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57" r:id="rId8"/>
    <p:sldId id="258" r:id="rId9"/>
    <p:sldId id="259" r:id="rId10"/>
    <p:sldId id="268" r:id="rId11"/>
    <p:sldId id="260" r:id="rId12"/>
    <p:sldId id="261" r:id="rId13"/>
    <p:sldId id="262" r:id="rId14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2-10-13T19:10:22.61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4426 7761 766,'0'0'342,"0"0"-260,0 0-80,0 0 0,0 0 70,0 0 42,0 0-30,0 0-80,8-17 162,-8 17 38,0 0-61,0 0-65,0 0-26,0 0 6,0 0 4,0 0-20,0 0-42,0 0-18,0 0-21,0 0-33,0 0-44,0 0-47,2-2-25,-2 2 32,2 0 78,-2 0 78,3 0 33,-3 0 29,0 0 26,0 0 36,0 0 18,0 0-5,0 0-7,0 0-27,0 0-28,0 0-20,0 0-7,0 0-12,0 0-10,0-2-7,2-2 0,3-3-19,-1-2-16,2-4-13,2-2 3,0-2 7,4-1 6,-2-2 12,-2 1-28,1 0 9,-5-1 19,3 6 1,-3-1 0,0 6 0,-2 1 22,-2 5 1,0 0 12,0 3 23,0 0 16,0 0-25,0 0-30,0 0-19,0 1-17,-4 4-9,-2 5 13,-1 3 12,-1 3 0,-1 5 0,1 0-12,0 0 10,-2 1 1,4-4 2,0 1-2,0 0 2,0 0 0,-1-2-2,2 3 0,1-5-27,2 3 27,0-3 2,0 0-6,0-2-7,2-1 3,-2-4 10,0 3 2,2-4 11,-2-1-13,0 0 0,-1-2 1,1 0 12,0-1-10,0 2 14,0-5-5,0 3 8,2-1-7,-4-2 9,1 2 4,-1-1-7,0-1-19,-1 3-9,-1-1-17,-2 2 0,-2-4-16,-2 0 0,0 0 10,-1 0-7,0 0 37,1 0 2,1-4 13,-2-1-11,5 4 11,1-3 26,3 1-17,0 3-9,2 0 7,2-3-17,0 3-3,0 0-11,0-2-28,0 2-9,2-2-17,4 2-13,3 0 78,1 0 42,5 0-16,0 0-11,0 0-14,2 4-2,-3 4 1,4-2-2,-1 1 0,0 1 0,0 0 0,-1-3-12,4 2 14,-6-2 0,4-2 0,-4 2 0,-3-3-1,0 0-10,-3-2 11,-1 1 0,-3-1-2,0 0 2,-4 0 3,2 0 23,-2 0 0,0 0-3,0 0-1,0 0-10,0 0-12,0 0-26,0 0-22,0 0-23,2 0-43,0 0-61,2 0-78,5-1-49,0-6-50,-3 4-192,2-4-80,-48 25 624</inkml:trace>
  <inkml:trace contextRef="#ctx0" brushRef="#br0" timeOffset="766.37">4724 7371 382,'0'0'303,"0"0"-95,0 0-74,0 0-23,0 0-1,0 0-9,0 0-9,0 0-11,0 0-19,0 0-26,-2 0-15,2 0-21,0 0 0,2 4 10,4 4 48,0 3 14,2 5-20,3 5-23,2 9 30,4 6-27,0 5 1,0 0-33,-3-2 1,0 0 19,-2-4-18,-2 2 0,2 0 11,-4 0 0,0-2-9,-4-3 42,-1 1-46,-3-5 0,0 1 36,0 0-21,0 2-14,-3-4 21,-3 1 0,2-4 4,-2-6 16,2-3 10,-3-2-23,0 0 13,1 1 26,-2-1 0,0-1 0,-2-5-20,6 0 1,0 0-4,0-3-10,2 0-3,0-2-6,2-2-6,0 0-8,0 0-8,0 0-3,0 0-1,0 0-2,0 0-21,0 0-38,0 0-68,0 0-68,0 0-78,0 1-118,6 1 39,0 0-70,-18-7-568</inkml:trace>
  <inkml:trace contextRef="#ctx0" brushRef="#br0" timeOffset="1917.5398">5837 7550 483,'0'0'296,"0"0"-234,0 0-39,0 0 13,0 0 3,0 0 0,0 0 36,0 0 72,0 0 48,-2-51-19,2 47-43,0 1 13,0 1 0,0 0-29,0 2-45,0 0-14,0 0-3,0 0-10,0 2-25,0 10-20,-6 13 0,-2 16 3,-1 11 65,3 3-42,2-1-26,4-8-13,0-2-13,-3-6 23,1-8 1,0-6-14,0-10 1,2-2 15,-2 1 0,0 1-1,0 1 1,0-5-1,2-3-46,0-3-51,-3-1-54,3-3-56,0 0-3,-2 0 29,0-7-4,-2 1-573</inkml:trace>
  <inkml:trace contextRef="#ctx0" brushRef="#br0" timeOffset="2113.2799">5708 7802 421,'0'0'740,"0"0"-688,0 0-26,0 0 42,0 0 46,0 0 10,0 0-63,125 20-31,-101-20-1,0 0-13,-2 0 10,0 0-24,-1 0-2,-4-2-22,2-3-128,-4 0-110,-2-2-69,-5-1-154</inkml:trace>
  <inkml:trace contextRef="#ctx0" brushRef="#br0" timeOffset="2371.9401">5980 7543 264,'0'0'978,"0"0"-815,0 0-163,0 0-38,0 0 38,0 0 94,0 0 95,0 0-30,0 0 7,6 97-59,0-60 0,-1 1-62,0-7-6,-1-8-37,-4-6 27,0-4-25,0 3 7,0 1-10,0 0 1,0-1-2,0-2 0,0 0 0,0-4 0,0-2-4,4 3-57,0-4-43,2-1-22,3-2-63,1 0-71,3-4-39,4 0-151,-4 0-355</inkml:trace>
  <inkml:trace contextRef="#ctx0" brushRef="#br0" timeOffset="3416.0963">6313 7707 673,'0'0'1007,"0"0"-952,0 0-38,0 0-17,0 0 55,0 0 42,0 0-58,0 0 59,0 0 64,0 0-68,-74-53 25,67 53-66,-1 0-53,0 10-51,-3 1 2,0 3 33,1 3 13,-1 0 3,3 2-20,-1-3-2,7 4-4,0-3-7,2-1 14,0 0 3,0-5 15,9 0-29,-1-2-2,5-2 13,-1 0-53,4-5-6,0-2 33,4 0-10,-2-4-43,2-6-9,-3 0 13,-3-1 45,2-1 0,-4 0 36,-4-1 13,-2-1 1,2 1 48,-4-1-21,0 0-28,-2 3 0,-2 0 0,0 1 19,0 2-3,0 4 0,0 1 23,0 3 29,0 0 72,-2 0-52,-2 0-82,0 7-6,-4 6-19,2 2 19,0 2 32,2 2-30,0 2 1,2-1 0,2 0-3,0-3-3,0-1-10,0-3 0,8-4 12,-2 1 2,2-3 1,4-3 14,-2-1 7,0 0-10,2-1 9,0-2-18,3 0-4,0-2 0,0-6-26,1-3 24,2-2-21,0-4-16,-2-3-3,1-1-1,-3-6 4,-1 5 0,-2-4-3,-3-3 6,-4 7 1,2-2 15,0-1-20,-6 7 40,0 1 20,0 2 15,0 1-5,0 3 5,0 2-9,-2 1 56,-6 1-17,4 4 7,2-1-72,-2 0 0,0 3 0,2-1 58,2 2 4,-2 0-62,0 0-1,0 0-28,-1 5-23,-1 4 26,-3 6 26,1 5 55,2 1-54,0 2-1,2 0 1,-1 2 19,3-2-20,0-3 0,0 0 0,5-2 1,1 1-1,0-4-2,5-3 0,0 1-9,-3-2 11,2-3 2,2-1-2,-4-1 0,2-2 0,-1 0 10,2-3 6,-1-1-3,-1 0 0,-1 0 13,5 0-26,-2-8-2,1-1 0,4-2-17,-2-4-20,-2-3-6,4-2 6,-4-1-16,1-3 9,-4 3 14,-1-1-7,-1 0-4,-1 1 43,-4 3 10,0 1 3,-2-1 3,0 3-3,0 2-12,0 1 19,-2 4 45,-2 1-24,-3 1-40,3 2 53,0 0-25,0 2 4,-1 2-31,1 0 11,2 0-11,0 0 18,-3 0-20,1 2-25,-2 7-8,0 3 33,2 3 33,-3 3-32,2 0 28,3 4-28,0-3 45,2 1-8,0 2-25,0-3 4,2 1-15,3-2 14,4-1 0,1 1-15,0-3-1,1 1-1,4-6 0,0 0 0,-1 0 1,4-3 0,-4-3 0,4 0-16,-2-2-33,4-2-100,-1 0-117,2 0-76,0 0-137,-3-6-284</inkml:trace>
  <inkml:trace contextRef="#ctx0" brushRef="#br0" timeOffset="4066.151">7113 7742 342,'0'0'1191,"0"0"-1139,0 0-16,0 0-36,0 0 126,0 0-5,0 0-24,0 0-22,0 0-1,0 0-12,-80-29-14,76 29-23,-1 0-25,1 7-42,-2 2 13,2 2 13,0 1 13,0 1-14,4 0-5,0-1-11,0 1-2,0-1-21,0 0 55,6-3-31,0-2-14,2-1-12,1 1-10,2-5-59,-1 0 42,3-2 33,-1 0-10,4 0-12,-2-4 2,-1-5 13,2-2 4,-3-1-7,-1 0-3,0-1 16,0-2 20,-5 2 6,0 0 23,0 2 13,-1 4 7,-3-1 35,-2 5 39,0 1 14,0 2-10,0 0-17,0 0-3,0 0 23,0 0 0,0 4-101,0 1-20,-2 5 20,2 2 29,-2 7 10,2-3-26,0 2-13,0-1-29,0-4 29,0-1 0,4-2-10,0-3-6,1-3 3,-1 0 11,2-3 2,0-1 18,0 0 18,6 0 16,-2 0 23,3-7-39,0-2-36,1-4-29,3 2-26,1-1 0,-2-3-16,2 5-4,-4-4-26,-1 4 23,0 1 45,-3 1 31,-1 3 2,-5-2 16,0 5 23,-2 2 20,0 0 0,-2 0 19,0 0 26,0 0-30,0 6-35,0 2 111,3 2-21,-1 0-28,0 1-40,0 0-41,0 1-1,0-3-16,3 3 9,-1-3-11,2 2-1,-2-2 0,2-2-13,4 0-22,0-1-59,0-2-75,3 0-126,6-4-30,0 0-154,1 0-248</inkml:trace>
  <inkml:trace contextRef="#ctx0" brushRef="#br0" timeOffset="4668.617">7982 7843 313,'0'0'740,"0"0"-538,0 0-153,0 0 0,0 0 61,0 0 4,0 0-42,0 0-14,0 0 27,0 0 2,104-105-35,-95 98-16,-3-1-20,-2 3 1,-2 0 28,-2 3 17,0 2 22,0 0-6,0 0-33,0 0 68,0 0-13,-4 0-51,0 0-46,-2 4-3,-1 1-58,-2 4-23,1 2 68,2 2 10,-3 3-7,7-1-25,0 0-17,2-3 0,0-1 33,6-1-19,3-3 38,3-1 0,4-2-22,0-4 21,6 0 0,3 0-28,1-8-7,-1-5 7,0 0-29,-3-5-30,1-1-12,0-1 2,-6-2 14,3-1 22,-8 0 23,1-2-20,-4-1 10,-3 3 7,-2-2 29,-4-3-7,0 6 20,0-2 29,0-1-26,0 4-1,-4-1 47,-4 4 9,1 2 4,-2 4 20,5 3 41,0 4 23,0 2-52,0 3-6,2 0-1,-3 0-38,3 4-49,-4 4-19,-1 5 19,1 5 16,-3 5 3,5 7 1,0 5 9,4 1 3,0-2 26,2-3-58,7-4 42,-1-1-3,-2-3-19,5-6 15,-2-1-33,-3-1 27,2 0-28,6 5 13,-4 0-14,0 0 0,1-4 9,0 0-9,-1-2-13,1-1-42,-1-2-97,3-1-100,2-3-141,-5-3-128,12-4-632</inkml:trace>
  <inkml:trace contextRef="#ctx0" brushRef="#br0" timeOffset="5684.2058">9258 7897 183,'0'0'215,"0"0"-16,0 0-75,0 0-36,0 0 32,0 0 30,0 0 19,0 0 11,0 0 21,0 0-74,0-12-42,0 6 15,-2 1 49,0-4-22,-2 1-30,2-4-32,2-1-20,-2-2 52,2 0-87,0-5-10,0 2 0,2-2 5,4 1-5,0 1-39,0 1 10,0 2-10,6 4-16,-6 1 20,2 5-43,-1 1 0,-1 2 27,-2 2-5,3 0-5,-1 7 15,1 5 17,1 3 29,-2 2-19,-2 2 19,0 3 13,1-4 0,-3 0-7,1-3-5,-1-6-1,-2-1 3,0-4 0,0-1 13,0-2 0,2-1 13,-2 0 4,0 0 9,2 0-6,0-7-36,0-2-48,0-2-108,2-2-39,2-1 78,-2-1 72,3 4 28,2 0-2,-3 2-4,2 1-3,-1 5 7,-1-1-11,1 4 4,-1 0 26,-2 0 0,3 2 33,-3 6-20,2 4 19,-4 1 72,2 3 10,1 3-19,-5 3-30,0 0-20,0-2-22,0-3-23,0-1 19,0-3-16,0-4-1,0-3-1,0-2 17,0-4-5,0 0 32,0 0-9,0 0-36,0-6-45,2-5-62,3-4-114,1-3-30,4 0 66,-2-5 106,6 3 27,-4 0-55,3 0 12,0 5 24,-1-1 68,1 6 3,-3-1 17,4 5-4,-8 5 75,0 1 91,-2 0-26,-2 0-68,2 5-11,0 3-5,2 4 54,-2-2 4,-2 5-39,0-1 3,0 2-39,-2-3-30,2-1-2,-2-3-19,2 2 12,0-6-13,2 0-1,0-1-38,3-1-110,4-2-37,1-1-93,5 0-184,-1-1-290</inkml:trace>
  <inkml:trace contextRef="#ctx0" brushRef="#br0" timeOffset="6002.4192">10048 7629 862,'0'0'479,"0"0"-411,0 0-22,0 0 77,0 0 56,0 0-36,0 0-33,0 0-28,0 0 8,0 0 20,-74-18-35,63 23-27,0 4-22,0 3 0,3 1-3,-2 2-7,1 5-16,4-2-29,1-1 28,2 1-25,2 0-23,0-1 36,0-2-21,9 0 33,2-3-27,3 0 26,1-3 1,4-4-13,0 1 11,3-4-14,-2-2-22,2 0-29,-3 0-52,3-2-10,-6-4-51,2-3-37,-4-1-46,-1-1-130,-4 2-281</inkml:trace>
  <inkml:trace contextRef="#ctx0" brushRef="#br0" timeOffset="6983.0515">10589 7662 352,'0'0'773,"0"0"-441,0 0-202,0 0-32,0 0 38,0 0 13,0 0-29,0 0-35,0 0-4,0 0-10,-61-40-52,57 40-2,-4 0-6,4 0-11,-2 0-19,0 0 0,0 6 19,-3 1 3,0 4-1,1 0 23,2 3-25,-1 0-20,1-1-44,2 0 22,2 3-7,-3-3 10,5 0 23,0-1-20,0 0-16,0-3-16,7-3 26,-1-1 13,3 0-1,-1-4-18,0 0 15,6-1 31,-2 0 2,0-1 2,4-7 15,-2 1-16,-1-4 2,2-1-3,-2-4-2,-1-1-18,2 0 4,-6-2 0,0 0 16,-2-1 1,-2 2-1,4-3-7,-6-1 7,0 2 18,-2 1-17,0 0 0,0 1 25,0 1 3,0 2-26,0 2 10,0-1 10,0 2-23,0-1-13,0 4 12,0-1 0,0 4-18,0 1-3,0-1 5,0 4 16,0 0 1,0 2 4,0 0 8,0 0-12,0 0-3,0 0-10,0 0-29,0 0-16,0 2-24,0 3-22,0 2 42,0 3 40,0 2 22,0 5 22,0-5-9,0 4-13,0-1 0,2-3 10,-2 4 10,2 0-4,0-2 30,0 1 2,0-1-9,0 2-39,2-3 11,-2-1-11,3 1-21,-1-3 21,3 1 29,-1-1-26,0 1 33,1-1-10,-1 1-23,-2-1 20,5-1 0,-3 1-1,1 0 4,1 1-24,-2-1 0,-2-1-1,6 1 0,-4-3-1,0 1 3,0-1 13,-2-2-14,0 0 1,3-2 10,0-1 9,-3 1-19,0-1 30,-2-2-7,2 0 13,0 0 6,3 0 20,-3 0 26,0 0 22,5 0-9,-5-5-20,3 4-29,-3-3-10,0 1-3,0 1 10,-2-1-4,0 1-6,0 0-4,0 0 7,-2 1 10,2 1-4,-2 0-3,0 0 7,0 0-4,0 0-9,0 0-17,0 0-9,0 0-3,0 0-13,0 0-2,0 0-33,0 0-23,0 0-22,0 0-48,0 0-49,0 0-75,0 0-172,0 0-180,0 0-496,0 0 745</inkml:trace>
  <inkml:trace contextRef="#ctx0" brushRef="#br0" timeOffset="12958.61">3438 1160 166,'0'0'49,"0"0"-46,0 0 17,0 0 13,0 0 25,0 0 109,0 0 5,0 0-35,-2 0-16,2 0-17,0 2 0,-2-2 43,2 0-20,-2 0-7,2 0 7,0 0 3,-2 0-16,2 1-23,0-1-36,0 0-29,0 0 3,0 0 0,0 0-3,0 0-9,0 0-15,0 0 0,0 0 1,0 0-1,0 0-2,0 0 1,0 0 2,0 0 13,2 0-13,2 0 16,6-3 7,0-1 13,4-1-16,4-3-6,3 0-17,0-2-26,4 2 24,-1-1 1,2-1-22,1 2 1,5-3 22,2 0-13,6-1-7,0 0 7,-1-1 0,-5 2 13,-4 1 2,-1 1 0,1-1 1,0 0-1,-5 1 1,-4 4-3,-4-1-3,-2 0 0,6 1 2,3-2-12,-1 2-7,2-1 19,-1-2 1,-1 3 13,-1-1-13,-4 1-2,2-1 2,-1 0 0,0 2-1,0-2 0,-2 2 1,2 0-1,-5-1-12,6 1 13,-1 0 2,2-1 12,5 1-14,-3-1 0,1-2 12,1 1-10,-4 1 15,2-1-15,5 0-1,-2 2-1,1-1-3,1 1-8,-2-2 11,-2 2 4,0 1-3,2-2 12,-1 0-13,1 1-1,-3 0-2,0 3 2,1-4 1,-1 4 13,-2-1-13,0 0 0,3 0-3,-5 0-25,4 0 28,-2 1 13,3-2-10,2 2-3,-2 1-2,0-3 2,2 2 2,-1-3 11,1 1-11,-3 3 10,4-2-12,-1-1 0,-3 3 0,3-2 0,0 2-2,-1 0 0,-2-2-1,0 2 2,1 0 1,-2 0-3,-2 0 0,2 0-10,-1 0 13,-2 0 1,2 0 3,1 0 9,-2 0-13,0 0 0,1-1 15,0 1-14,0-3-1,3 2 2,-3 1 9,2-3-9,1 2-2,-1-1 2,1 0-1,-4 0 1,2 0 11,-1 0-11,-2 1-1,2-1 2,-1 2-3,0 0 0,0 0 0,1 0 0,0-3 1,-2 3 2,5-1-1,-6 1 1,6 0-2,-5-2 12,3 2 10,-6 0-23,4 0 1,-2 0-1,2 0 0,-1 0 1,2 0 17,0 0-16,3 0-1,-4-2 0,4 2 0,0 0 1,-3 0-2,3 0 1,-4 0-1,6 0 0,-2 0 0,-3 0 0,2 0-13,-2 0 13,1 0 0,-2 0 2,2 0-2,-3 0-1,2 0 1,0 0 0,-1 0 3,0-2 0,0 2-3,1 0 0,-2 0 0,-2 0 0,1 0-3,-2 0-10,-1 0 13,2 0 0,-4 0 0,2 0-13,0 0 11,-3 0 0,3 0 0,-2 0-10,-1 2 11,4 0-1,-4 0 0,1-1 2,4 2 0,-4-1 0,1-1 0,2 1 0,-2 0-1,-2 0 1,2 2 0,0-3 1,-3 2-1,4-2 2,-2 2-2,-3-2-3,3 1 0,-2 3 1,-1-3-17,0 1 17,2 1 1,0 0 0,-1 0-15,2-1 15,-1 3 0,-1-3 0,2 2-18,-2 0 6,1-1 11,0 1-18,4-3 17,-4 3 0,1-1 1,0-3 0,0 2 2,-3 0 2,3-1-2,-2 2-13,-1-1 11,3 1 2,-2 2-20,-1-2 4,-2 3 14,6-1-2,-2 4-15,-1-1 7,-1 1 11,3-1 2,-4 1-1,1 0 0,-2-1-3,4-1 3,-4 1-2,0-2 1,0 1-2,2-1 2,-2 0-1,0 1 2,1-1 2,-3 2-2,3-5-3,-5 5 3,2-5 2,-1 3-2,-1-2 1,0 1-1,0 0 3,-2-1-2,2 3 0,3 1-1,-5-2 0,3 1 2,-3-1-2,2 0 13,-2-1-12,0 0 18,0-1-18,-2-5 2,2 2 0,-2 1 20,0-3 3,0 0 19,0 0 16,0 0 17,0 0 16,0 0 9,0 0-6,0 0-20,0 0-19,0 0-16,0 0-13,2 0-29,-2 0-63,2-3-156,0-1-92,2-3-419,1-6-738,-20 40 1390</inkml:trace>
  <inkml:trace contextRef="#ctx0" brushRef="#br0" timeOffset="14736.8417">11451 7283 796,'0'0'560,"0"0"-384,0 0-98,0 0 39,0 0 32,0 0 20,0 0-33,0 0-22,0-1-1,0 1-3,0 0-20,0 0-16,0 0-6,0 0-4,0 0-3,0 0 0,0 0-3,0 0-26,-2 0-13,2 0-17,-2 0-2,0 0-23,-3 5-15,-1 3 2,-3 5 14,-1 4-4,0 4-6,-4 4-3,4 7 31,2 5-8,4 4 10,1-3-15,3-4 16,0-4 1,7 3-16,1-3 0,2 3 13,4-5 1,-2 0 1,-2-7-21,1-4 19,0-4-16,-5-2 0,5 2 18,-3-3 2,5 3 17,-2-1-18,-3 0 0,0-4-2,0 1 2,-4-1 0,0-3 0,0-1 4,-2-2 9,-2 0-1,2 0-8,-2-2 12,0 0-3,0 0 3,0 0 6,0 0-9,2 0-13,-2 0-32,0 0-29,0 0-42,0 0-23,0 0-42,2 0-121,0-2-94,0-2-50,0-2-147,5-7-72,-24 38 652</inkml:trace>
  <inkml:trace contextRef="#ctx0" brushRef="#br0" timeOffset="15205.5625">11835 7283 629,'0'0'473,"0"0"-327,0 0-64,0 0 45,0 0 62,0 0 67,0 0-35,0 0-72,0 0-55,0 0-65,-6 0-29,4 4-15,0 2-45,-1 4 60,-1 3 43,0 2-5,-2 3-21,2-3-14,-1-2 0,1-1-3,1-1-2,3-5-18,0 1 4,0-3 14,0 2 0,3-2 0,4 1 2,1 1 16,0 0-13,3-1 0,2 2 9,2-5-12,-3 4-2,4-5 2,-4 3 0,-2-2 0,1 0 0,0 0 0,-3 0 1,1-1-1,-5 2 3,2-2-1,-2-1-2,1 0-20,-1 2-15,-2-2-1,0 0-6,1 0-33,-3 0-64,2 0-72,0 0-43,0 0-45,0 0-72,0-2-108</inkml:trace>
  <inkml:trace contextRef="#ctx0" brushRef="#br0" timeOffset="15473.5675">12010 7360 310,'0'0'815,"0"0"-633,0 0-182,0 0-75,0 0 75,0 0 166,0 0-19,0 0-63,0 0-28,-20 106 44,18-82 20,2-2-48,0 2-46,0 0-25,0-2 15,0-1-16,0-4 13,0-2-13,0-1 13,2-6-13,0 0 13,0-2-11,0-2 11,3 0-13,-5-2-2,2-2-60,0 0 7,-2 0-19,3 0-14,-1 0 0,2-4-3,2-6-29,0 0-141,2-2-143,0 2-192</inkml:trace>
  <inkml:trace contextRef="#ctx0" brushRef="#br0" timeOffset="15983.1807">12243 7339 460,'0'0'609,"0"0"-433,0 0-153,0 0-7,0 0 75,0 0 14,0 0-27,0 0-30,0 0-5,0 0-17,0 0-13,85 25-13,-77-18-1,1-1 0,-5 0-2,0 0-19,-2-1 2,0 4 20,-2-2 3,0 0 10,0 5 13,-4 1 36,-4 1-23,-3-1-16,-1 0-20,-2-2 0,4 0-3,2 0 4,0-2-1,-4 0-3,8-1-23,-2 0 20,2 1 1,2-2-27,0 4 12,2-4 1,0 1-7,0-3-12,0 3 31,2-1 2,2-2-1,2 1-23,-2-3 24,2 1 0,4 0 2,-4-2 0,4 0 19,-2 0-3,6-2 33,-4 0 0,3 0-4,-3 0 23,3 0 17,0 0-20,-3 0-17,2 0-9,-2 0-3,-4 0-21,0 0-15,-4 0-2,3 0 0,-3 0 1,0 0-12,-2 0 10,0 0-1,0 0 2,0 0 1,0 0-12,0 0-42,0 0-75,2 0-68,-2 0-23,5 0-53,-3 0 33,2 0-241,-19 0-43</inkml:trace>
  <inkml:trace contextRef="#ctx0" brushRef="#br0" timeOffset="16258.3532">12642 7706 313,'0'0'701,"0"0"-672,0 0 17,0 0-46,0 0 81,0 0-19,0 0 23,0 0 16,0 0-10,9 98 13,-9-83-6,0-4 2,0 0-38,0-2-26,0 1 3,2-2-38,-2-2 15,0-1-14,0-2 14,0-2-15,0-1-1,2 0 0,-2 0-22,4 0-69,0-1-88,2-9-55,10-5 6,2-10-280,-1 3-213</inkml:trace>
  <inkml:trace contextRef="#ctx0" brushRef="#br0" timeOffset="16732.492">12907 7250 250,'0'0'365,"0"0"-241,0 0-111,0 0 49,0 0 72,0 0-33,0 0-26,0 0-4,0 0-15,0 0 35,0 0-16,66 33-13,-57-29-30,-3 0 4,2-2-20,4 0 26,-4-1 14,0-1-14,0 3 3,2-3-6,-2 0-6,-2 0 3,0 0 3,1 0-10,-3 1-29,0 2 12,3 0-11,-3 2 43,0 4-28,0 0 17,1 2-10,-1 3-4,-4 2 30,2 0-48,-2 1 1,0 3 21,0-1-22,0-3-1,0 4 32,0-1-31,0-1 12,0 0-13,0-1 0,0 1-1,0-3 0,2-3 0,-2-1-1,2-3 1,0 0 1,-2-2-2,2-1 2,0 1-1,0-2 1,1-1 0,-1 0 0,0-2-2,0 1-46,-2-2-85,0 2-26,0-2 3,0 0-30,3 0-35,-3 0-62,0-5-73,0 1-103</inkml:trace>
  <inkml:trace contextRef="#ctx0" brushRef="#br0" timeOffset="16933.7848">13005 7543 274,'0'0'626,"0"0"-519,0 0-107,0 0 0,0 0 139,0 0 67,0 0-37,0 0 6,0 0-19,0 0-3,61 10-111,-43-7 0,-1-2-9,1 0-33,2-1-23,-4 0-94,4 0-78,-3 0 10,2 0-49,-2 0-59,2 0-167,-6 0-120</inkml:trace>
  <inkml:trace contextRef="#ctx0" brushRef="#br0" timeOffset="17455.6595">13440 7490 287,'0'0'430,"0"0"-201,0 0-135,0 0-22,0 0-10,0 0 35,0 0 24,0 0-20,0 0-4,0 0-35,-29 46-7,25-35-55,2 2 0,2-1 0,0-2-16,0 1 16,0-4 0,0 1-26,2 0 26,2 0 1,2-3 28,0 1-26,0-1-3,1 1-11,4-2 9,-3 0-26,1-1 2,1-3 0,1 0 23,2 0-23,-3 0 24,0-3 2,2-1-1,-2-3-2,-2-1-23,1 1 26,0-3 2,-5 0 24,2 1 0,-4-1 16,0 3 0,-2-1 1,0-1 2,0 2 88,0 2-42,0-1-45,0 2-7,-2 0 12,0 1 5,0 0-18,0 0-12,0-3-13,0 2-12,0 1-1,0-2-2,0 3 0,-3-4 1,3 4 1,-5-5 16,1 4 15,-2-1-31,0 0-38,-6 1 21,2-1-18,-1 2 9,-2 0-10,4 2-6,-1 0 6,-1 0 1,2 0-11,5 0 14,-2 4-1,2-3-38,-2 3-82,4-2 46,4 0-27,0 0-74,0 2-46,0-3-49,4 1-79</inkml:trace>
  <inkml:trace contextRef="#ctx0" brushRef="#br0" timeOffset="18082.2983">13714 7228 195,'0'0'254,"0"0"17,0 0-95,0 0-72,0 0-32,0 0-7,0 0 10,0 0-4,0 0-6,0 0-13,2 8-9,2-6-14,1 1-6,-3 1-4,2 1-17,0 2 0,3-1 1,-5 1 23,4 1 3,0 1 0,1 3 36,0 0-16,-3 2-20,2 1 7,-2 2 0,0 3-10,0-1 6,0 0-31,4 2-1,-4-1 23,2 1-5,-2-3-16,0-1 9,-2 1-11,3 1 3,-1-3 20,-2 4-7,0-1-16,3 2 0,-3-1 0,0 2 18,-2 0-17,2-4 0,-2 2-1,0-3-2,0 0 2,0-1 20,0-3-18,0-4-2,0 2 2,0-4 27,-2-2 0,-2 0 7,-3-2 9,5 0-19,-2 0 16,1-3 10,1 2 19,0-2 1,2 0-40,-2 0-19,2 0-13,0 0-1,0 0-31,0 0-11,0 0-31,0 0-26,0 0-50,0 0-51,4 0-65,7-5-86,4 0-123,-4 1-67,-50 18 314</inkml:trace>
  <inkml:trace contextRef="#ctx0" brushRef="#br0" timeOffset="18436.9357">14213 7557 264,'0'0'398,"0"0"-147,0 0-59,0 0-6,0 0 29,0 0 32,0 0-33,0 0-71,0 0-59,0 0-32,0 6-24,0-6-28,2 2-23,2-2 23,3 0 62,1 5 3,5-3-10,-2 0-26,1 0-27,4 0 20,-2-2-19,1 1-3,-2-1-4,1 0-18,-3 0-33,0 0 6,-3 0-9,-1 0-26,-3 0-20,-2-1 4,0-3-21,-2 0-25,2-3-29,-2 0-148,0-2-87,0 3-17</inkml:trace>
  <inkml:trace contextRef="#ctx0" brushRef="#br0" timeOffset="18815.8692">14207 7398 238,'0'0'620,"0"0"-363,0 0-169,0 0-23,0 0 39,0 0 23,0 0 7,0 0 12,0 0-10,0 0-12,33 0-24,-22 0-19,2 0-23,-5 0-28,6 0-8,-4 0 4,-2 0 0,0 0 3,2 0 0,-2 0-13,-4 0-12,0 0-2,-2 0 1,0 0 23,1 0-13,-3 0-10,0 0 0,0 0-1,0 0-2,0 0-15,0 0-40,2 0-61,-2 0-78,4 2-37,-2 1-19,2 0-137,1 1-255,-25-16 20</inkml:trace>
  <inkml:trace contextRef="#ctx0" brushRef="#br0" timeOffset="26073.6411">14820 7456 414,'0'0'140,"0"0"-136,0 0 113,0 0-22,0 0 35,0 0 62,0-3 0,0 3-35,0-1-27,0 1-16,0-3-17,0 3-19,0 0 10,0 0 19,0 0-3,0 0 2,0 0-18,-2 0-17,2 0-26,0 0-22,0 0-10,0 0 0,0 0 0,0 0-10,0-3 10,0-1-13,0-2-45,2-1 15,2-2 11,0-4 3,3 0-13,2-2 16,-3 0-39,-2-3 49,3 1-20,-3 4 23,0 1-35,-2 1 12,2 3-9,-2 2 9,3 3-3,-5-1-49,2 2 75,-2 2 13,0 0 0,0 0-13,0 0-39,0 0-19,0 6-46,0 1-35,0 6 119,0 2 20,0 7 68,0 2 16,0 0-84,0 1 0,0-2-13,0-3-17,0 2 30,2-5 0,3-2-20,-1-1-9,0-3 25,0-3 1,0-3-29,0 1 6,0-3 6,-2 3-3,0-4 4,2 0-27,-4-2-12,0 0 6,0 3 13,0-3 26,0 0 12,0 0-29,0 0-54,0 0-30,0 0-56,0 2-77,0-2-69,0 0-92</inkml:trace>
  <inkml:trace contextRef="#ctx0" brushRef="#br0" timeOffset="26541.9707">15219 7210 126,'0'0'356,"0"0"129,0 0-312,0 0-111,0 0-59,0 0 43,0 0 107,0 0 39,0 0-7,0 0-75,-30 64-25,26-49-11,0 2-35,2-1-35,0-1-1,0-2 20,0-1-7,2-3-3,0 1-13,0-2 19,0-3-3,0 1-16,0 0 0,2-2-16,2-1 3,0 1 12,0-1 1,0 0 0,3 1 0,2 0 1,-3-3 2,0 3-3,-1-2 10,1 0-10,2 2-2,1-2 2,0-2 3,-1 3 10,0-3-11,3 0 18,-2 0-19,-1 3-1,-2-3-35,2 0-7,2 0 23,-2 0-7,-2 0-26,-2-3-58,3 0-14,-1-3-32,1-2-55,-1 3-50,-2-5-182,-2 4-209</inkml:trace>
  <inkml:trace contextRef="#ctx0" brushRef="#br0" timeOffset="26837.4587">15364 7308 404,'0'0'587,"0"0"-401,0 0-144,0 0-26,0 0 24,0 0 18,0 0-3,0 0-41,0 0 122,0 0 59,-9 49-68,9-32-82,0 3 24,0-1-34,-2 3-2,2-1-31,0-2 11,0-1-12,0 0 10,0-2-11,0-2-16,0 1 16,0-6 0,0 2 17,0-4-17,2 1-1,-2-3-12,0-1 13,2 0-1,-2 0-1,2-1-1,1 0 1,-1-1-20,0 0-30,0 0-46,0 0-41,0 0-40,3-2-56,-1 1-71,2-1-202,-2 0-1</inkml:trace>
  <inkml:trace contextRef="#ctx0" brushRef="#br0" timeOffset="27772.4155">15958 7576 466,'0'0'620,"0"0"-425,0 0-71,0 0-40,0 0-2,0 0-1,0 0 26,0 0 1,0 0-40,0 0-55,19-8 26,-8 8 35,6 0 14,0 0-49,7 0-13,5 0-23,7 4 36,8-2-39,6 0-1,-4 0 0,-3-1-1,-5 2 1,0-3-1,-2 1-12,1 1 12,-6 0-16,1-2 17,-6 2 1,-6-2 0,-4 0 0,-2 0-18,1 2 18,2 0 0,0-2 0,3 2-27,-8-1-5,2 2-7,0-3 16,-4 1-25,1 2 9,-3-3-6,-1 1 45,-1-1 0,-2 2 0,-2-2 3,-2 0 16,0 2 10,0-2 20,0 0-7,0 0-6,0 0-10,0 0 6,0 0 10,0 0 7,0 0-7,0 0-3,0 0 9,3 0 7,-3 0-6,0-4-11,0-1-38,0-3 0,0-1 3,0-1 29,0-2-13,0 2-17,-3-1-1,-1 2 12,2-2 3,-2 2 1,2-4-16,0 2-1,0 2 0,-1-2 0,1 3 0,0 2 0,0 3 3,2-2-2,0 5 18,0-2-18,0 2 1,0 0-2,0 0-2,0 0 0,0 0-20,0 0-20,0 0-36,0 0-22,0 2-7,9 3 105,-1 2 2,3 2-13,-1-1 13,5 1 0,-2-1 2,-1 1-2,2-1 0,-4 0 0,-2-1-12,-2-1 9,3 2 1,-2-3-1,-5 1 1,2 0-12,-4-1 14,0 2 0,0-4 0,0 3 2,-4-2 24,-7 3 19,0-1-6,-1 2 6,-4 1-22,4-3-1,0 2-18,1-2 14,0-3-18,5 1-3,-1 0-62,3 0-84,0-1-81,4 1-69,0 0-88,0 2-202,0-2-125</inkml:trace>
  <inkml:trace contextRef="#ctx0" brushRef="#br0" timeOffset="29368.4871">17495 7486 414,'0'0'730,"0"0"-515,0 0-153,0 0-13,0 0 35,0 0 1,0 0-4,0 0 40,0 0-8,0 0-28,-38-15-40,30 10-45,-1 4-26,0 0 26,-1-2 0,0 0 42,-4 3-19,0 0-23,-1 0-28,-4 0 27,2 3-27,-3 2-18,4 6 4,-2-4 6,4 4 14,1-2-63,0 2 23,5 1 4,1-6-43,3 4 13,2 0 33,2-3 22,0 3-6,0-2-36,6-3 35,5 1 38,4 0 1,-2-5-12,5-1 13,2 0 0,4 0-1,-4 0-12,4-1-3,-3-3-14,3-2 4,-8-1-3,4 1-13,-4-1 6,-3-1 0,0 0 12,-5 0 24,-1 3 39,-1-1 0,-2 0 17,-2 2 15,3 1 14,-5 1 13,0 2 2,0 0-2,0 0-20,0 0-10,0 0 7,0 0 0,0 0-30,0 0-45,-5 0-35,3 4-66,0-1-3,2 3 104,-2 4 58,2-1-15,0 2-25,0 3-18,0-4-3,0-1-7,4-1 10,5-3 16,2 2 4,1-7-8,6 0-11,-2 0 11,6 0-12,1-5 0,3-6-30,-4-2-12,2-4-42,0 2 28,-8-2 14,-1-1 3,-2-2 38,-4 2 1,-5-3-13,0 0 15,-4-7-2,0-4 39,0 3-19,0 1-7,-4 1 13,0-1-10,-5-7-6,2 0-8,1 11-1,2 8-1,2 9 52,0 1 23,-3 0-4,3 1 17,-2 3 19,2 2-45,0 0-43,0 0-19,0 0-55,2 0-7,-2 0 1,-3 7-1,1 5 62,-1 1 45,-1 10-19,2 5-9,-2 5-17,4-2-3,0-6 1,2-6-11,0-6 13,0 1-16,2 3-3,4 2 15,0 0 2,0-2 1,1 1-25,4-4 26,-3 2 16,1-4-16,1-1-1,1-2 1,0-2 2,-3 0-2,2-1-19,2-3-27,-2 1 1,-2 0-4,3-2 4,0-2 6,-1 0 13,-1 0-13,1 0 36,3 0 0,-2-3-10,1-5-9,2 0-17,-4 0-4,-2 0 33,0 1 10,-1 3 30,-2 1-4,-3-1-13,-2 4 3,0-2 23,0 2 10,0 0 26,0 0 35,0 0-49,0 0-61,0 0-65,0 2-42,-2 2 3,2 1 55,0 2 49,0 3 15,0 2-15,0 0-15,2-1 15,4 0 2,0-2-1,3 1 11,-1 0 4,5-5 30,0 1-30,1-4 23,4 0 0,-2-2-26,2 0-13,-2 0-15,4-6 2,-5-2-10,-1-1 7,-1-3-7,-2-1-3,-5 0 26,-2-2 0,-2 0 23,-2-3-23,0 3 2,-6-2 48,-2 3-50,-3 1 58,-2 1-2,3 2 31,-3 3-87,-2 1-13,2 2-32,1 3 45,-4 1 32,4 0-9,0 0-23,-2 0-36,4 5-12,-1 1 5,3 1-15,-1 1-36,3 1 19,4 0-10,-1 2 36,3-2-29,0 0-13,0 2-49,3-2-52,5 1 9,3-3-48,0 0-183</inkml:trace>
  <inkml:trace contextRef="#ctx0" brushRef="#br0" timeOffset="29818.2942">18175 7502 264,'0'0'532,"0"0"-239,0 0-153,0 0-72,0 0-16,0 0-3,0 0 10,0 0-59,0 0-7,0 0 7,-2 18 13,2 0 72,0 1-33,0 2-39,4 0-10,0 4-3,2-3 2,2 2 0,2-2 11,-2 1-11,-2 0 14,2-3-13,-1 3 0,-1-5-3,1 2 3,-1-6 0,-2 2-2,-1-5 2,-1-1 10,0-2-12,0-3 0,-2-1 3,0 0-3,0 0 0,0-2 1,-4 0 24,-3-1 10,-1 2-14,-7-3-22,0 0-23,-5 0-59,2 0 24,1 0 25,0-4 33,2-4 1,0-1 22,4-3 10,3 0 38,2-1-71,2-2-16,4-3 16,0-2 49,0 1-10,6-5 9,2 4-48,5-3-55,4 0 55,-2 2 0,4-2 0,0 4-1,3-2 1,-6 4-13,6-2 12,-3 1-70,-1 3 2,2 0-25,-6-1-92,6 1-9,-3 2-49,0-1-105,-4 6-163</inkml:trace>
  <inkml:trace contextRef="#ctx0" brushRef="#br0" timeOffset="30647.6348">18478 7386 247,'0'0'420,"0"0"-90,0 0-141,0 0-89,0 0-54,0 0-4,0 0 4,0 0-35,0 0-11,0 0 0,-13 14 19,11-4 40,2 0-40,0 2-19,0 2-3,0-4 3,0 0 3,6-1-3,1-2 4,2 1-3,-1-5 12,0 1 3,1 1-16,4-4-1,-2-1-2,-3 0-14,0 0 17,0 0-3,2-6-23,-4 1 0,-2-3-19,0-1-14,-2 0 10,-2-1 0,0-2-26,0 0-9,0 0-37,-6 2-19,-2 0 36,-2 0 104,0 1 42,0-1 62,1 3-104,-4 0-26,3 2 26,1 2 20,1 0 29,2-1 6,-1 4-12,3-2 9,1 2 13,1 0-7,2 0-22,0 0-36,0 0-12,2 0-37,3 0-38,-1 2 12,3 1 75,3 1 2,1-1 1,6-1 36,0 1-39,7 0-23,-4-3-9,4 2-1,-3-2 10,3 2 7,-4-2 15,2 2 1,-3-2 16,-2 1 36,-2 3-16,0 0-13,-5 0 19,-1 0-11,-3-1-31,-2 1-13,0 0 13,-2 0 13,-2 1-10,5 2 13,-5-2-16,0 3 0,3 0-2,-3-3 1,0 3-1,0 0 2,0-3 13,0 3-11,0-2 1,0-2 1,0-1 12,2 1-15,-2-2 12,4 0-10,-2-2 14,0 2-1,2-2 0,0 0-5,0 0-11,2 0-2,6 0-1,-2 0-30,1 0 4,4 0-20,-3-2 0,3-2-6,2 0-7,-4-1-7,3-2-29,0-1-3,-4 2-26,-1-2 56,2 0-44,-3 3 33,-1-1 82,-1 1 13,-2 0 3,-1 3 36,-3 0 30,-2 2 87,0 0 63,0 0-20,0 0-46,-2 0-78,0 0-88,2 2 0,-3 2 0,1 4 52,0 2 91,2-1-39,-2 3-33,2-3-2,-2 3-30,2-3-13,0 0-4,0 0 1,0-1-21,4-1 24,0-2-3,3-1-21,0-2 11,-1 0 13,0-1-26,4 2-12,2-3-14,-2 0-68,5 0-49,0-8-16,-2-3-141,1-3-166,-3 4-261</inkml:trace>
  <inkml:trace contextRef="#ctx0" brushRef="#br0" timeOffset="30833.4718">19072 7188 1336,'0'0'443,"0"0"-443,0 0-33,0 0-74,0 0 32,0 0 33,0 0 0,0 0-7,0 0 49,0 0 0,20 7-65,-14-3-176,4-4-235,-1 3-173</inkml:trace>
  <inkml:trace contextRef="#ctx0" brushRef="#br0" timeOffset="31106.7749">19259 7096 287,'0'0'619,"0"0"-534,0 0-33,0 0-48,0 0 106,0 0 50,0 0-1,0 0-2,0 111-50,0-75-45,0 0 45,0-2-46,0-1-51,5-12-10,-3-2-19,2-7 19,-2 0 3,0 1-3,2 2 0,3-1 0,-3-1 19,1-1-19,-3-5-2,2 1 0,-2-3-37,0 1-81,0-5-62,0 2-49,-2-3-65,0 0-102,0-3-13,0-4 109</inkml:trace>
  <inkml:trace contextRef="#ctx0" brushRef="#br0" timeOffset="31302.8979">19203 7295 421,'0'0'1008,"0"0"-878,0 0-98,0 0 1,0 0 12,0 0 53,0 0 35,0 0 13,0 0-13,0 0-45,0 0-66,56 4-22,-43 1-29,4 2 0,-4 4-59,1-2-80,2 0-69,-4 3-4,1-2-88,4 2-156,-6-5-198</inkml:trace>
  <inkml:trace contextRef="#ctx0" brushRef="#br0" timeOffset="32370.2232">19512 7398 130,'0'0'1092,"0"0"-867,0 0-218,0 0-7,0 0 0,0 0 40,0 0-8,0 0 4,0 0 16,0 0-3,42-74 16,-36 72-55,2 0-10,-2 2-49,-2 0 15,-2 0 34,2 2 23,0 4 13,-2 1-23,0 3-12,3 2 1,-3 1 40,3 0-42,-3 0-9,0 2 7,0-1-11,0-3 0,2-1 13,-2-3 13,-2-3-9,2 0 22,-2 0-25,2-4 18,0 0 11,3 0-11,-1 0-18,2 0 28,3-1 17,2-7-46,-1 1-42,5-6-62,-2 2 39,-3-1 6,6 2 17,-6-3 22,0 2-42,-1 2 49,-3 1-13,-1 3 26,-3 0 43,-2 3-1,0 2 4,0 0 19,0 0-10,0 0 3,0 0 14,0 0-72,0 0-7,0 2-80,-2 3-34,-1 0 121,-1 3 4,2 1 74,0 1-20,0 1-48,2-1 3,0 0-13,0-1 1,0-2 0,0 1 0,4-3-1,0 2 0,3-5 22,-1 4-19,3-5 17,-1 0-20,4-1-59,2 0 30,-2 0 13,1 0-10,2 0-13,0-5-13,0 0-1,-3-2-18,1-4-33,0 2 19,0 0 66,-5-1-66,0 0 43,1 0 38,-2 5-15,-5-1 38,0 2 46,-2 0-16,0 4 26,0 0 10,0 0-1,0 0 4,0 0 7,-2 0-82,0 0-13,0 3-36,-3 0-42,0 1 13,3 4 65,-2 1 45,0 0-44,2 1 1,0 0-2,2-1-1,0-1-2,0 0 3,0-2 0,4 2 2,2-1 2,0-2 28,4-1-8,-2 0-24,0-2-52,5 0-23,2-2 49,-2 0 0,3 0-23,2-4-32,-2-1-17,4-3-9,-6 0-20,4 0 45,-6 0-19,1-3 82,-2 2 2,-3 0 17,-1 0 13,-5 1 46,2 5-17,-4-1 63,0 2 2,0 2-45,0-2 16,0 2-13,0 0-13,0 0 17,0 0-69,-2 0-53,2 4-52,-2 3 57,0 0 48,2 3 68,0 1-22,0 0-31,0 0-14,0 0 11,0-2 1,0-1-12,6-1 15,0 0 11,0 0-25,6-5 26,-2 5-2,0-6 22,6 2-5,-2-3 2,-1 0 7,4 0-42,-4 0-10,1-4-26,2-4 6,-6 0 6,0 1 14,-1-4 17,0 0 18,-5-2-35,-2 2 52,-2-2 43,0 1-47,0 1 8,-6 1 67,-5 3-49,0-1 14,3 1-62,-4 0 6,-2 4-32,2-1-58,-1 4-17,-4 0 4,4 0 16,-1 0-33,-2 4-90,6 2-47,-2-1-48,0 3-108,6-2-115</inkml:trace>
  <inkml:trace contextRef="#ctx0" brushRef="#br0" timeOffset="33584.1129">20903 7406 186,'0'0'173,"0"0"127,0 0-66,0 0-64,0 0 22,0 0-19,0 0 15,0 0 33,0 0-19,-2-16-66,-1 16-55,1 0-23,0 0-16,-2 0-42,0 0-32,-3 0-7,1 0 16,-1 0 21,-1 2-17,2 4-17,-5 2 4,0-1-1,3 3-6,2 2 1,0-3 37,1 3-40,5-3 22,0 1-17,0-3 0,0 1 14,5-3-11,3-1-6,0 0-10,2-3-55,6-1 82,-2 0 18,4 0 4,-4-1-45,3-7-33,1-1-43,-4-2 24,4 0-7,-6-4 51,0 1-31,-1-4-14,-2 4-26,-1-4-3,-3-1 56,-3-1 71,-2 2 92,0 1 15,0 2-58,0 4 16,-5 4 33,1 1-36,-2-1 6,2 5-12,-5-1-11,2 3-45,1 0-3,0 0-82,0 5 85,-2 4 79,-2 2-24,0 7 30,2 7-82,-1-3 20,2 2-23,5-4 32,2-1-30,0 0 25,0 2-26,7 1-2,4-5 2,-3-5 10,6 1 12,2-6-10,0-1 23,4-3-36,-1 0-7,4-3-38,-4 0 6,5 0-23,-3-6-19,-2-2-1,-2-3 7,-2-1 0,-4 1 43,-1-2 32,-4-1 0,0 2-10,0-5-29,-6 5 39,0-1 60,0 2-60,0 4 0,0-1 45,-3 4-19,-2 1-22,1 0 142,0 2-84,0-2-3,2 3-37,0 0-22,-2 0-29,2 0-3,-3 0 32,-1 3 29,-1 1 26,1 1 10,2 1 36,-3-1-39,3 3-4,2 1-58,-2 1 2,2 2 41,2-3-14,0 2 23,0-2-20,0 2 4,2-2 0,4-1 3,-2-1-4,5 2 40,-1-4 6,3-1 26,0 0-49,-1-2-26,6 1-32,-6-1-51,0-2-72,1 2-130,-2-2-150,-3 0-157</inkml:trace>
  <inkml:trace contextRef="#ctx0" brushRef="#br0" timeOffset="34820.898">21828 7357 116,'0'0'225,"0"0"-133,0 0-60,0 0 27,0 0 0,0 0-24,0 0 44,0 0 61,0 0 23,-28-7-30,26 6-22,0 1-16,0 0-17,0-3 39,2 3-52,0-1-49,0 1-15,-2 0 3,2 0-4,0 0-12,0 0-21,0 0 0,0-3 20,0 3 13,0 0 4,0 0 11,0 0-15,0 0-23,0 0-48,0 0-43,0 0-56,0 0-45,0 0-153,0 0-124,0 3 397</inkml:trace>
  <inkml:trace contextRef="#ctx0" brushRef="#br0" timeOffset="36599.1269">21814 7096 658,'0'0'602,"0"0"-458,0 0-122,0 0-22,0 0-6,0 0-30,0 0 36,0 0 29,0 0 46,0 0 10,-109 0-4,101 7-54,2 3-25,-1 4 0,-2 1-2,3 4 1,2 1-1,0-2-33,4 0 14,0-1-7,2-1 7,6-1 19,3 2 2,0-4 18,3-2-4,4-1-3,-2-1-13,6-5-54,-1 0-21,0-4 29,0 0 14,-1 0-1,-4-2 4,-3-4 3,2 1 7,-9-2 15,3 0-15,-5 1 17,-2-1 2,-2 1 0,0 1 19,0 2-19,-6 0-3,-3 1 3,1 0 45,-5 2-45,2 0-16,1 0-20,0 0 7,-6 4 29,4 2 2,1 1-2,-2 3-19,5 2 19,-3 1 0,3-2 0,-1 3-17,2 1 14,3-2-15,2 0 18,0 0 11,2 1-11,0 1-4,2-1 1,4 1 2,5-1 1,0-1 1,0-2 12,1 0 4,3-2-16,-2 0-1,1-4 0,2 1 0,-4-4-28,3 2 18,2-2 10,-2-2 20,2 2 0,-2-2-17,1 0 11,2 0-14,-1-6 0,0 1 1,0-3-1,2 0-1,-4-2-28,1-3-4,2 2-13,-6-2 20,1-1-9,-2 2 9,-5-2 24,-2 2 2,-2 0 0,-2 4 30,0 1 28,0 3 40,0 2-56,-2 1 17,-2-2 45,2 3-16,-2 0-13,2 0-69,-2 0-6,2 0-48,-5 4-8,0 4 56,1 1 56,2 4-50,0 2-6,0-1-23,0 1 1,4-2 8,0-2-8,0 0 18,0-3-22,4-3-19,0 2 24,4-6 21,0 1 19,4 0-19,-2-2 0,0 0 15,5-2 21,3-3-14,-6-2-22,6-1-1,-6-2-13,0-1 12,2 1 4,-4-3-2,0 1 0,-1 1 4,-3 1-4,1 0 0,-5 2 19,0 4-6,0 1 16,-2 1 53,0 0 12,0 2-16,0 0 19,0 0 17,0 0 6,0 0-45,0 0-40,0 0-35,0 0-31,0 4-27,0-1-37,0 4 47,0 0 48,0 3 45,2-1-16,3 4-16,-1-5-13,2 1-1,0 0 1,6 0 4,-4-1 9,4-3-13,4 1-17,-2-2-168,5 0-10,0-4-26,2 0-52,-1 0-147,-4 0-268</inkml:trace>
  <inkml:trace contextRef="#ctx0" brushRef="#br0" timeOffset="37533.1108">22765 7350 403,'0'0'418,"0"0"-288,0 0-45,0 0 78,0 0-105,0 0 111,0 0 30,0 0-59,0 0 9,-30-54 46,24 53-56,0-3-64,-2 2-16,2 2-59,0 0-62,0 0 20,-1 0 0,-4 6 3,1 2 24,-1 0 14,3 5-17,-1 0 16,1 0-44,3 1 14,1 1-14,2-2 24,0 1-20,2-3-14,0-1-5,2-1-14,4 1 10,1-4 45,4 0 7,-1 1-22,1-3 12,4-2-23,-2 0-6,-1-2 26,6 0 26,-4 0-1,3-2 0,0-4-25,2-2-6,0 0 19,-2-5 11,5 0 1,-6 0-15,4-3 0,-6 1-26,1-2 9,0 1 17,-2-1-36,-3-1-40,2 0 44,-4-3 31,-2 2 1,0-2 32,-2-1 4,0-2-10,-1 1-10,-3 2 0,0 2 13,0 4 94,-5 3 4,-1 2-111,-2 3 13,2 3 75,-3 3 3,2-2-49,3 2-42,0 1 25,0 0-25,-2 0-7,1 5 7,-1 5 17,-3 3 8,3 2-25,0 6-39,1 1 39,3 0-7,2 2 7,0-6-2,0 5-1,2-1-20,5-2 21,1-1-1,5 1-14,-2-4 17,3 1-1,4-3-15,-4-2 15,4-3-32,-2-1-32,1-2-19,0-1 28,-4-3 14,4 0 3,-4-2 36,-3 2 1,1-2-14,-2 0 15,-1 0 1,-4 0 0,5-4 0,-3 1-52,2-4 10,1 0-7,-3-3-46,1 1-25,-1-1-7,0 0-33,-2 3 111,1 2 49,-5-1 186,2 6 26,-2 0-36,0 0-1,0 0-12,0 0 3,0 0-26,0 1-120,0 1-20,-2 2-52,2 2 52,0 4 117,0 2 32,0-1-65,0 2-53,0 0-31,0 1 0,2-3-2,5 2-13,-1-5 14,0 0 1,2-2 13,6 0-13,-4-2-19,3-3-150,4-1 36,0 0-23,4-4-62,-2-8-85,-5 2-228</inkml:trace>
  <inkml:trace contextRef="#ctx0" brushRef="#br0" timeOffset="37732.1392">23295 7166 825,'0'0'1396,"0"0"-1315,0 0-79,0 0-2,0 0-2,0 0-1,0 0-10,0 0-29,0 0-20,0 0 4,-2-3-10,2 3-59,2 0-77,3 6-63,1 3 104,2 3-101,1-5-283,-37-38 63</inkml:trace>
  <inkml:trace contextRef="#ctx0" brushRef="#br0" timeOffset="38799.8339">23598 7337 42,'0'0'1164,"0"0"-939,0 0-222,0 0 39,0 0 14,0 0 48,0 0 3,0 0-13,0 0 43,0 0-14,-40-19-65,34 19-31,-2 6-27,-3 3-16,3 4-3,-3 1 15,2 1-25,1 0-19,4 2 41,0-1-9,2-1 9,2 0-25,0-3-4,0 0 10,6-3-6,0-2-17,2-1 4,3-1-4,4-2-10,0 0 56,6-3 1,-2 0 2,5-3-20,-1-5-9,0-3-13,-2 0 28,-1-5 14,-2 1 42,0-2-19,-4-2-9,2-1-14,-6 1 0,-2-2 16,-1 2-14,-3-1 24,-2 0 124,0 1-137,-2 3 6,0-1 62,0 2-64,-2 3-1,-2 3 13,0 3-16,-1 1 3,1 3 36,2 0-3,0 2-14,0 0-9,0 0-12,2 0-14,-2 0-55,2 0-32,-4 0-33,-1 5 48,-1 5 46,-1-1 23,1 6-13,2-3 15,0 5 1,0-1-23,2-1 7,0 4 0,2-1 12,0-2-18,0 1 21,0 0-1,2-2-19,4-1 21,-2-4 1,4 2-1,1-1 0,2-1 3,-3-3-3,2-2 0,3 2 0,0-3-48,0 0 48,-1-2 2,4-2-1,-4 0 8,0 0-9,4 0-13,-4-2 12,3-5-2,0-1 3,-2 2 0,-1-6 0,4 1 16,-6-1-14,-2-2 11,1 1 10,-2 0 16,-3 2 1,-2-1-38,0 3 22,-2 1 18,0 0-9,0 4 38,0 1-9,0 1-7,-2 0 7,0 2-17,-2-2-9,2 2 2,0 0 1,-3 0-16,2 0-23,-1 0-29,0 2-59,-2 4 17,0-1 19,2 5 30,-3 0 5,0-2-5,3 2 2,0 0-23,2-2 41,0 1 1,2 0-32,0-1 33,0 1 4,0-4-4,0 1-13,2-2 11,2-1 1,0-1 1,5 0 0,-2-2-22,-1 0-5,2 0 27,0 0 26,6-2-7,-4-6-16,5 1 20,2-1-21,-2 1-2,4 0-3,-2-4-49,-1 4 16,2-1 4,-1 2-7,0 1 19,-2 1 17,-1 2-20,2-1 21,-4 3-37,-4 0 13,4 0 26,-8 0 72,0 5-47,0-1-25,-2 1 0,2-1 26,-2 2-4,0-1-21,-2 3 25,0-2-9,0 1 5,0 3 4,0 0-6,0-2-7,0-1-11,-2 0 27,0 1-13,-2 0 17,0-2 9,2 0-19,-2-2 3,2-1-23,-2 1 26,-2 0-26,4-3-3,2-1-45,0 0-43,0 0-87,0 0-62,0 0-43,0 0-127,5 0-323</inkml:trace>
  <inkml:trace contextRef="#ctx0" brushRef="#br0" timeOffset="39093.6147">24541 7438 1852,'0'0'406,"0"0"-296,0 0 19,0 0 23,0 0-1,0 0 36,0 0-43,0 0-16,0 0 9,0 0 12,3 0-7,-3 0-31,0 0-42,0 0-34,0 0-16,0 0-17,0 0-2,0 0-1,0 0-12,0 0 10,0 0-13,0 0-3,0 0-12,0 0-20,0 0-27,0 0-39,0 0-52,0 0-79,0 0-140,0 2-249,0-2-149,0 0-553,0-2 1312</inkml:trace>
  <inkml:trace contextRef="#ctx0" brushRef="#br0" timeOffset="42316.8465">2204 8840 159,'0'0'492,"0"0"-10,0 0-270,0 0-59,0 0-3,0 0 15,0 0 17,0 0-13,-2 0-17,2 0-19,0 0-23,0 0-14,-4 0-15,4 0-7,0 0-19,0 0-1,0 0-15,0 0-39,0 0-30,0 0-21,0 0-17,0 3-9,0-3-23,8 3 42,0 1 38,4 0 20,4-1 0,0 0 0,-1-1 10,2 0-10,0-2-45,-4 0 9,2 0 14,-5 0-11,1-2-2,-2 0 15,-1-1 7,-4 3-25,0 0-5,-1 0 18,-3 0 21,0 0 2,0 0-1,0 0-16,0 0-11,0 0-5,0 0-7,0 7-19,0 1 61,0 1 0,0 2 39,-3 3-36,1 3-1,2 0-1,0 2-1,0 0 0,0 0-2,0-2 1,0 1-18,0-3 19,2 3 16,1-5 2,-3 0-17,2 0 2,0-3-3,0 0 13,0-1-10,0-2 0,0 1 0,-2 1 10,2-1-2,1 2-11,-1 0 0,0-3-2,0-1 2,0-1 0,-2 2 1,2-6-1,-2 1-16,0 0-4,3 1 20,-3-3-3,0 0-23,0 0 0,0 0-10,2 0-15,-2 0-47,2 0-29,0 0-45,-2-3-49,2-2-53,2-2-97,-2-2-148,-19 30 315</inkml:trace>
  <inkml:trace contextRef="#ctx0" brushRef="#br0" timeOffset="42537.9358">2293 9047 326,'0'0'505,"0"0"-413,0 0-27,0 0 49,0 0-33,0 0-29,0 0-3,0 0-24,112 0-25,-95 0 0,-1 0-26,2 0-45,-2 0-76,0 0-65,-4 0-49,-1 0-114</inkml:trace>
  <inkml:trace contextRef="#ctx0" brushRef="#br0" timeOffset="43105.9469">2690 8956 42,'0'0'359,"0"0"-49,0 0-233,0 0-76,0 0 21,0 0 10,0 0 53,0 0-13,0 0-17,0 0 23,0 0 14,-18 37-14,14-27 0,0 1-10,0-1-6,-1 2-10,1 1-10,0-2-3,2 1-35,0-1 10,0 0-14,2-1-1,0-3-12,0 1 3,0 1 7,0-4 6,6 1 16,0-1-19,3 1-13,-1 1 11,3-4-17,2 2-30,-3-1 33,2 1 3,2-4 9,-4 3-9,3-4-16,-2 2 29,1-2-36,1 0 4,-3 0 19,4 0-13,-2-6 3,4 0-3,-4 1 23,0-2-17,-1 0-6,2-3-3,-2 1-14,-1-3 43,-2-1-2,1 0 2,-2-2 49,-5 0-7,0 1 4,-2-1-33,0 0 21,0 3-34,0-2 0,-6 5 20,-1-2 36,-2 2 15,1 1-25,0-1-10,-3 2 9,3-1 27,-3 3 12,2-2-55,-1 5 36,2-3 13,-2 3-42,2 2-36,0 0-29,0 0-27,-4 0 8,6 2 6,0 3-4,-3 2 17,1 0-13,-1 1-1,3-1-22,-3 2-68,3-4-98,2 3-85,2-3-134,0-1-62</inkml:trace>
  <inkml:trace contextRef="#ctx0" brushRef="#br0" timeOffset="44183.8169">3428 8714 111,'0'0'391,"0"0"-91,0 0-212,0 0 23,0 0 58,0 0 27,0 0-21,0 0-61,0 0-45,0 0-45,-8-4-24,8 4 0,0 2 20,0 5 68,0 0-7,-2 3-3,0 3 3,2 1 16,-3 1-22,1 1-40,0 1-32,0 3 30,2 1-17,0-1-14,0 0 14,0-1-16,0 1-2,0-4-17,0 3 5,2-3 14,0 1 1,0 1-1,1-3-20,-1 0 6,0-2 13,2 0 1,-2-3-2,0 0-11,0-1 11,0 0-1,0-1 0,2 2-1,1 0 1,0-3-16,1 1 19,-2-2-1,2-1 1,-2-1 0,0 1 1,1-2 0,2 1-1,-3 0 2,0 0 1,0-1-3,2 1 0,-1-2-16,-1 0 16,0 1-1,3-3 1,-1 3 1,0-2-1,1 2 26,-1-3-10,2 0 3,3 0-6,0 0 17,3 0-14,0 0-3,0 0-12,3 0 0,0 0-2,0 0 0,0 0-2,0 1-22,1-1 12,-2 2 9,1 3 4,0-5-16,-2 5 13,0-1-22,2-2 24,-1 1 0,4 0 1,1 0 0,0-1-1,3 0-17,-3 0-21,3 0-3,-4-1 19,0 1 20,-1 0-1,0 0-18,-2 2 2,-3-2 18,4 0-1,-2 1-10,0-3 11,-2 5 1,1-5-12,0 2 13,0-2 13,-3 0-12,4 0 15,-4 0-13,1 0-1,2 0 2,-3 0 9,1 0-12,0 0 1,0 0 17,-1 0-19,2 0-11,-4 0 11,0 2 0,4-1 0,-2 3 0,1-1 18,2-2-18,0 1 0,-3 2 2,3-2-2,0-2 2,-3 2-2,2-1 0,-4-1 2,0 0 0,-1 0 1,2 0-3,-3 0 16,1 0 3,-3 0-3,0 0-12,-2 0 18,1 0 1,-3 0 13,0-1 6,-2 1-10,3 0-3,-3 0 16,0 0 10,0 0 3,0 0 1,0 0 8,0 0 4,0 0-10,0 0-12,0 0-17,0 0-13,0 0-6,0 0-13,0 0-29,0-2-42,0 2-42,0-2-28,0 0-40,-3-2-127,-1-2-1025,-5-1 568,25 30 765</inkml:trace>
  <inkml:trace contextRef="#ctx0" brushRef="#br0" timeOffset="46999.8154">3676 8676 124,'0'0'251,"0"0"137,0 0-117,0 0-79,0 0-52,0 0-20,0 0-9,0 0-7,0-2-7,0 2-9,0 0-26,0 0-4,0 0 13,0 0 1,0 0 2,0 0-2,0 0-21,0 0-34,0 0-17,-2 2-49,0 4-22,-2 4 71,0 3 3,-3 8 26,-1 6-29,2-2-29,1-3 27,3-3-21,2-5-12,0-3 15,0 2 4,0-1 0,0-4-7,7 0-6,-1-4 13,5-1 16,-1-1 16,3 0 16,2-2-32,-1 0 0,4 0 0,-4-2 13,1-2-13,0 3-19,-4-3-23,-1 2 29,-3 2 12,-1 0-25,-1-2 3,-3 2-10,0 0-2,-2 0 5,2 0-5,0 0 35,0 0 0,0 2-15,2 1 2,0 0-17,0 0-5,2-1 9,-2 0 6,0-2-45,0 0-13,0 0 0,0 0-10,0 0-42,1 0-13,-3-2-66,0-6-39,-2 3-169,-47 10 142</inkml:trace>
  <inkml:trace contextRef="#ctx0" brushRef="#br0" timeOffset="47287.7588">3808 8765 150,'0'0'218,"0"0"105,0 0-104,0 0-63,0 0 4,0 0-40,0 0-16,0 0-35,11 97-27,-11-80-3,0 0-19,0-2 12,-2 1-6,0-1-24,-2-4-1,1 2 16,-1-3-4,-1 0 3,1-1-16,2-3 0,0 0-1,2-1-1,-2-3-24,2 1 6,0-1-9,0-2-30,0 0-42,0 0-29,0 0-59,0 0-91,0 0-144,4-2-42</inkml:trace>
  <inkml:trace contextRef="#ctx0" brushRef="#br0" timeOffset="48042.4752">3976 8734 298,'0'0'349,"0"0"-157,0 0-78,0 0-3,0 0 32,0 0 1,0 0-21,0 0-25,0 0-27,0 0-2,-2 2-4,2-2-7,0 0-6,0 0 13,0 0 13,0 0 6,0 0 1,0 0-27,0 0-26,0 0-32,4 0-15,2-4-1,3 2-4,0-2-9,1 2 13,3 0-10,-3 0 3,3 1 21,0 1 2,-1 0 14,4 0 12,-4 0-6,-2 0-20,2 0-16,-4 3 16,-2-1 0,0 0 11,-1 2-11,-3 0 0,0 0 0,-2 1 0,0 1 13,0 1 13,0 2 0,-6 4-3,-1-2-7,-3 0-3,2 3-10,-6 0-1,4-2 1,0 0 12,-4 1-15,4 1-20,2-3 18,-1 2 0,0-5 2,3 1-1,2 0-1,0-2-2,-1-1-21,3-1 5,2 1-6,0-2 4,0 0 5,0-1 14,0 2-16,0-3 6,0 1-7,0 1 17,0-1-26,0-2 6,0 3 10,2-2 10,3 0-17,1 1 18,0 1-1,1 0 3,1-2 2,1 2-1,1-1 25,-2 1 16,4-1-3,-2-1-16,0 1 22,-1-1-3,2 0 7,-3-1-13,1 2-7,-3-1 6,-2 0-22,1 0-9,-3 0 8,0-1-9,0 1 13,0 0-13,0 0 16,-2 0-6,0-2-13,0 0 0,0 0 1,0 0 12,0 0-10,0 0 14,0 0-4,0 0-1,0 2-12,0-2-15,0 0-40,0 0-67,0 0-69,0 0-40,0 0-51,0 0-148,0 0-342,0-2 314</inkml:trace>
  <inkml:trace contextRef="#ctx0" brushRef="#br0" timeOffset="49990.4218">3653 9800 274,'0'0'150,"0"0"72,0 0 22,0 0-61,0 0-40,0 0-10,0 0-9,0 0 6,0 0 7,-2 0 2,2 0 21,2-4-40,-2 0-20,2-2-29,0-1-71,3-3-61,-3 1 15,2-1 43,0-1-26,0-2 6,1 3 1,1-2-11,-1 1-28,-1 0-40,2-3 0,-2 2 43,-2 1 58,0 3 27,0 3 18,-2 0 1,0 4-44,0 1 0,0 0-1,0 0 25,0 0-6,0 0-7,0 0-13,0 0-22,0 1-30,0 4 3,0-3 4,0 1-14,0 5 53,-2 1 6,2 2 42,-2 4 23,2 2-26,0 0-16,0 0-20,0 0-3,0 0 0,0 1-13,0-1-3,2 1 15,0-5-3,0 2 4,-2-2-1,2 1-15,0 1 16,2-2 13,-2 0-13,-2-1 0,0-1 15,0-1-15,0-3 2,0 4-2,0-4-22,0-1-7,0-1-33,0 1 29,0-2 20,-2 0-13,2-2-9,-4-1 5,4-1 14,-2 0 14,2 0-1,0 0 3,-2 0 25,2 0 14,-2 0 0,0 0-39,0 0 0,0 0-17,-4 0 5,2 0 11,-2-1-209,-3-1 47,0-2 137,1 0 26,-1 2-13,1-2-68,-1 2 22,1-1 59,1 1 41,1-1 5,2 3 52,2 0-33,2 0 39,0 0-39,0 0-16,0 0 6,2 0-19,0 0-36,2 0-1,0 0-48,3 0 23,-1 0 26,5 0 91,-1 5-3,3-3-20,0-1-32,0 1-10,-1 0 9,4 2-31,-4-2 31,-2-2-12,1 2-4,0-1 7,-3-1 17,-1 3-14,-3-3-7,0 0 8,-2 0 5,0 0 1,-2 0-4,0 0-6,0 0 6,0 0-9,0 0-10,0 0-12,0 0-1,0 0 0,0 0-16,0 0-16,0 0-56,2 0-71,3 0-68,1 0 104,1 0-118,1 0-189,-2-3-566,-40 6 910</inkml:trace>
  <inkml:trace contextRef="#ctx0" brushRef="#br0" timeOffset="74654.0058">2354 9757 199,'0'0'163,"0"0"-3,0 0-33,0 0 101,0 0-36,0 0-58,0 0-40,0 0-16,0 0 10,0 0 16,-3 0-12,3 0-18,0 0-5,0 0 5,-2 0 7,0 0 7,0-3 6,0 3-19,0 0-20,2 0-29,0 0-25,0 0-1,0-2-1,-2 2-3,2 0-18,0 0-1,0-2 4,0 2 18,0 0 1,0 0-2,0 0 0,0 0 2,0 0 16,0 0 14,0 0-5,0-2-25,0 2-10,0-2-32,6 0 19,3-2 10,2 3-6,1-3-56,1 0 56,2 2 6,-2-1 9,-1 3-12,-1 0 0,0 0 13,-3 0 3,-2 0 0,-2 0-13,1 0-10,-3 0 0,-2 0 7,2 0 0,1 3 13,-3 3-27,2-1-5,-2 1 15,0 5-12,0-3-4,0 4-16,0-3-23,-7 5-19,0-3 9,-1 1 30,-2 1 42,-1-2-3,0 1 3,1-2 9,1-1 2,-1 1 1,1-1 1,1 1-3,-1 0-17,3 0 17,0 2-20,-1-2-26,2 1-65,1 1-52,0-3-23,2-1 26,2-3 49,0 1 36,0-2 55,0 0 23,4-1 40,2-3 9,4 3 29,0-1 30,3 0 32,-1-2-3,3 0-69,0 0-6,0 0-23,2 0-3,-3-4-32,0 1 15,-2 0-16,-3 1-1,-1 0-2,-1 2 0,-1-2 0,-2 2 2,-2 0 20,1-2-19,-1 2 0,-2-1 16,0 1 1,0-2-20,0 2-42,0-3-82,0 3-72,0-3-64,0 3-119</inkml:trace>
  <inkml:trace contextRef="#ctx0" brushRef="#br0" timeOffset="75719.345">2702 9624 104,'0'0'330,"0"0"-157,0 0 123,0 0-91,0 0-52,0 0-52,0 0-42,0 0-13,0 0-17,0 0 0,-2 6-6,2-6-4,2 0-19,2 0 62,2 0 20,4 0-37,-2 0-35,0 0-10,-2 0-10,3 2 10,0 0 0,-3 1 0,2 1 0,-1 2 1,-1-2-1,-2 1-16,-2-1 3,0 1-3,3 2-1,-5 1 17,2-1 20,-2 3-20,0-1-13,0-1-16,0 0-14,0-1 4,0 1 4,0-2 21,0-1-8,0 1 5,0-3 14,0 2-29,-2-2-11,-1 1 11,1-1-17,0 0 23,0 1 26,-2 0 16,0 2 4,2-3-18,-5 5 1,3-1-3,0 1-2,-2 0-10,-1 1 11,1 1-12,1-1 13,-1 1 12,0 0-12,0-3 0,2 1 0,-4-1 3,2 1-1,2 1-2,0-2-2,0 0-13,0 1 15,0-1 1,1 1-1,-1-1 0,1 2-2,1-2-21,2 1 20,0-1 1,0 1 2,0-2-13,0-1 9,0 2-15,2-2-14,3-2 1,0 2 9,-1-3 3,2-2 17,-2 5-10,2-3 10,2 0-9,0 0 12,0 0 0,0-1-26,1 2-39,-1-3-10,1 1 10,-1-1-10,1 0 0,-1 0 0,-2 0 58,6 0 1,-4 0-13,0 0 29,-2-5 3,0-1 20,2 2-4,-2-3-6,-4 1 7,0 1 48,-2-2 40,0 2 32,0-3-94,0 2-14,0-1 50,-2-1 28,-2 3 1,0-4 13,0 4-72,-2-1 23,2 0 3,0 1-30,0 1 1,2-2-16,-2 1 38,0 0 23,2 1-35,0-1-24,-3-1-9,3 0 10,-5 1 9,5-2 4,0-1-36,-2-1-12,0 1 18,0-2-6,-3-1 26,3 1-38,-2-4 22,-1 3-21,1-3 53,1 0-52,-1 2 39,0 0-3,2-1-3,-2 4-1,0-1 17,2 5-4,2 0-35,-2 3-13,2 2-12,0 0-49,-2 0 9,2 0-6,0 0-52,0 2-133,2 3-133,0 0-106,0-2-228</inkml:trace>
  <inkml:trace contextRef="#ctx0" brushRef="#br0" timeOffset="77221.2359">2341 10357 23,'0'0'182,"0"0"-139,0 0-43,0 0 0,0 0-1,115-2 1,-94 2 1,2 0 38,-4 0 33,1 0 9,-2 0 82,0 0-42,-2 0 16,0 0-20,-2 0-26,-1 0-35,2 0 15,-2 2 4,1-2-13,2 0-13,-2 3-23,2-1-24,-2 0 0,3-1-2,-2 3-16,0-1 16,-3 2 0,2-1 0,-4 0-3,-2 1 3,0 1 23,4 1 12,-4 3 11,-2 0-17,3-1-6,-3 5-3,1-1-17,-1 1 0,-2-1 0,3 2 17,-3 1-17,-2-1 10,2-2-11,-2 0 2,0-1-4,-2-2-3,2 1 2,-2-3-15,0-3 3,0 2 10,0 0-20,0-1-3,-2-1-16,-2 1-46,-2-1 75,2 1 0,-3-2 13,1 0-1,-3-1 1,1 2-13,-1-3-7,1 1-3,0-1 23,-2-2 15,0 3 8,0-3-19,-1 0 12,0 0 3,1 0-2,1 0 9,-1 0-7,1 0-16,0-5 1,1 0-4,0-2-16,4 2-16,-3-2 32,2-3 0,1 3 0,2-2-49,-2-2 19,0 2 28,0-1-32,2-1 34,0-2 1,0 1 22,2-2 0,0 1 9,0 1 10,0-1-19,0 2-10,4-1 13,0 0-6,2 4-7,2-4 0,4 0 3,0 3 0,1-3-16,0 1-1,1 0-1,-1 1-21,0-2 10,0 2 13,-3-1 1,0 2 2,2-2 19,-2 3 24,0-4 16,-1 3-1,2-3 11,-1 0-1,-1 2 4,1 0-13,1 0-30,0 1 4,-3-1-23,0 3-12,2 0 18,-2 2 14,-2-1 22,0 2-3,-2 2 19,1 1 3,-1-1-12,1 0-7,-1 0-10,0 2-13,-2-2-19,0 2 0,-2 0-10,2 0 1,-2 0-4,0 0 0,0 0-4,0 0 1,0 0-13,0 0 13,0 0-13,0 0 3,0 0 11,0 0-15,0 0-5,0 0-23,0 0-49,0 0-65,-2 4-78,0 0-52,-2 3-150,2-1-203,12-27 28</inkml:trace>
  <inkml:trace contextRef="#ctx0" brushRef="#br0" timeOffset="81005.009">6031 8828 742,'0'0'577,"0"0"-369,0 0-156,0 0 0,0 0 59,0 0 68,0 0-30,-9-6-55,9 6-26,0-3-3,0 3 6,0-1-10,0 1-15,0-2-17,0 2 16,0 0 13,0 0-3,0 0-23,0 0-32,0 0-14,0 0-28,0 0-38,0 0-24,5 0-25,1 6 90,3 1 39,3 1 10,3-1-10,3 1-88,-2-3-22,-1 2 52,2-6 12,-2 1-25,0 0-27,-2-2 4,-3 0 6,-4 0 40,3 0-24,-2 0-3,-3 0 7,-2 0 25,-2 0 24,0 0 17,0 0 0,0 0-15,0 0-28,0 3-14,0-1 30,0-1 29,-2 1 0,-2 2 25,1 0 50,-1 3 6,-3 4-13,3 1-2,0 2-14,0 1-23,0 2 7,2 0-35,-3 0-1,3 0-17,0 1 17,0 1 0,0-3-1,0 1 0,0-2-12,2-1 12,0 1 0,0-2-12,0-2 13,0-1 2,0-1 10,0 1-12,0-4-2,0 1-1,0-3 2,0 3-16,0-4 14,2 1-10,-2-3 10,0 1 0,0-2-10,0 0 9,0 2 2,0-2 1,0 0 0,0 0 1,0 0-16,0 0-49,0 0-72,0 0-88,-5-5-127,1-2-163,13 15 327</inkml:trace>
  <inkml:trace contextRef="#ctx0" brushRef="#br0" timeOffset="81232.0615">5988 9109 29,'0'0'613,"0"0"-221,0 0-337,0 0 69,0 0 32,0 0-19,0 0-63,0 0-28,0 0 3,113 0-4,-93-3-43,-4 1-2,1 0 13,2-1-13,-4-2-3,-2 2-29,0-1-11,-3 0-41,0 1-50,4-4-54,-2 2-122,-3 2-208</inkml:trace>
  <inkml:trace contextRef="#ctx0" brushRef="#br0" timeOffset="81885.0028">6434 8984 339,'0'0'805,"0"0"-515,0 0-251,0 0-39,0 0 75,0 0 84,0 0-22,0 0-72,0 0-17,0 0-18,-6 0-27,4 2-3,0 0 1,0 2 19,-3-1 3,1 5 16,0-1-26,0 2-13,0-2-11,-1 3-2,3-3 0,2 1-19,0 1 11,0-1 21,0 0 0,0 1-2,0-1-12,2 1 12,5 0 1,-3-2-15,2 1 12,0-3-12,3 1 4,-1 1 12,3-3 0,0 2-1,-1-3-70,-2 2-7,6-3 13,-6-1-7,2-1 20,-1 0 10,2 0 19,-1 0-6,1 0-7,-3 0 20,3 0-4,-2-1-16,-1-3 1,-2 1 19,2-2 16,0 1 3,-2 0 13,0-1-15,-2-1 1,2-1 1,-4 0-1,3-1 1,2-1 13,-3 0-16,-2-1-4,0 0 4,-2 2 13,0-1 0,0 0-11,0 1 24,0 1 29,0 1-9,0-1-17,-4 0 17,-2 5-4,-1-5 13,2 3-13,1 0 36,-2 1-26,2-1-32,-2-2 3,2 2-1,-4-1 1,4-2 10,0 5 12,0-3-31,-2 2-14,0-2-3,-1 1 2,-2 3 1,3-3 0,0 2-13,-3-2-4,1 3 16,-1-2 1,3 3 0,-3-1 43,1 1-43,0 0-7,-2 0-12,2 0-20,2 0 6,-2 1-15,1 3 5,1 2-12,-1-1-7,3 1-12,-2 0-73,2 1-19,-1 1-42,3 2-92,0-4-186</inkml:trace>
  <inkml:trace contextRef="#ctx0" brushRef="#br0" timeOffset="82489.4561">6851 9111 235,'0'0'993,"0"0"-697,0 0-270,0 0-25,0 0-1,0 0 82,0 0 5,0 0-67,0 0 97,0 0 9,30 0-35,-18 0-32,0 0-20,-1 3-17,4-3-11,-4 2-11,-1 0 0,1-2 0,-2 1-3,-1 2 1,-2-3-2,-2 2 3,0-2 1,1 0-2,0 0 1,-3 0-12,2 0-6,-2 0-46,0 0-39,2 0-52,2 0-6,1-2-1,-3-4-49,3 1-94,-3-4-163,0 6-54</inkml:trace>
  <inkml:trace contextRef="#ctx0" brushRef="#br0" timeOffset="82832.6717">6887 8993 337,'0'0'450,"0"0"-303,0 0-50,0 0 50,0 0 12,0 0-22,0 0-26,0 0-20,0 0-26,0 0-39,48 2-7,-41 0-6,1-2-9,-2 2 12,3 0 3,-2-2-16,-3 0 19,0 2 7,0-2 4,0 0-7,0 0-13,0 0-12,2 0 2,-2 0-3,2 0 0,-2 0-81,2 0-72,1 0-29,-3 0-81,0 0-122,-2 0-215</inkml:trace>
  <inkml:trace contextRef="#ctx0" brushRef="#br0" timeOffset="92854.6012">7512 8961 176,'0'0'75,"0"0"-49,0 0 39,0 0 72,0 0 176,0 0-19,0 0-148,0 0-110,0 0-16,0 0 41,0 0 60,0 0 19,0-2 35,0 2 30,0 0-7,0 0-49,0 0-49,0 0-29,0 0-10,0 0-15,0-2-11,0 2-19,0 0-16,0-1-2,0 1-24,0-3 0,0-1 1,3 1 5,-1-3 7,3-2 0,-3-1-164,2-1 144,-2 0 33,0 3 7,2 0-7,-2-1-42,2 2 9,1 0-6,-1 1 7,-2 1 6,-2 1 13,0 3-6,0 0-20,0 0-39,0 0 26,0 3 52,0 1-13,0-1 13,0 4-49,0-2 49,0 5 4,0 1 28,2 2-3,0 3-26,3-1 26,-3 0-29,0 0-13,0-1 9,0-1-11,0-4 14,1 0 1,-3-1-13,2 1 13,0-6-3,-2 1-13,2-2 14,-2-2-11,0 2-23,0-2-39,2 0-16,-2 0 16,0 0 10,0 0-13,0 0-26,0 0-33,0 0-42,0 0-59,0 0-84,0 0-112,-2-2 348</inkml:trace>
  <inkml:trace contextRef="#ctx0" brushRef="#br0" timeOffset="93221.1041">7383 8756 160,'0'0'655,"0"0"-352,0 0-303,0 0-49,0 0 49,0 0 179,0 0 14,0 0-80,0 0-28,0 0-23,-38 108-33,34-89-16,0 1-12,2-3 22,0 3 19,2-3-3,0 2 0,0 0 0,4 0 6,4 1-45,0-1 0,6 0-22,-2-4 6,0 0 14,6-3 0,-3-2-18,2-3-94,2-3-19,2-2-23,2-2-36,1 0-115,-5-4-260</inkml:trace>
  <inkml:trace contextRef="#ctx0" brushRef="#br0" timeOffset="93603.8313">7821 8690 254,'0'0'473,"0"0"-287,0 0-88,0 0 25,0 0-38,0 0-20,62 101-26,-50-74-26,-2-5 10,1 3-1,0-1-21,-5-7-2,3 4 14,-5-4-13,0 0 0,-4-2 16,0-1 33,0-3 10,0 0 6,0-1-23,0 0 10,0-1-33,0 1 1,-4-1 22,0 1-16,-1 0 10,-1-1 0,0 1-27,-1-3-6,1 1-3,1-3 0,1 0-3,0-1-36,0-1-35,2 1-43,0-2-10,0 0-36,2-2-88,0 0-202,0 0-186</inkml:trace>
  <inkml:trace contextRef="#ctx0" brushRef="#br0" timeOffset="93788.9568">8127 9063 726,'0'0'1238,"0"0"-1157,0 0-81,0 0-58,0 0 58,0 0 162,0 0-78,0 0-84,0 0 0,0 0-120,0 0-81,8-7 3,-2 2-69,0-5-55,3-1-144,0 0-160</inkml:trace>
  <inkml:trace contextRef="#ctx0" brushRef="#br0" timeOffset="94106.1972">8266 8710 157,'0'0'789,"0"0"-496,0 0-293,0 0-46,0 0 46,0 0 88,0 0 42,0 0 13,0 0-25,0 0-44,-18 35-22,16-24 13,0 3-16,-1-1-20,3 1-16,0-2 13,0-2 20,0 2 12,3 0-26,3-3 7,-2 3-37,2-4 41,2 1-8,-1-4-22,4 1 20,-1 0-8,1-1-11,-1-2-14,3-2-1,-2 2-31,1-3 3,2 0 0,0 0-33,-4-4-51,6-2-59,-4-2-27,-1-1-61,0-2-118,-5 1-143</inkml:trace>
  <inkml:trace contextRef="#ctx0" brushRef="#br0" timeOffset="94383.1452">8403 8743 202,'0'0'450,"0"0"-251,0 0-13,0 0 9,0 0 4,0 0 9,0 0-65,0 0-46,-5 109-2,7-89-37,3 0-13,-3-2-42,2-1 32,-2 0 1,0-4 16,-2 1-20,2-4 10,-2-1-29,0-4-11,2 1 15,-2-2-14,0-2-1,0 1 11,2-3-11,-2 0 0,0 0-2,0 0-21,2 0-44,-2 0-84,3 0-114,1 0-39,-2-3-24,4-5-78,-1 1-95</inkml:trace>
  <inkml:trace contextRef="#ctx0" brushRef="#br0" timeOffset="94883.8494">8574 8692 447,'0'0'1114,"0"0"-1069,0 0-45,0 0-97,0 0 97,0 0 137,0 0-50,0 0-74,0 0 30,0 0 15,0 0-22,45 5-33,-35-1-3,1 2-2,-2-1-27,-1 2 26,-4-2-12,3 1 14,-5 0 2,0-1 11,2 3-9,-2-1 14,1 0-1,-1 0-16,-2 1 2,0 1 18,0 1 6,-2 4-12,-7-1-14,2 0-26,-1 0-82,0 2 27,-3-1 58,2 1 23,1 1 13,0-1-13,2-2-3,1 0-16,0 0 19,1-4 16,4 0 0,0 1-16,0-5 1,0 3-1,0-3 1,4-1 16,6 1 25,-4-2 10,0-1 36,2 0-1,0-1-25,6 2-7,-4-1-3,1-2-10,2 2-10,-3-2-6,1 0-3,-3 0 16,5 2 0,-4-2-17,1 0-2,-2 0-17,4 0 19,-4 0-22,-2 2 0,0-2 0,-1 0-3,-1 0-32,-2 0-37,0 0-21,0 0-27,-2 0-55,3 0-40,-1 0-16,0-6-88,2-2-124,-2 3-219</inkml:trace>
  <inkml:trace contextRef="#ctx0" brushRef="#br0" timeOffset="95216.8118">9228 8833 362,'0'0'678,"0"0"-486,0 0-133,0 0 81,0 0 84,0 0 7,0 0-95,0 0-64,0 0 22,115-5-23,-99 5-13,4-2-19,-3 2-36,0 0-2,-2 0 3,0 0-4,-3-2-3,1 2 1,-5 0 2,1 0-1,0 0-21,-5 0-17,0 0-26,0 0-42,-2 0-49,-2 0-32,0 0-1,0 0-32,0 0-23,0-5-75,0 4-154</inkml:trace>
  <inkml:trace contextRef="#ctx0" brushRef="#br0" timeOffset="95534.6774">9357 8747 727,'0'0'131,"0"0"-73,0 0 11,0 0 77,0 0 14,0 0-40,0 0-6,0 0 23,0 0-20,0 0-36,26 92-10,-26-77-38,0 0 29,0 2-1,0 0 4,2-1 0,0 0-26,-2-2-23,2 1-13,0 2 8,0-5-11,1 0-23,-1-3 23,3-4 4,-3 2 15,0-1-19,0-2-1,0-2 1,0-1-1,-2 1-15,2 0-17,-2-2-32,2 0-48,0 0-101,0 0-56,0 0-30,3 0-68,-3-2-140</inkml:trace>
  <inkml:trace contextRef="#ctx0" brushRef="#br0" timeOffset="96120.4187">9706 8722 245,'0'0'420,"0"0"-347,0 0-71,0 0 100,0 0 29,0 0 2,0 0-19,0 0-3,0 0-17,0 0-19,0 0-33,62 6-9,-54-4-7,0 0 3,-1 0 43,1 0 12,-1 0-9,-1 1-36,-2-1-23,1 0-16,-3 2-2,0-2-1,-2 3-20,2-1 0,-2 1 3,0 2 20,0 3 16,0 2 0,-4 0-12,-5 4-2,3-1-2,-5-2-1,2 1-2,1-1-9,-2-1-43,4-1 54,-4-1-1,4-1 1,2 1 1,0-3 26,2-1-26,-2-1-10,4 1-9,0-2-10,0 3 3,0-2 22,0 0 3,0 3 1,4-2 1,2 1 1,-2-1 0,4 0-1,2 1 25,-2-2 26,2 0 22,-1-2 20,6 2-25,-5-3-11,3 0 7,2 0-13,-4-2-10,1 0-16,-2 0 6,2 0-3,-2 0 0,-2 0-3,-1 0-10,0-2 0,-1 0 4,-2 0-1,-2 0 1,0-2 5,-2 2-6,0 0-19,0-1-26,2 1-23,-2-1-2,0 1 2,0 0-9,0 2-26,0-3-59,0 1-107,0 0-68,-4-4-57,2 1-192</inkml:trace>
  <inkml:trace contextRef="#ctx0" brushRef="#br0" timeOffset="97153.115">10058 8699 461,'0'0'417,"0"0"-283,0 0-76,0 0 1,0 0 22,0 0 27,0 0-23,0 0-27,0 0-9,0 0-3,24-4-14,-18 4-30,1 0 18,-1 0-1,2 0 11,-2 0-28,4 0 17,-2 0-19,0 0-2,-2 0 1,-2 0 1,1 0 17,-1 0 19,1 2-23,-1 0 10,-2 0-20,2 0 39,-2 0-19,0 0-3,2 1 9,-1-3-28,-1 4-1,0-1-22,0 0-1,0-1 7,0 2 15,0 0-1,3 0-1,-5 0-1,2-3-18,0 1 9,-2 0 9,0 0 2,0 2 2,0-2 4,0 3 18,0-1 1,-4 1 13,-3 3-20,1 1 13,-1-2-29,1 3-10,-2 0 10,2-1 2,-4 2-2,4 3-4,-2-3 4,2 2-18,0-1 18,-2-1 19,2-1-19,2 1-13,2-2 13,-2 0 4,2 0 22,0-1-25,2-3 11,0 1-12,0 1-1,0-2-2,0 0 3,0 2 13,0-4-9,0 3-2,0-3-2,2 1 1,0 0-1,2 0 0,-2 1 3,0-3-1,0 3 11,2-3-13,1 3 0,0-3 0,-1 2-1,2-2-12,-2 0-29,0 0-33,2 0 14,-1-1 38,4-1 23,-3 2-1,0-2 1,0 2 2,1-2-1,-3 0 0,5 0 1,-5 0 11,0 0-12,-2 0 25,1 0 10,-3-2 13,2 0-7,-2 1 0,2-3 0,-2 2-6,2-3 0,-2 2-20,0-2-16,0 0-9,0 1 9,0-1 36,0 1-21,0 0-14,0 0-1,0-1 0,-2 1-1,0 1 1,0-4 20,2 4 9,-3-2-13,1 3 3,0-3-6,0 2 0,0-2-12,2 1 2,-2 3 9,-3-3-8,3 2-3,-2-2 2,2 0-3,0 1 1,-3-1 1,3-1-1,-2 3 0,0-3-1,-2 2 4,2-1 15,-3 1 4,2-2 3,1 3-7,0-2 20,-2 1 0,2 0-26,-2 0 16,1-3-7,-2 3 17,1-2 6,2 1 4,0 1 2,-2-2-22,-1-2-3,1 1 3,-1 1 0,1-3 3,2 1-13,-1 1 23,1-1-6,2 5-11,0-3 4,0 1 0,0 1 6,0 0 7,2 2-42,0-1 0,-2 2-51,2-2-17,0 2-12,-2 0-36,2 0-68,-7 0-119,0 0-259,3 0-216</inkml:trace>
  <inkml:trace contextRef="#ctx0" brushRef="#br0" timeOffset="106955.5384">3710 8504 192,'0'0'176,"0"0"-45,-2 0 32,0-2 36,0 2-46,2-2-29,0 2-30,0 0-12,0 0-17,0 0-13,0-1 0,0 1 16,0 0 17,0-2 3,0 2-7,0 0-19,0 0-17,0-2-9,0 2-7,0-2 3,0 2-12,0-2-1,0 2-15,0-2-1,0 0 16,0 0-17,0-1-2,0 1 0,-2-2 0,2 0-1,0-3 0,-2 5-1,2-4-1,-2-2-10,0 0-33,0-1 45,-2-3-1,1 3 2,-1-3-2,-3 3 2,5-3-26,-2 0-11,0 2 37,-2-2 17,1 3-14,-1-1 13,2 3-13,0 0-2,-3 2 32,3 2-17,-3-4-16,3 1-45,-2 2 45,2 1 0,-2-3 1,1 3-2,0-1-2,-1-1 0,0 2 0,0-2 1,0 2 3,-1-1-1,0 2 23,3-1-23,-2 1-12,0-2-1,-1 0 12,-1 0-3,1 2 4,1 1-6,2-1 5,-3 0 2,3-3-1,-2 4 19,0-1 4,-4 0-7,4-1-15,-2 3 32,2-3 35,0 1-66,-1 0 30,0 2 7,1 0-13,0 0 29,2-1-53,-3 1-2,3 0-3,-2 0 3,-1 0-1,3 0-33,0 0 33,-3 0-1,3 0-10,0 0 10,0 0-43,-2 0 44,-2 0 1,2 0-16,-2 1 15,0 3-19,-1-1 7,0 0-3,-1 1 13,2 0-13,-3 2 13,2-3 2,1 3-2,-1-3-23,3 3 10,-2-2 3,-1 3-7,2-2 1,1-2 17,0 4 0,0-4-21,0 5 21,-2-2 0,0-1 1,2 4 1,-2-5 0,1 4 0,1-3-4,-1 4 1,1-3 1,-1 1-21,3 0-4,-2 1 25,2-1-9,0 0 10,-3-2-12,3 1 13,-1 0 16,-1 1-15,0 0-1,2-4 0,-2 2-2,1-4-1,0 3 3,1-2 16,0 0-3,2-1 3,-2 1 1,2-2-16,0 2-1,0-2 3,0 2 16,2-2-19,0 0-23,0 0-42,0 0-10,0 0 0,0 0-25,-3 0-27,3 0-179,0-6-199,0 3-190,9 8 695</inkml:trace>
  <inkml:trace contextRef="#ctx0" brushRef="#br0" timeOffset="107569.5519">3035 8344 245,'0'0'423,"0"0"-370,0 0-50,0 0 46,0 0 55,0 0-3,0 0 0,0 0-3,0 0-20,0 0-42,-29 84-4,20-74-2,0-1 2,3 1 4,0-2 0,0-3-23,2 1-11,2-2-2,0-1-1,2 1-19,0-2 7,0 2 10,0-2-10,0 0 13,0 1-1,0-1-15,0 0-4,0 0 19,0 3 1,0-2 1,0 1-1,0 0-1,0 0-2,0 1-20,4-1 23,-2 0 0,4 0 1,-2-1 12,2 1 30,3 0-8,0-1-5,-1 2-17,-2-3 3,3 1 3,-3 0-2,-2-1-17,3-2 1,-3 2 2,0-1-3,1 1-1,-3-2-22,2 0 0,-2 0 21,0 2 2,0-2-2,-2 0-11,2 0 13,-2 0 13,0 0 16,0 0 7,0 0 13,2 0 13,-2 0 22,0-4 7,2-1-91,-2-1-6,0-1 6,0 2 35,0-2 17,0-1-49,0 0-2,0 1-1,0-1 26,0-2-26,0 3 0,-2-3 29,0 3 26,0-1-36,0 1 4,0-1-20,0 0 33,2 0 6,-2 3 13,2-1-29,0 2-13,-2 0 3,2 1 7,0-1 0,-2 1-23,2 2-26,0 1-29,0-1-20,0 1-38,0 0-40,-2 0-42,2 0-46,-3 0-146,1 0-216</inkml:trace>
  <inkml:trace contextRef="#ctx0" brushRef="#br0" timeOffset="113741.0661">2978 10046 16,'0'0'137,"0"0"-32,0 0-21,0 0-5,0 0 80,0 0-51,0 4-26,0-2 2,0 0 17,0 0-6,0 2-37,0-2-18,0 1-5,2-1-2,0 0-10,-2 1-20,0 0-1,2 1 14,-2-2-12,0 0-2,2 0 1,-2-1 13,0 2 14,0-2-4,2 3-25,-2 0 18,3-1 14,-3 2 16,0 0-36,2 2 19,-2-2-2,2 1-28,-2 1 0,2 1-1,3 1 18,-3-1-16,2 0-1,0 1 24,2-1-7,1 1-19,-1 1 4,0-1 38,3 3-16,2-1-8,-3 1-17,2-1 11,2 2 31,-2-1-43,2 2-13,0-3 12,-2 0 1,0 1 0,1-2 2,0 1 11,0-1 13,-1-2 0,2 5 9,2-2-2,-2 3-10,-2-4-7,4 0-3,-4 0-13,1-1-1,-3-1 1,1-1 14,-1-2-13,1 0-1,1-1 2,-1 0 0,0 0 15,-1-2-1,2 2-15,-1-3 15,2 1-15,-1 0 14,1 0-15,-1-2-13,3 0-9,0 0-21,-3 0 24,4 0-1,-2 0-28,0 0-14,2 0 26,-2 0-9,1 0 12,-2 0 7,-1 0 0,1-2-10,-3 0 1,3 0 22,-2 1-7,-1 1-19,0-2 19,0 2 18,2-2-1,-2 0-13,0 0 16,3 0 0,0-2 7,-1 0-7,1 1-13,1-2-3,2 3-23,-2-5 19,0 3-38,2 0 22,-2-1-3,1-1 26,0-2 13,-1 1 0,3-1-10,0-2 10,-2 3 2,-1-2 28,4-1-27,-4 3 10,1-1-10,0 1 0,-1 0 8,-1 1-11,0-1-13,-3 1-7,1 1 20,1-3 1,-2 0 12,6 0 4,-6 0-15,2 1 12,1 0 3,0-3-14,-1 0 10,3 1-12,-2-1 15,0 1-13,-1-1 13,0 0-15,2 1-1,-4-1 0,2 1 11,1-1-11,0-3-23,-1 1 0,1-1 22,-3 2 1,1-1 0,-1 0 20,-1 3-20,-1-4 13,0 1-4,0-1-9,2 2-3,-2-3 2,0 1 1,0-1 0,-2 3-1,2-2-25,-3 0 10,4-1 16,-5 0-51,2 3 50,0-1-15,2 1 14,1-2-47,-1-3 7,0 3 42,1-4 29,-1 2-3,-1-1-6,1-1 3,-2 0-23,2 0-22,-2-1 20,3 0-54,-2 1 56,-1-3 20,0-1 16,-2 4-4,0-2-32,0-1-63,0 3 62,0 0-54,2 3 53,-4-4 2,2 3 0,-2-3-2,0 1-28,0 0 30,0-2 43,0-1-40,2 2-3,-2-2-2,6 0 2,-6-2-2,2 0-47,0-4-39,2-4 39,-2 1-91,0 5 9,0 2 20,0 5-29,2-4-42,0-2-40,3-1 211</inkml:trace>
  <inkml:trace contextRef="#ctx0" brushRef="#br0" timeOffset="114320.6061">4407 9014 105,'0'0'203,"0"0"-135,0 0 20,0 0 75,0 0 56,0 0-60,0 0-68,0 0-29,0 0-6,15-82 28,-15 81 4,0-1-23,0 2 0,0 0 7,0 0 6,0 0 3,0 0-42,-2 0-39,0 3-13,-3 0-13,-1 0-13,0 3 0,-3-1 23,0 3 13,3 1-10,-2 1-3,4 0 3,-3-1 0,2 1 11,3 2-11,0 1-6,0 0 16,2 0-1,0 1-15,0-2 18,0-1-12,0-4 11,0 2-2,0-7 1,0 3 1,0-2 1,0 0-1,0-3-2,0 0 4,0 0 19,0 0 20,0 0-3,0 0-7,0 0-3,0 0-26,-2-4-143,2-3 36,-2-2 51,0 0 53,2-1-26,-2 3 29,0-4 13,0 6 0,2-2 13,-2 1 32,0 2 7,2 0-35,-2 1 2,2 1 59,0 0-16,0 2-13,0 0-33,0 0-13,0-2-16,0 2-11,0 0-21,0 0-10,0 0-1,0 0-2,2 0 45,4 0 0,0 0 32,2 0-32,-1 0-10,2 0 10,-1 2 19,0 0 4,1 2 32,2 1 7,-3-1-17,1 2 14,-3-1-14,2 2 4,-4-2-20,3 1 10,0 0 6,-3-1-12,0 1-10,0-2-20,0 1 23,-2-3 3,0 3-27,0-3 17,0 1-15,-2-1 9,0 0-11,0-1 1,0-1-1,0 0-2,0 3-19,0-3-23,0 2-56,0 0-2,-4 1-88,-2 1-125,0-2-162,0 2-510</inkml:trace>
  <inkml:trace contextRef="#ctx0" brushRef="#br0" timeOffset="116621.2759">2356 11445 190,'0'0'209,"0"0"52,0 0-33,0 0-59,0 0-25,0 0-27,0 0-16,0 0 16,0 0 65,0-11 0,0 9-75,2 0 42,-2-1-9,0 3-1,0 0 0,0 0-23,0 0-20,0 0-12,0 0-29,0 0-10,0 0-10,0 0-9,0 0-23,0 0-3,0 0-2,0 0-24,0 3-19,0-1-10,-2 3-12,2 3-14,0 1 81,-2 5 13,-1 1-13,3-1-25,0 0 9,0 1-10,0-2-6,0-2 6,0 0 10,0 0-30,5 0 24,4 0-17,-3-1 4,2-3-30,-1 0 13,1 0-22,1-2 15,-1 0-18,1-2 22,-1 1 12,0-2 30,2 0-6,-2-1-7,0-1 26,2 3 5,0-3-5,0 0 0,0 0 17,1 0-15,0 0 18,-3 0 3,3-3-23,-5 2 0,0-3-29,3 2-52,-4-2-20,1 3-29,-2-4-59,0 0-29,0-2-36,-2-2-42,0 4-89</inkml:trace>
  <inkml:trace contextRef="#ctx0" brushRef="#br0" timeOffset="116917.2377">2560 11447 346,'0'0'639,"0"0"-437,0 0-176,0 0-23,0 0 46,0 0 74,0 0 66,0 0 42,0 0-65,0 0-33,-3 74-33,3-55-45,0 1-3,0 0-10,0 0-39,0-2-3,3 2 13,-1-3 2,0 0-15,1-3 0,-1-1 0,0-2 0,0-3-3,-2 0-10,2 0 10,0-3 3,0 1-16,2 0 15,-2-3-38,0 1-26,2 1-19,-2-3-13,3-2-85,2 3-13,-3-3 0,2 0-56,2-3-10,1-6-91,-3 4-189</inkml:trace>
  <inkml:trace contextRef="#ctx0" brushRef="#br0" timeOffset="117482.1706">2827 11430 172,'0'0'528,"0"0"-456,0 0-69,0 0-3,0 0 114,0 0-13,0 0-23,0 0 0,0 0 14,0 0-8,81 6-25,-73-5-36,3 4-1,-2-2-5,-3 3-17,0-1 55,-2 2-29,-2-2 16,0 3-38,-2-1 25,0 3-28,0-1 1,0 3 37,-6 0-13,-4 1-26,-3 0-28,0 0-34,1 1 10,-1-1 10,0 0 19,2 0 7,3-2 14,0 0-1,0-1 1,0 1-20,4-3 22,0 2 0,2-3-10,0 0 8,2 1 2,0-2-20,0-1-6,0 0 14,0-3 12,2 4 16,2-5 27,2 0 22,4 4 3,0-3-9,2 0 12,1-1-9,4 1 9,-2-2 11,2 0 2,0 0-19,1 3-13,-2-3 9,-3 0-12,0 0-26,-3 0-20,-3 0-2,-1 0-1,-2 0-2,-2 0-1,0 1 1,-2-1-2,2 0-9,0 2 12,1-2-1,-1 2-1,0-1-13,0-1 14,3 3-34,-1-1-74,0-1-62,2 1-14,0-2-15,4 0-53,-2 0-85,0-2-258,-70-9 320</inkml:trace>
  <inkml:trace contextRef="#ctx0" brushRef="#br0" timeOffset="118171.6478">3515 11267 87,'0'0'284,"0"0"-128,0 0 1,0 0 38,0 0-9,0 0-7,0 0-29,0 0 6,0 0-29,0 0-10,-25 113-36,21-90-45,-3 0 13,2-2-7,1 0-13,0 0 0,2-2-29,0-1-11,0 0-5,2-1 13,0-1 3,0 1 2,0-2-1,0-1 15,4-1-12,0-2 18,0-1-20,-2-3-2,6 1 2,-4-1-2,2-2 16,2 1-16,-1 0-14,1-3 13,-1-1 0,1 2-2,3-2-26,-1 1 19,1-3 10,2 0 13,-1 0 7,4 2-20,-2 0-1,3-2-1,0 3 1,2-2-2,-2-1 1,2 1 2,1 2-3,-2 0-7,4-1 10,-1 3 0,0-3-29,6 1 19,5-1 10,7 1 7,1-2-7,-2-1-13,-6 0 11,-6 0-2,-5 0-15,-4 2 16,-2-2-1,4 0 4,2 2 2,2-1 0,1 2-1,-3-1 18,0-2 10,1 0 27,-6 0-4,1 0 3,1 0 0,-6 0-7,1 0-19,-2 0-9,-1 0-17,-4 0 23,0 0-10,2 0-14,-6 0 14,2 0-3,-4 0 7,2 0 12,-2 0-9,0 0 9,0 0-32,0-2-13,0-1-45,0 0-52,0-5-269,-4 1 25,-2-1 41,-4-2-52,4 5-176,30 51 152</inkml:trace>
  <inkml:trace contextRef="#ctx0" brushRef="#br0" timeOffset="119020.3671">3774 11272 316,'0'0'561,"0"0"-352,0 0-151,0 0-22,0 0 55,0 0 43,0 0-17,0 0-29,0 0-17,0 0 1,13 0 19,-5 0-7,3 3-42,0-1 4,-1 0 12,4 0-42,-4 0 17,0 0-12,1 2-21,0 1-12,-3 1-4,-2 1 15,1 1-27,-1 0 18,-2-1 10,-4 1 0,2 0 33,-2-1-33,0 1-3,0 2 3,0-2 0,-2 1 0,-2 0-1,-4 1-38,-1 1 20,-1 1 18,-1 1-1,0-2-50,1 0 39,0 2 0,-2-2 0,2-2-10,4 1 23,-1-1 0,3-3-2,-1 0-20,5-2-8,0 0-15,0-2 29,0 2 16,5-1 65,1 3 19,3-3 52,1 0-42,4-1-10,0-1-12,0-1-21,2 0 1,1 0-26,-3 0 0,2 0-4,-4-1-18,-2-4 12,0 4-14,-6-1 0,0 0 14,-2 2-3,0 0 0,-2 0-11,0 0 1,0 0 1,0 0-1,0 0-1,0 0-2,0 0-15,0 0-30,0-2-46,0 2-35,0 0-42,0-2-62,2 0-43,0-2-66,2-1-107,0-1-252,-16 27 521</inkml:trace>
  <inkml:trace contextRef="#ctx0" brushRef="#br0" timeOffset="119842.9301">4121 11260 83,'0'0'645,"0"0"-518,0 0-127,0 0 0,0 0 33,0 0 55,0 0-39,0 0-26,0 0 52,0 0 6,82 1 0,-71 3-19,-1 3-19,-2-4-40,2 1 20,-2 2-10,-2-2-10,0-1 26,-1 3 4,1-3-30,-4 3-3,5-2 23,-5-2-23,0 3 0,-2-5 1,0 3 22,0-1 3,0 1-14,0 0-12,0 0 0,0 1 11,-2 2 6,-7-1-1,3 1-16,-5 0 0,1-1 0,-1 3 2,0 0 47,1 0-36,-3 1-13,4-1 0,-1-1 0,2 0 0,1 1 0,1 1-13,-3-2 11,5 1-18,0-1 18,-1 0-11,3 1 1,0-1 11,0-2 0,2 1-26,-2 0 27,2-1 36,0-1 3,0 1-23,0 1 0,0-2 7,0 1 22,4 2-22,0-1 0,1-1-21,-1 1 0,0-1 15,3 1-17,-3-2 29,2 0-26,-1-1-1,1 0-2,-2-1-2,2 0-27,-2-1 28,1 2 0,0-1 1,-1-2-20,0 0 19,0 0-1,-2 0-18,0 0 18,-2 0 2,0 0 3,2 0 10,-2 0 4,0 0 15,0 0 14,0 0 6,0-2-4,2-1-2,0 0-46,-2-2-7,2-2 7,0 2 26,-2-1 0,0 0-26,0 1 0,0-3 28,0 2-18,0-2-10,-2 4 0,0-3 48,-2-1-19,0 3-6,0-1-20,0-2 14,-2 3 12,1-1-27,-2-2 19,3 0-21,-2-1 0,2 1 0,-3-1 21,1 1 14,2 0-34,-1 1 24,1-1 4,2 2 26,-2-1-4,2 0-15,-1-1-20,-1 1 13,2-2 19,-2 0-35,2-1 10,-2 0 3,2 2-23,-2 0 26,1 2 0,1 0-29,0 2-13,2 2-51,-3 0 6,3 2-17,-2 0-109,2 0-150,-2 0-182,2 6-201</inkml:trace>
  <inkml:trace contextRef="#ctx0" brushRef="#br0" timeOffset="121240.0557">3925 12276 98,'0'0'345,"0"0"-103,0 0-56,0 0-17,0 0-3,0 0-10,0 0 7,0 0 13,0 0-7,-9 3-13,7-3-40,2 0-64,-2 0 29,2-3 13,0-1 42,0 3-26,-2-2-11,2-1-28,0-1-32,0 1-23,0-1 0,0-1-16,0-2-13,0 0-67,0 1 35,0-3 3,0 0-7,2-1-44,0 0 12,0-1 81,3 0-65,-3 3-67,0 2 87,-2 2 45,2 2 20,-2 1-17,0-1-3,0 3-1,0 0 1,0 0 1,0 0 22,0 0-1,0 5-10,0-2-12,-2 0-32,2 3-30,-2-1-18,2 7 80,-2 0 52,-3 3-3,3 2-20,2 0-26,-2 0 11,2 0-14,0 0-2,0 2-30,0 0 22,0-4 10,0-1 0,2 1-16,0 2 14,0-5 2,1 2 13,-1-3-13,-2-2 0,0 3 0,0-2 2,0-1 10,0-2-12,0 1-1,0 1 0,0-4-2,0 1 3,0-2 2,0-1 0,0 1-2,0-2-2,-5 0 0,1 0-30,0-1-43,-2 2 20,-1-3 33,-1 0-27,0 0-13,-1 0-6,0-4 23,1 0 22,0 0 20,-4 1-20,6-1 23,-2-1 2,2 2-2,-1 1 0,3-1 0,-1 3 2,3 0 14,0-2 1,2 2-5,0 0-12,0-3-26,0 3 25,0 0-3,0 0-31,2 0-37,3 0-3,-3 0 20,5 0 55,-1 0 42,2 3 14,2-1-14,4 1-29,-2-1 23,3 0 3,0-1 6,0 2-6,0-1 19,0 0 14,-3-2-40,-4 2-12,4-2-18,-6 1 14,0-1 13,-2 2-12,-2-2 12,0 0-7,-2 0-5,0 2 2,0-2 7,0 0-3,0 0-23,0 0 0,0 0-26,0 0 6,0 2 20,0 0-16,0-2-10,0 2-159,2-1-110,-2 2-44,0-3-185,0 0-282,-2-10 801</inkml:trace>
  <inkml:trace contextRef="#ctx0" brushRef="#br0" timeOffset="135722.0333">2630 12434 45,'0'0'238,"0"0"-82,0 0 72,0 0-19,0 0-59,0 0-62,0 0 10,0 0 35,0 0 14,4-20 2,-4 20-29,0 0-38,0 0-37,0 0-32,0 0-13,0 0-3,0 0-23,2 0-16,-2 0-33,0 0-55,5 0-143,-1 0-180,-2 0-56,-15 0 119</inkml:trace>
  <inkml:trace contextRef="#ctx0" brushRef="#br0" timeOffset="135900.5013">2630 12434 124</inkml:trace>
  <inkml:trace contextRef="#ctx0" brushRef="#br0" timeOffset="136216.4939">2630 12434 124,'86'-107'127,"-86"107"-29,0 0 23,-2 0 165,2-1-70,-2 1-24,2 0-39,0 0-26,0 0-7,0 0 10,0 0-3,-2 0-20,2 0-16,0 0 0,0 0-4,-2 0-25,2 0-23,-2 0-17,2 1-9,-2 2 20,0-1 15,0 0 4,0 1-13,-4 5-39,-1 1 2,-2 8 15,-1 3-1,-1 1-9,3 1-7,-1 4-33,3-6-2,-1 4-1,1 0-12,2-1 25,-2 0-12,2-1-4,2-4 13,0 0-6,-1-1-14,1-2-6,2-3-6,0-3-17,0-1 4,0-3-17,0-1 7,2-2-3,1-2 45,-1 0 16,0 0 6,-2 0 16,2 0-2,-2 0-10,0 0 13,0 0 0,0 0 0,0 0-26,2 0-68,-2 0-56,4-2-42,0-2-33,2 1-91,-1-3-160,-28 21 366</inkml:trace>
  <inkml:trace contextRef="#ctx0" brushRef="#br0" timeOffset="136698.9563">2843 12317 287,'0'0'707,"0"0"-306,0 0-277,0 0-124,0 0 2,0 0 48,0 0 60,0 0 24,0 0 2,0 0-10,0 0-44,-28 76-37,22-59-3,1-1 0,-2 1-3,5-5-3,-2 5-14,2-6-10,0-2-12,0 0-13,2 1-10,0-3 4,0-2-10,0 0 3,2 0-19,2-3-1,-2 1 30,0-1-16,0 2 28,5-2 1,-2 2 3,-1-3 0,2 3 0,0 0-19,0-2 18,0 1-16,4-1 14,-2 0-16,0 1-1,3-3 7,0 0 11,-1 0-11,1 0 10,-3 0-29,3 0-4,-2-3-19,-3 1 19,0 0 34,-2 2-21,2-3 20,0 1-39,-2 0 3,0 0-10,0 0-26,-2-1-13,2-1-6,0 0-49,0-2-131,-1-2-88,-1 3-124</inkml:trace>
  <inkml:trace contextRef="#ctx0" brushRef="#br0" timeOffset="137055.7796">2956 12412 137,'0'0'339,"0"0"186,0 0-278,0 0-107,0 0-65,0 0-29,0 0 12,0 0 11,0 0 45,0 0-1,-8 40-15,6-25-30,0 3 0,-2-2-26,2 4 0,0-3-6,0 2-1,0 0-9,0-2-3,-1 0-10,1-2-10,0-1-2,0 0 15,2-3-3,-3 1 7,1-3-7,2 1-11,0-5 14,0 1-16,0 0 0,0-2-2,0-3-11,0 1 11,0-2 0,0 0 1,0 2 1,0-2 3,0 0 20,0 0 6,0 0 0,0 0-3,0 0-12,0 0-14,0 0-46,0 0-41,-2 0-68,2 0-79,0 5-45,-2 0-30,0 1-206,0 0-238,10-28 629</inkml:trace>
  <inkml:trace contextRef="#ctx0" brushRef="#br0" timeOffset="138032.3583">2456 13067 91,'0'0'300,"0"0"-114,0 0 95,0 0-102,0 0-3,0 0-17,0 0-25,0 0 12,0 0 20,0 0-7,-18-9-3,18 9-27,0 0-38,0 0-33,0 0-13,0 0-3,0 0-16,0 0-26,0 0-20,5 0-22,4 0 13,3 0 29,10-4 22,9 0-18,9 0-1,6-1-3,-6 3 3,-5 0 11,-3-1-14,0 3-23,0 0-22,-7 0-7,-3 0-16,-8 0-9,0 0 12,-2 3-10,3 1 7,0-1 0,-2 1 35,-3 0-25,-1 2 32,0-1 10,-3 4-4,0-1 20,0 2 13,0 1-13,4 1-16,-4 0 3,0-1-23,-2 0-12,0 1-4,-2 0-30,1-4 11,-3 3 35,0 0 23,0-2 13,-5 3-23,-1-2-10,-2 1 23,-2-1 10,0 0 22,0-2 14,2-1 3,-1-2-9,0 3-17,3-4-13,0-1 13,-3 1-2,3-2-9,0 0-4,-1-2-14,1 0-3,-1 0 15,1 0-12,2-4-10,-2-1 26,2-1 40,-4-2 35,6 3 10,-2-2-14,2-1-71,2-2-55,0-2 3,0 1 13,0-5 39,2 1 0,2-3 3,6 1 13,-2-1 7,2-2 3,1 1-23,0 1 0,1-1 10,-1 1 9,-1-1-2,-1 3-7,0 1-13,-1 2 13,0 0 10,-2 1 3,6 1 3,-2-1 0,3 1 7,0 1-34,-1-2 53,3 1-35,2 0-17,0 1 16,1-2 7,-2 5 13,-1 0-37,-2 1 47,-1 0-23,-1 2 19,0 0 14,-3 0-7,1 3 29,-1-3-36,0 1-6,-1 0 3,0 1 16,1-2-23,0 0-15,0 3-4,-1-3-16,2 0 0,-3 2-1,-2 0-1,3 2-40,-3-2-39,0 2-78,0 0-71,3 0-62,-3 0-105,0 0-274,-1 0-58</inkml:trace>
  <inkml:trace contextRef="#ctx0" brushRef="#br0" timeOffset="139033.4943">2490 14059 450,'0'0'554,"0"0"-463,0 0-48,0 0-24,0 0 27,0 0 16,0 0-23,0 0-37,127-13 27,-108 13 15,3 0-42,-4 1 9,0-1 7,-6 4-17,-2-2 50,2 2-12,-8-2-9,0 0 5,-2-2-5,-2 3 5,0 1 17,0 0-3,0 5 19,-2 3-35,-2 2-4,-2 4-14,-1-2-15,0-1-3,1 2-26,-2-2 9,2-1 17,-3 0 1,2-4 0,-1 3 0,2-4-24,-1 1 22,1-1 2,2-4-11,0 3 11,-1-4 1,5 2-32,0-2-8,0 0 41,0 2 1,0-3 0,0 3-2,5-3 0,1 1 1,0-1 17,5 0-16,-1-1 21,4-2 1,0 0 10,0 0 15,0 0-2,0 0-4,-3-3 7,2 1-1,-2-3 11,-3 2-37,0 1 4,-1-2-6,0 4-17,-3-2-3,-2 0-3,0 2-52,-2-1-36,0 1-10,2 0-19,-2-3-98,0 0-101,2 1-101,0-2-102</inkml:trace>
  <inkml:trace contextRef="#ctx0" brushRef="#br0" timeOffset="139651.6648">2991 14015 225,'0'0'310,"0"0"-98,0 0-176,0 0 22,0 0 37,0 0-27,0 0-32,0 0 6,110-17-9,-99 17-14,0 2-19,-3 2 14,-2-1-11,-2 3-1,-1-1-2,-3 2 0,0 1 13,0-1 16,0 0 17,-5 3-27,1 1-2,-2 0-4,0 3 15,-1-2-28,3 1 0,-3 1 3,1-5-3,0 4-1,0-3-1,-4-1-21,4-2 7,0 1-4,2 1-9,-2-2 16,1-2 12,3 2-2,-2-2-14,2 0 14,-3 3-13,5-1 15,-2 0-12,2 0-10,0 3 0,0 0 20,2-2-46,5-1-32,2-1-21,-1-1 67,4-1 5,0-2 8,2 0 18,1-2 4,-2 0 10,1 0 26,-1 0 29,0 0-23,-2-5-19,-1 1-22,-2-2-1,0 2-17,-4 1 17,-2-1 16,-2 0 27,0 2 45,0-5 22,0 4-5,0-3-96,-4 0-9,-6-1 0,4 2 34,-2-1 38,0-2-11,-3 3 8,2-2-37,-1-1 69,-1 1-72,-1-2-25,0 1 31,0-2-15,2 3 25,-2-3 17,2 3 0,0-3-7,3 3 19,1 0-74,-1 5 17,3-3 31,2 2-25,0-2-23,2 3-36,0 0-74,0 1-52,0-1-40,0-2-19,0 4-26,4-2 12,4 2-91,-1-2-62</inkml:trace>
  <inkml:trace contextRef="#ctx0" brushRef="#br0" timeOffset="140235.4371">3591 13878 222,'0'0'978,"0"0"-624,0 0-197,0 0-105,0 0-49,0 0 46,0 0 41,0 0-12,0 0-45,0 0-14,-12 116-12,10-94-7,2 2-13,0-3 0,0 2 12,0-4 1,0 0-1,0-2 1,0 0-1,0 0-3,0-2 4,0 1-1,0-3-2,0 1-23,0-2-19,4-3 12,2 0-55,0 0 4,4-4-30,0 0 13,0-1 39,5-1 30,2-3-23,0 3 6,1-3 23,-2 0 24,4 0-2,0 0 4,2 0 20,-1 0 16,3 0 9,-2 0-25,2 0-4,2 0 4,-3 0 6,3 0-4,2 0-2,3 0 7,5 4-27,6 2 0,3-1 2,-3 3 23,-2-5-24,-4 4 11,1-4 8,-1-1 12,-2 3 1,-6-5 12,-5 3 1,-6-1-19,0-2-27,2 2 0,4-2 21,1 0-19,-1 0-4,-2 0-12,-2 0 14,1 0-1,-8-4-1,-4 1-24,0 3-6,-4 0 28,-4-3 4,0 1 21,0 2-18,0-2-3,-6-1-127,-6 0-143,0 1-101,-3 2-206</inkml:trace>
  <inkml:trace contextRef="#ctx0" brushRef="#br0" timeOffset="140704.4101">4010 13822 162,'0'0'245,"0"0"-34,0 0 158,0 0-76,0 0-62,0 0-52,0 0-85,0 0-13,0 0 59,0 0-4,-17 82-29,12-55-29,3-3-20,0-2-19,0-5-20,0 2-2,0 1-11,0-2-3,2-1-4,-2-4 2,0 2 14,2-8-15,0 0-1,0-3-28,0 0-36,0 0-6,0-4-78,0 0-65,0 0-7,0 0-23,0 0-68,4-8-180,2 4-138</inkml:trace>
  <inkml:trace contextRef="#ctx0" brushRef="#br0" timeOffset="140988.7881">4152 13868 727,'0'0'723,"0"0"-537,0 0-186,0 0-11,0 0 11,0 0 107,0 0 26,0 0-55,0 0-35,0 0-24,0 0-19,2 99-1,0-87-35,3-4 35,-3 1 1,2-1 0,-2-5-29,2 3 29,3-4-2,-3 1-19,4 0 20,-2 1 2,4-3 37,0 1-38,-2-2 10,0 0-10,4 0-33,-2 0-32,1 0-16,-3-3-81,1-4-14,-1 0-39,-1-3-114,-3 3-170</inkml:trace>
  <inkml:trace contextRef="#ctx0" brushRef="#br0" timeOffset="141207.2242">4269 13860 274,'0'0'658,"0"0"-286,0 0-232,0 0-52,0 0 16,0 0 75,0 0 2,0 0-74,-15 105-38,15-83 5,0-2-22,0 1-30,0-2-19,0 2-3,0-5-3,0-1 3,0-2 2,0 0-2,0-4-17,0-2-38,2 1-61,-2 1-34,2-1-64,-2-3-66,2 4-81,-2-9-196</inkml:trace>
  <inkml:trace contextRef="#ctx0" brushRef="#br0" timeOffset="141888.2621">3934 14600 182,'0'0'433,"0"0"-12,0 0-324,0 0-94,0 0 19,0 0 102,0 0 19,0 0 10,0 0-10,0 0-61,59-10-17,-42 7-30,2 3 24,0-3-27,0 3-32,-4 0 0,-2 0 0,-3 0 16,-1 0-16,-7 0-45,3 3 9,-3 0 30,-2 3 6,0 2 3,0 3 20,0 0-23,-7 5-14,0-1-32,1 2 4,-2 0-33,0-1-22,-4-1-4,2-3-26,0 3-6,-3-2-4,0-2 3,-2 2 40,3-4 62,0 0 32,2-1 49,2-1 59,0-1-1,2-2 4,2 0-33,4-3-52,-2 4 10,2-3-4,0 3 4,0-1-20,0 1 1,2-1-1,2 2 13,4-1 14,-4-3 25,2 3-23,2-2 1,1 1 16,0-1 9,3-3 26,1 3 7,-3-1-29,5-2-1,0 2-9,-2 0 3,2-2 3,-5 2-45,1 0 3,0-2 0,-5 1-13,2-1 10,-3 0-13,-1 0-13,-2 3 3,-2-3-1,0 0 2,2 0-1,-2 0-3,0 0-23,0 0-48,0 0-52,0 0-93,0 0-67,0 1-113,0-1-239</inkml:trace>
  <inkml:trace contextRef="#ctx0" brushRef="#br0" timeOffset="142758.9736">2845 14884 401,'0'0'825,"0"0"-480,0 0-176,0 0-146,0 0-23,0 0-11,0 0 11,0 0 13,0 0 39,0 0 45,-30 77-48,30-64-49,0 0 2,2-1-2,2 0 29,2-3 4,2 1-7,0-6-7,0 3-17,2-5 27,1-2-25,0 0 9,3 0-13,1-3 14,0-5-14,0-4 0,-1 3-13,4-5-4,-6 1 16,1 0 1,0-3-1,-4 1-14,-3 0 15,-2-1 2,-2 3 24,-2 0 20,0 0 19,0 2 15,0 0-8,-4 2-27,-2 3 13,-3-2-13,1 4-22,-3 0 25,0 2-25,-1-1-10,-4 0-10,6 2 5,-4 1-6,-2 0-4,4 0-11,-3 0-7,-2 4 20,2 3-13,-1 3-3,0 2-16,2 1-4,-2 3-6,2 1-38,3 0-108,0-3-101,5 6-13,-3-5-108,5-3-203,-2 2 23</inkml:trace>
  <inkml:trace contextRef="#ctx0" brushRef="#br0" timeOffset="143767.0651">2649 15211 162,'0'0'225,"0"0"143,0 0-143,0 0-52,0 0-66,0 0 20,0 0-29,125-31-65,-95 30 35,-5-1-67,3 2 77,-2 0-55,-5 0-7,5 0 69,-4 3-53,2 4 17,-5 0 12,0 0 1,0 1 19,-4 2-32,2 1 3,1-1-30,-4 1 4,3 0-11,-2 3-15,2 0 0,-2-1 2,0 2-1,-3 0 14,1-1-13,-2-1-2,-1 0-3,-2 1-20,-3-3 20,2 0-52,-1-1-17,-4 0 72,0-2-74,0-1 72,-2 3-50,0-3-17,0 1-12,0 0 42,0 2-26,-2-3 10,-2 3 55,-2-1 0,-1-2 0,0 1 1,-1 0 0,2-3 1,-2 2 15,-4-4-16,4 1 1,-2-2-2,-3 0 0,2-2-26,-2 0-3,1 0 26,1 0-18,0-6 20,3-2 2,0-4 2,2 2 52,-2-6 14,2-1 12,4 0-79,2-4-2,0-2 16,0 2 56,2-1-28,4-2-44,2 3 0,0 0 23,-2 2 3,2 2 6,-1 1 10,-1 1-6,3 0 3,-3 2 10,0-1-11,3 1-5,-3 2-7,3-1 9,-1 0-15,1 1 9,1 0 26,1-4-13,2 4-23,-1 0 13,4 0-15,-2 1 2,1-2 4,0 1-8,-2 2-14,-1 1 1,-1-1-1,-4 7 18,-1-5-19,0 7 0,-4-3 1,0 1 16,-2 2 12,0 0 22,0 0 4,0 0 12,0 0 7,2 0 10,-2 0-11,0 0-2,0 0 2,0 0-9,0 0 0,0 0-13,0 0 0,0 0-4,0 0-8,0 0-14,0 0-6,0 0-7,0 2 4,0-2-14,0 3 2,0-3-1,0 0 0,0 0-1,0 0 0,0 0-2,0 0-1,0 0 1,0 0 0,0 0 0,0 0 0,0 0 0,0 0-1,0 0 0,0 0 1,0 0 1,0 0 12,0 0-10,0 0 0,0 0 0,0 0-1,0 0 1,0 0 0,0 0-1,0 0 0,0 0-2,0 0 0,0 0-3,0 0-13,0 0 14,0 0 0,0 0-2,0 0-21,0 0-10,0 0-25,0 0-16,0 0-29,0 0-26,0 0-64,0 0-104,0 0-261,0 0-210,0 0-603,0 0 1373</inkml:trace>
  <inkml:trace contextRef="#ctx0" brushRef="#br0" timeOffset="145486.4448">5591 14011 264,'0'0'264,"0"0"180,0 0-207,0 0-80,0 0-21,0 0-9,0 0 29,0 0 10,0 0-17,8-32 3,-4 30-25,-4 2-27,0 0-3,0 0-4,0 0-19,0 0-16,0 0-3,0 0 13,0 0-14,0 3-22,0 4 7,-6 7-20,2 13 39,2 11-14,0 4-44,2 1-22,0-7-7,0-11-6,0-4-13,0-8-29,0-4 16,4 3-36,-2-2-18,2 0-24,4-7-13,-4-1-101,2-2-126,0-8-54,-2-1-127,1-18-200</inkml:trace>
  <inkml:trace contextRef="#ctx0" brushRef="#br0" timeOffset="145738.3897">5466 13944 626,'0'0'691,"0"0"-489,0 0-202,0 0 2,0 0 4,0 0 144,0 0 3,0 0 25,0 0-16,0 0-13,68-5-48,-49 5-75,7-2-24,0 2 1,-4 0 9,2 0-12,-1 0-2,-1 0-2,-6 0 4,4 0-22,-6 0-40,-3 4-57,0-2-14,-7-1-39,-2 1-7,-2 0-32,0 0-40,0 2-26,-6 0-120,-3-3-187</inkml:trace>
  <inkml:trace contextRef="#ctx0" brushRef="#br0" timeOffset="145950.1635">5536 14084 289,'0'0'584,"0"0"-376,0 0-22,0 0-14,0 0 53,0 0-14,0 0-49,0 0-3,0 0-52,0 0-13,121 17-29,-106-17-48,0 4-17,-2-2-16,-1-1-16,2 1-17,-2 0-68,0-2-77,2 0-1,-2 0-52,1 0-39,2 0-170,-4 0-219</inkml:trace>
  <inkml:trace contextRef="#ctx0" brushRef="#br0" timeOffset="146216.8139">5968 14033 505,'0'0'730,"0"0"-521,0 0-170,0 0-23,0 0 75,0 0 43,0 0 5,0 0-51,0 0-33,10 118 7,-8-99 22,0 2-22,0-4-4,-2-1-3,0-3-10,0-2-9,0-1-20,0-3 7,0-2-21,0 0-2,0-1-2,0-3-34,0-1-6,0 0-13,0 0-29,0 0-59,0 0-19,0 0 3,0-3-43,0-7-74,0-3-73,-4 2-153</inkml:trace>
  <inkml:trace contextRef="#ctx0" brushRef="#br0" timeOffset="146407.6947">5895 13943 470,'0'0'1064,"0"0"-885,0 0-114,0 0-62,0 0 49,0 0 75,0 0-24,0 0-44,0 0-59,0 0-3,0 0-85,-2 9 13,8-6-19,5 3-7,0 0-64,-1-1-138,3 0-225,-5-3-209,-65-38 709</inkml:trace>
  <inkml:trace contextRef="#ctx0" brushRef="#br0" timeOffset="146667.9272">6073 14053 85,'0'0'1011,"0"0"-789,0 0-222,0 0-75,0 0 75,0 0 68,0 0 1,0 0-20,0 0-23,0 0 6,22 96 16,-18-79-47,0-3 1,-2 4 17,0-2-18,0-1 30,-2-1 15,0-3-12,0 0-33,2-1 2,-2-2-3,0-1-11,0-1 8,2 2 3,-2-5-43,0-1-84,0-2-39,0 0-29,2 0-95,-2 0-59,0-5-26</inkml:trace>
  <inkml:trace contextRef="#ctx0" brushRef="#br0" timeOffset="147225.7608">6097 14033 237,'0'0'225,"0"0"62,0 0-167,0 0-41,0 0 31,0 0-25,0 0-13,0 0-36,0 0-23,0 0 13,0 0 26,42-7 13,-38 9-49,1 3 10,-1-2 13,-2 3 26,5-1-16,-3 3-23,0-2 3,0 4-3,3-2-24,-1 1 20,0 0-18,0 1-2,3 0-2,0-2 0,-1 1-2,0 2-15,2-4 5,-2 1 12,-2 0 1,2-1 12,-1-2-11,-3 6-2,5-4-3,-3 1 3,2 0-3,-1-1 1,1-2-5,3 3 6,-2-1 1,1-2 0,0-1-1,4 0-29,-4-3 17,2 2-39,2-3 6,-6 0-25,3 0 70,-3 0-9,-4-4 10,5-2 29,-5 2 10,-2-1-3,1-1 16,-1-2-13,0-1 7,-2-1-43,0 1 36,0-1 23,0-2 22,0 1-61,0-2 9,-2-4 33,-3 1-29,1-1-35,0-3-1,-3 1 23,3 1 3,-2 0 8,1-1-33,-1 4 44,2-2-11,2 3-33,-2 3 18,2 0 26,-3 3 16,5 1 4,-2 0-42,2 4-23,0-2-16,0 4-1,0 1-5,0 0-1,0 0-22,0 0-36,0 0-7,0 0 4,2 0-7,3 0-29,-1 4-62,0 0-46,0 1-114,0 0-143,3 6-112,-37-40 597</inkml:trace>
  <inkml:trace contextRef="#ctx0" brushRef="#br0" timeOffset="147476.4658">6651 14198 427,'0'0'1372,"0"0"-1222,0 0-150,0 0-91,0 0 91,0 0 71,0 0 53,0 0-50,0 0 23,0 0 10,4 2-42,-4-2-54,0 0-11,0 0-26,0 0-6,0 0-49,2 0-91,2-2-85,1-1 1,1-4-187,-2 2-622,-29 20 990</inkml:trace>
  <inkml:trace contextRef="#ctx0" brushRef="#br0" timeOffset="149819.7531">3275 12656 109,'0'0'270,"0"0"4,0 0 130,0 0-163,0 0-58,0 0-17,0 0-17,0 0 4,0 0-36,0 0-40,-2-17-12,2 15-10,0-1-42,0-4-11,0 2-4,0-3 4,0 1 19,0-3 9,0 1-30,0 0-3,0-2 3,-2 0 26,-2 1-24,2-1-2,-3 1 16,1-1-16,0 0 20,0-3-40,0-1-3,-3 0 4,2-1 1,1 1 18,-4 0 19,2-1-19,-2 1-3,-2 0 2,2 0-22,-2-1 4,-1 1 12,-2 0-6,0-2 13,1 0-6,-1 1 6,-2 1 48,1 1-2,0 1-37,0 2 4,-1-1-6,2 3 35,-2-2-42,5 2-25,-3 1 25,4 3 52,-1-2-50,2 1 21,-2 0-23,2 1 0,0 0 0,0 0 0,-3 1-26,0-2 25,-2 2 1,3-1 0,-1 1 9,-2-2-9,3 2-16,-2-1-16,-2 0 16,4 3 14,-3-3 2,2 2-26,1-2 22,-1 1-22,1 3 46,-1-1-23,-2-1 3,3 2-4,-4 1 4,4 0-2,-2 0-4,1 0-7,0 0-13,1 0 25,-1 0 1,0 0-3,1 0-36,-3 1 39,1 4 0,-4-2-2,4 1-11,-3 0 13,2 0 1,0 1-1,1 2-12,-3-2 12,2 1-2,-2 0-14,2-1 16,1 1 19,-1 0-18,0 1-1,-1 3-3,1 0-17,0 1 18,-2 0-17,0 3 16,0-1-14,3 1 15,-4 0-11,2-2 12,-1 2-18,2 1 19,-2-2-1,3 1-18,-1-1 17,0 0 1,1 2-12,-4 1 13,4 1-1,-1-1-13,-2 1 14,2 0-16,3-1 16,-1 1-4,0-2-6,3-1 7,0 4-14,0-3 1,0 3-23,4-3 10,0 2 13,2 0 13,0 2 3,0 0-19,0 3 35,2-3-19,0 1 6,0 0-3,0-2 13,0 4 52,4-1-29,0-1-20,2 6 3,4 2-16,-2-1 16,0-4 13,-2-3 20,3-4-52,0 2-9,1 1 9,1-2 13,-1-3-13,3 3-44,0-2 41,1-1 6,2 3 52,0-5-55,0 3 3,0-1-4,3-2 2,-1 1 0,0 1 2,4-4-3,-3 3-23,2-2 23,0-2 4,1 1 18,-4 0-9,2-3-10,-1-1 17,-2 0-4,0-1-14,0-1-1,-2 0 0,1 0 12,2-1-10,-2 2 7,2-1-8,-2-1-3,0 1 2,1 0-2,-1 0 1,0 0-1,0-3 1,2 1 2,-2 0 31,1-2-33,0 0-13,0 0 12,1 0 1,0-2-1,2-1 0,0-3-2,0 2 3,1 0 0,-2-1 0,0 1 0,1-1 0,-2 0-1,2-1 0,-3 0 0,-1 3-33,2-5-18,-4 2 26,0 1 10,-2-2 3,0 2 9,-1-1-5,2 2 5,0-5-18,-3 4 2,3-3 19,-2 2-28,1-2 27,-1 3-1,0-3-14,-1 2 15,-2-2 2,-1 5 0,2-3 4,-5 1 18,2-2-6,0 4-3,1-2 0,-1-2-12,1 1 3,-1 1-1,3-1 16,-1 1-18,-2-1 1,3-2 0,0 0 9,-1 3-9,-2-3-3,0 2 2,1 1 14,-2-1 1,-1 0 3,0 1-15,0-2 31,-2 2-15,2-3-1,-2 2-3,0 1 1,3-3-5,-3 1 8,2-2 3,-2 2 9,5-1-12,-3 1-17,-2-3-2,2 3 1,-1-3 1,1 2 16,-4 1-2,2-1 5,0 2-20,-2 1 2,0-1 15,0 0 49,0 2-10,0-1-23,0 2-31,0 0 44,0 1 16,0 2-3,0 0-19,0-2-19,0 2-7,0 0-4,0-2-8,0-2-4,0 3-104,0-3 104,0-2 3,0 2-3,0-2 0,0 2-22,-2-1-14,0 2-57,0-4-1,-3 1 4,3 2-1,0 1-32,0-1-136,2 2-85,-2 0-157,0 1-288,23 52 376</inkml:trace>
  <inkml:trace contextRef="#ctx0" brushRef="#br0" timeOffset="156287.9329">6224 9794 313,'0'0'362,"0"0"3,0 0-254,0 0 6,-8-8-13,8 8-6,0 0 42,0 0 22,0-1 20,0 1-20,0 0-29,0 0-23,0 0-29,0 0-16,0 0-17,0 0-19,0 0-6,-2 1-1,0 5-9,-3 5 45,-1 4-6,-3 7-7,3-1-45,-2 2 0,-1 0-3,3-3-10,-3 2-23,5-1 21,-1 0 14,1-1-39,0-5 14,4 2-3,-2-3-39,2-2 29,0-2-22,0-3 9,0 1 30,0-2 5,4 0-9,0-2-12,-2-1-17,3-1 35,-1 1-19,3 2 4,-1-3-17,2 0 23,3 0 27,-1-2-15,4 0 17,-2 0 0,0 0 16,2 0 1,-2 0 2,-1 0 23,-5-2-42,3 0 0,-3 0 0,0 2-16,-1 0 16,-3 0-16,0 0-46,0-3-32,0 3 10,0 0-4,0 0-10,0-2-51,3 2-85,-1-3-63,1-1-65,-3 3-156</inkml:trace>
  <inkml:trace contextRef="#ctx0" brushRef="#br0" timeOffset="156572.9765">6335 9960 226,'0'0'548,"0"0"-193,0 0-182,0 0-63,0 0-6,0 0-19,0 0-49,0 0-23,0 0 55,0 0 98,-4 73-7,4-50-85,0 4-28,0 0-4,0-5-13,0 2-9,0 1 10,0-7-30,0 5-2,0-6-22,0 0 24,0-3 0,0-3 0,0-3-2,0-3-2,0 0-15,0-2 16,0 1 2,2 0-1,0-3-2,-2 2-51,2-1-49,0-2-29,2 0-19,-2 0-7,2 0-63,0 0-107,-2 0-205,6-5-1</inkml:trace>
  <inkml:trace contextRef="#ctx0" brushRef="#br0" timeOffset="157116.7423">6484 9970 399,'0'0'831,"0"0"-603,0 0-228,0 0-62,0 0 62,0 0 114,0 0-29,0 0-4,0 0-45,0 0 32,73 3-19,-57-3-19,-4 3-30,0 1-13,2-1 13,-6 1 22,0 2 10,-4 0 17,6-1-47,-6 2 14,0 1 6,0-1-22,-2 4-2,0-4 2,0 3 26,-2-2-23,0 2 23,0 1-26,0 0-16,-6 2-30,0 0 27,0 3 19,-4 1-13,2 1 26,0-1-26,0 0 22,-2 0-9,4 0 33,0-2-23,0-1-10,0-1-3,3 0-13,-1-1-10,4-2 23,0-2-23,0-1 3,0 1 4,0-4-20,0-1 23,7 1 16,-1-2 28,4 0 1,-2-2 7,6 1 3,-4-1-17,3 0 14,2 0 16,-3 0 6,1 0-6,2-1-23,-2-1 39,-3-2 0,1 2-64,-2 0 21,-3 2 11,0-1-35,-2-2-1,0 3 0,-1 0-19,1 0 19,-1 0 0,1-1-13,-2 1-58,0 0-14,2 0-12,0 0-55,2-2 6,3 2-40,-3-2-51,3 0-102,-3 0-221</inkml:trace>
  <inkml:trace contextRef="#ctx0" brushRef="#br0" timeOffset="157359.4146">7056 10278 522,'0'0'541,"0"0"-391,0 0 12,0 0 66,0 0 13,0 0-46,0 0-69,0 0-39,0 0 14,0 0-36,105-10-1,-95 10-44,3 0-10,-5 0-10,5 0 0,-2-3-19,-3 3-13,-2 0-69,0 0-67,0-2-69,-2-1-19,-2-1-60,-2-3-140,0 1-219</inkml:trace>
  <inkml:trace contextRef="#ctx0" brushRef="#br0" timeOffset="157563.7813">7099 10123 905,'0'0'739,"0"0"-599,0 0-140,0 0 0,0 0 33,0 0 129,0 0-42,0 0 32,0 0-45,0 0-58,48 0-20,-30 0 0,-1 0-29,-1 0-3,2 0-13,-2 0-46,0 0-122,0 0-37,-3-3-55,4 3-128,-4-2-260,-221 7 29</inkml:trace>
  <inkml:trace contextRef="#ctx0" brushRef="#br0" timeOffset="157940.3113">7607 9905 734,'0'0'606,"0"0"-388,0 0-134,0 0 1,0 0-1,0 0 40,0 0 35,0 0-30,0 0-9,0 0-49,0 0-29,-90 101 0,83-78 7,-1 0-20,4 0 13,0 0-42,2-1 13,0 4-13,2-3-2,0 0-11,0-1-12,4-2 25,0-1 0,4-4-3,-2 0-15,6 1 18,-4-4 4,2 1-4,-1-2-1,2-2-12,-1-1 12,1 0-22,-3-3 4,0 2-20,2-4 3,-4 1-48,0-2 0,0 0-101,-2 0-32,1-2-50,-3 0-9,3 0-69,-1 0-161</inkml:trace>
  <inkml:trace contextRef="#ctx0" brushRef="#br0" timeOffset="158316.4576">7778 10151 868,'0'0'447,"0"0"-444,0 0-3,0 0 0,0 0 107,0 0 20,0 0-84,0 0-42,0 0 44,0 0 4,34-66-20,-27 62-28,-3 0 1,-2 4 37,0-2 17,-2 2 9,0 0-42,0 0-23,0 0-35,0 0 9,0 4 3,2 0 23,0 2 0,0 1 20,0 3-9,0 2-9,3 2 13,-5 3 40,0 0 13,0 3-39,0-3 20,0 2 16,-3-2-20,1-2-23,0-1-22,2-2-2,0-3-11,0-4 9,0 0-12,0-4-13,0 1-20,2-2 4,3 0-39,-1 0-59,1 0-30,1-5 8,2-5-54,-2-4-194,-2 4-321</inkml:trace>
  <inkml:trace contextRef="#ctx0" brushRef="#br0" timeOffset="158672.1323">7916 9866 827,'0'0'486,"0"0"-360,0 0-38,0 0 46,0 0-14,0 0-3,45 106-39,-32-84-26,1 2-13,2-3 16,-2 0-20,1 2-35,0-3-1,0 2 1,-5-3 0,1 1 4,-2-2-1,-1-1 13,-2 3-3,-4-3 3,0-2 0,-2 2-12,0-4 22,0 0-23,0 1 0,0-3 23,-6-1-26,0 0-1,0-3-41,-1 1-29,0 0 6,1-3-20,2 0-2,0-2-11,0 1 24,-1-2-8,3 0-28,0 0-37,2-2-45,0 0-205,0 0-314</inkml:trace>
  <inkml:trace contextRef="#ctx0" brushRef="#br0" timeOffset="159034.7121">8355 10291 258,'0'0'1474,"0"0"-1191,0 0-283,0 0 35,0 0 8,0 0 209,0 0 7,0 0-76,0 0-47,0 0-15,2 0-12,-2 0-38,0 0-33,0 0-16,0 0-3,0 0 16,0 0 0,0 0-9,0 0 2,0 0-5,0 0-20,0 0-2,0 0-1,0 0-2,0 0 0,0 0 2,0 0 0,0 0 0,0 0-1,0 0 0,0 0 0,0 0-12,0 0 10,0 0-20,0 0-12,0 0-9,0 0-17,0 0-12,0 0-1,0 0 1,0 0-27,5 0-35,2 0-61,1-2-95,2-2-105,6-1-121,-6 1-605,-66 19 831</inkml:trace>
  <inkml:trace contextRef="#ctx0" brushRef="#br0" timeOffset="160200.4486">8506 9973 613,'0'0'609,"0"0"-423,0 0-118,0 0-12,0 0 51,0 0 62,0 0-23,0 0-58,0 0-43,0 0-29,11 0 23,2 0 23,-1 5-23,3 0 9,5-1-31,-6 3 25,4-1-42,-4 5 0,-2-4-1,4 1 1,-6 3-23,-1-2-45,-3 1 36,1-1-4,-5 1 33,-2 0-14,0 3-12,-2 0 7,-7 3-53,-2-1 0,1 2 40,0-2 18,-2 3-15,4-5 29,2 1-7,2-3-10,2-2-6,2-1 26,0-2 0,0-1-10,0 2-7,6-4 17,0 1 18,2 0 27,4-2 27,0 0 28,3-1 10,-2-1-41,2 0-27,-1 0 6,2 0 7,-4 0 0,-2 0-16,2 0-7,-4 0-28,-4 0 8,2-1-12,-4 1-3,2-2-35,-1 2-47,-1 0-34,2-2-56,3-2-49,-3 0-69,2 1-156,-2-4-203</inkml:trace>
  <inkml:trace contextRef="#ctx0" brushRef="#br0" timeOffset="160784.4388">8931 9932 297,'0'0'587,"0"0"-454,0 0-87,0 0 39,0 0-4,0 0 52,0 0-19,0 0-78,0 0 13,0 0-4,102 33-43,-91-25-2,-3 2 0,-2-2-17,-1 0 11,-1-1 6,-2 1 0,-2 0-2,0-1-21,0 1-16,0 1 37,-2 2-24,-5-1 3,-1 2-19,0-1-17,-3-1 46,2 1 10,-1-2-7,0 3 10,-2-2 0,4 1 0,0 0 0,-1 3-14,0-2 12,3 1-12,2-2 14,2 1 16,0 1 30,0-1-46,2 2 0,0-1-1,0-2 1,0-1-16,0-1 0,4 1 0,0-2 16,2-1 2,3-1 11,0-1 0,-1-1-10,0-2 20,-2 0-10,6-2-13,-4 0-24,-2 0 24,0 0 3,-1 0 10,-1 0 7,1-4 32,-3-4 36,0 1 26,-2-2-14,2-4-15,-2 1-1,0-2-6,0-1 19,-6-1 17,-1-1-53,0 4 20,-1-1-48,-2 1 57,2 0-41,-4 3-36,2 0-11,-1-3 1,-2 2-3,3 0 1,1 0-1,-1 4 0,4-1 0,-3 3 0,7 1 1,-3 0-1,3 3-24,0 1-24,2 0-7,0-3-6,0 3-46,0 0-65,0 0-52,0 0-33,0 0-117,6 0-203,-1 4 241</inkml:trace>
  <inkml:trace contextRef="#ctx0" brushRef="#br0" timeOffset="161053.7486">9564 10115 1321,'0'0'439,"0"0"-435,0 0 22,0 0 45,0 0 91,0 0-42,0 0-64,108 0-1,-85 0 32,0 0-19,1 0-29,0 0-39,-4 0-1,0 0 1,-3 0-26,-5 0-29,1 0-68,-2 0-75,-5-2 26,-2 0-10,0-2-29,-4 0-79,0-3-147,0 3-117</inkml:trace>
  <inkml:trace contextRef="#ctx0" brushRef="#br0" timeOffset="161286.867">9693 9999 336,'0'0'724,"0"0"-568,0 0-153,0 0 17,0 0 195,0 0 25,0 0-55,0 0-29,0 0-75,0 107-19,0-77-46,0-2 7,0-4 6,0-2-29,0-8 3,0 3-19,0 2 12,0-1 4,0-5 0,0 0-2,0-1-50,2-2-91,5-3-55,1-1-23,3-2-137,-2-3-212,5-1-115</inkml:trace>
  <inkml:trace contextRef="#ctx0" brushRef="#br0" timeOffset="161628.9509">10054 10062 449,'0'0'1102,"0"0"-998,0 0-32,0 0 119,0 0 4,0 0 19,0 0-81,34-99-49,-30 90 6,-1 6 29,-3 1-3,0 0-20,0 2-38,0 0-29,0 0-16,0 0 6,0 4-19,0 1 0,0 4-51,-3 4 51,1 6 32,0 3-7,2 2-5,-2 0-20,2-1-1,-2-3-3,2 1-41,0-1 26,0 0 16,0-3-26,0 0-29,0-3 7,2-1-36,0-2 16,0 0-16,3-2 7,-5-2-20,2 1-72,0-3-74,-2 1-33,0-2-34,2-3-94,0 2-248</inkml:trace>
  <inkml:trace contextRef="#ctx0" brushRef="#br0" timeOffset="161983.5662">10300 9981 248,'0'0'763,"0"0"-372,0 0-258,0 0-42,0 0 7,0 0 22,0 0-36,0 0-16,-48 100-16,44-89 0,2 0-10,-1 1-38,1-2 31,2 0-35,0-5-3,0 1-16,0-1 19,5 1 35,1 1-12,0-2 3,2-1 13,3 1-4,2-1 7,-1 0-13,1 0-16,4-2-13,0 1-29,0-1-13,0 0 13,-2-2-23,0 2 4,0-2-17,2 0 32,-5 0-28,3 0-1,0 0-19,0 0-26,-1 0-62,2-4-7,-2 0-29,-5-1-85,2-1-160,-5 2-52</inkml:trace>
  <inkml:trace contextRef="#ctx0" brushRef="#br0" timeOffset="162354.8911">10514 10004 157,'0'0'469,"0"0"0,0 0-283,0 0-111,0 0 0,0 0 13,0 0-7,0 0 85,0 0 16,0 0-40,0 0-51,-12 86-36,8-66-19,2 2-7,-2 3-10,2-1 20,2-2-6,-3 2-17,3-4 7,0 3-21,0-2 20,0-2-9,0-3 19,3 1-28,-1-5 47,-2-2-18,2-3-30,-2 0 23,0-3 25,2-1-18,-2 0-1,0-2-10,0-1 7,0 0 20,0 0 8,0 0 1,0 0-19,0 0-10,0 0-7,0 0-6,0 0-13,0 0-3,0 0-39,0 0-70,0 0-55,0 0-69,0 0-132,0 0-178,0 0-578,0 0 638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2-10-13T19:51:43.046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15846 2932 51,'2'0'52,"-2"0"-13,2 0-16,-2-1 3,2 1 4,-2-2-1,0 2 10,2-2 4,-2 2 12,0-2-13,0-2-29,0 2 10,0 0 23,0 1 0,0-3-14,0 2-29,0-3 37,0 5-40,0-5-3,0 3-23,2-1-13,2-2-82,-1 2-42,-1 1 66,0-2 81,2 2 16,-2-2 1,0 2-1,5-1-22,-3 1-17,3-2-56</inkml:trace>
  <inkml:trace contextRef="#ctx0" brushRef="#br0" timeOffset="9608.9015">10207 5796 173,'0'0'329,"0"0"-221,0 0-95,-6-5 32,6 5 8,0-2-31,0 2-2,0 0 26,0 0 6,0 0 3,0 0-3,2 0 14,0 0 21,0 0 1,-2 0 7,2 0-11,0 0-22,-2 0-16,2 0-20,3 0-26,-3 0-12,0 0 11,2 0-1,-2 0-47,2 0-52,0 2 7,-2 0-20,1 1-43,-1 1 4,-2 0 6,0 3 7,0-4 33,0 3 71,-5-1 35,-3 1 0,2 0 1,-2-1 3,-3-2 33,0 1-7,5-3 39,-5 1 102,3-2-20,-1 0-82,0 0 115,5 0-89,2 0 33,0 0 36,2 0 22,0 0-3,0 0-39,0 0-49,0 0-47,0 0-47,4 0-26,-2 0-2,7 0 28,4 0 61,2 0-12,2 0-13,2 0-23,0 0 0,2 0-3,-1 0-10,-4 0-16,1 0 4,0 0 12,-2 0 10,-5-2-10,4 1-36,-8-2 23,-2 3-32,0-1 19,-4-2 26,0 3 58,0 0-3,0-3-55,-2-1-38,-4 0-69,-5-2 6,-2 3 78,3 1-25,-5 0 44,2 0-31,0 0 31,3 2 4,0-1-1,-2 1-2,4-2-9,2 2 12,4-2 42,0 2 1,2-3-43,0 3-75,0-2-32,2 2-4,4 0-6,2 0 111,8-1 6,-2 1 78,5 0-29,5-3-17,-3 2-31,0-2-1,-1 3-3,-6 0 0,-3 0 3,-3 0-16,-4-3 16,-1 3 2,-3 0 53,0 0 36,0 0 29,0 0 6,-5 0-12,-3 0-108,-3 0-6,-3 0-71,-4 0 0,4 0 71,-4 0 33,8 0-4,2 0-9,1 0-20,3 0-33,2 0-22,2 0-6,0 0-69,0 0-59,8 0-61,7 0 87,11 0 98,12-2-20,6-2-104,1 1-179,-13 1-111</inkml:trace>
  <inkml:trace contextRef="#ctx0" brushRef="#br0" timeOffset="10943.882">11073 5828 153,'0'0'307,"0"0"-190,0 0 144,0 0-88,0 0-56,0 0-23,0 0 27,0 0 35,0 0 7,0 0-14,-17-3-9,17 3-27,0 0-18,0 0 8,0 0-25,0 0-26,0-1-13,0 1-10,0 0-13,0 0 3,2 0-7,-2 0-12,0-2-13,0 2 10,2 0-13,0 0-4,3 0 20,1 0 16,7 0 23,4 0-16,-1 0-7,4 0-13,-1 0-2,4 0 0,-1 0 0,-1 0 0,0 0 1,0 0-2,5 0-11,-3 0 11,3 0 0,-1 0-15,-2-2 11,1 0-21,-5 0 25,4 2 0,-4-2 0,3 1 0,-4-1-13,4 0 9,-3 2 3,2 0-1,-2-3-11,3 3 10,-2 0 0,2-2 1,2 2 0,-1 0 2,-2 0-17,0 0 14,3 0-13,-4 0 4,2 0 11,-1 0-1,1 0-24,-4 0 25,4 0 0,-3 0 0,4 0 1,-4 0 0,3-1-1,-6 1 1,4 0 0,-4 0-1,2 0 0,-4 0-2,-1 0 2,2 0-2,-2 0 2,-1 0-18,4 0 15,-2 0 4,4 0 1,-4 0 3,1 0-2,2 0-1,-2 0-1,0 0-1,2 0 0,-5 0 1,4 0 11,0 0-11,-3 0 0,6 0 1,-4 0 2,4 0 10,-2 0-13,-3 0 0,4 0 1,-3 0-1,2 0-1,0 0-19,0 0 1,-2 0 6,-1 0-29,2 0 6,-4 0 34,1 0 1,2 0-2,0 0 3,-5 0-2,5 0-5,-4 0 7,-1 0 0,6 0 1,-4 0 0,0 0 2,6 0-2,-4 0 25,1 0-24,0-3 0,-2 2-2,-1 1 0,2 0-1,-4 0 0,-2 0 1,6 0 0,-6 0-18,2 0 16,-1 0 2,1 0 0,3 0 0,0 0 1,1 0-1,2-3 0,-4 3-1,4 0 2,-4 0 18,-2 0-19,1 0 0,0 0-17,-3 0 14,1 0-24,-3 0 25,0 0 2,3 0 0,-4 0-16,1 0 5,-2 0 9,0 0-7,-2 0 9,2 0 20,-2 0 6,2 0-26,2 0 1,-6 0-1,2 0 26,-2 0 9,0 0 14,0 0-1,0 0 1,0 0-1,0 0 14,0 0 5,0 0 11,0 0 15,0 0 4,0 0-4,0 0-16,0 3-13,0-3-3,0 0-7,0 0-13,0 0-2,0 0-7,0 0-7,0 1-6,0-1-3,0 0-3,0 0-10,0 0 0,0 0-1,0 0-2,0 0-2,0 0-27,0 0-34,0 0-30,0 0-15,0 0-33,0 0-49,0 0-77,0 0-183,-5 0-151,0 0-651,15 0 1025</inkml:trace>
  <inkml:trace contextRef="#ctx0" brushRef="#br0" timeOffset="13868.7333">23197 5888 310,'0'0'261,"0"0"16,0 0-127,0 0-121,0 0-27,0 0 1,0 0 27,-6 0 22,6 0 3,0 0 7,0 0 16,0 0 20,0 0-13,0 0-14,0 0-19,0 0 7,0 0 6,0 0 0,0 0-7,0 0-19,0 0-16,0 0-4,0 0-15,0 0 9,0 0-12,0 0 12,0 0 9,0 0 4,0 0-3,-2 0-7,2 0 0,-2 0-3,2 0 7,0 0-1,0 0-18,-2 0 19,2 0-1,0 0 1,0 0-1,0 0-17,0 0 18,0 0 12,0 0-32,2 0-35,2 0-59,7 0 2,0 4 92,3-1 65,8 0-43,1-1 7,2 1-29,3-1-1,-5 1-54,3-1-13,-1-2 0,1 2-16,2-2 32,-4 0-4,4 0-18,0 0 28,2 0-19,-5 0 16,3 0 17,2 0 15,3 1 17,7 2 0,-1-3 26,-5 1-23,-8-1-4,-1 3 2,-4-3 1,3 0 14,-1 1-14,-4-1 28,0 2-14,3 2 0,-6-2 5,2 0-19,-8-1-4,-2-1 4,-3 2 21,-1-2 19,-2 2 26,-2-2 30,0 0 15,0 0 7,0 0-16,0 0-20,0 0-16,0 0 3,0 0-6,0 0 3,0 0 0,0 0 9,0 0 0,0 0-16,0 0-19,0 0-6,0 0-11,0 0-12,0 2-10,0-2-3,0 0 0,0 0-13,0 0-9,0 0-26,0 0-39,0 0-48,0 2-43,0 0-110,0 0-85,0 3 129,2-3-192,0 0-618,-6-17 982</inkml:trace>
  <inkml:trace contextRef="#ctx0" brushRef="#br0" timeOffset="26458.1954">3472 7475 457,'0'0'733,"0"0"-408,0 0-286,0 0-39,2 0 0,-2 0 17,0 0 54,0 0 11,0 0 12,0 0 6,0 0-9,0 0-13,0 0-6,0 0 2,0 0-6,0 0 19,3 0 10,-3 0 10,0 0-13,0 0-4,0 0-20,0-4-5,0-2-65,2-1-26,1-2 26,-3 0 0,0-2-6,0-3-17,0-1 1,0 1-46,0 2 67,-5 0-22,0 0-12,-1 2 22,0 3-16,-2 3 7,2 0 22,-2 3-2,2 1 2,0 0-54,0 0 41,-3 0-62,-4 7 14,1 4 32,-3 4 29,-3 9-1,0 6 1,-2 8-2,4-3-27,5-4-25,7-10 53,2-7-57,-1 1-52,3-1 42,0 2 6,0 0-25,5-2 32,1 0-1,5-4 27,-1-2 13,6 0-10,-2-2 3,3-3-9,2-2 32,0-1-1,1 0-21,0-1 20,0-6 0,-4 0-2,2-3-18,-4 0-37,-1-1 4,0 2 3,-2-5-10,-3 3-52,-2-2-46,-4-1 4,3 2 61,-3-1 82,-2 3 13,0 4 56,0-2 22,0 4 17,0 0 51,0 3-48,0-2-4,-2 0 7,2 3 26,-3 0-4,1 0-25,2 0-49,0 3-29,0 2-18,-2 3 64,2 2 54,0 1-48,0 4-14,0-3-26,2 2-6,3-3-7,2-1 20,-1-2-10,2 1 4,0-1-4,2-3 0,-2 1-28,2-2 10,-2-1-11,1 1-20,0-2-25,-1 0-3,-1-2-79,1 0-35,0 0-42,1 0-36,0-5-92,-5-1-258,2-6-174</inkml:trace>
  <inkml:trace contextRef="#ctx0" brushRef="#br0" timeOffset="26696.4813">3995 7572 821,'0'0'1381,"0"0"-1381,0 0-101,0 0 101,0 0 23,0 0 87,0 0-68,0 0-6,0 0 16,0 0-14,108 0-38,-95 0 0,2 0-16,-3 0-45,-1 0-88,-2 0-30,-3 0-22,-4 0-69,0 0-91,1-2-144,-3-5-155</inkml:trace>
  <inkml:trace contextRef="#ctx0" brushRef="#br0" timeOffset="26882.5252">3980 7478 703,'0'0'1405,"0"0"-1201,0 0-204,0 0-143,0 0 143,0 0 65,0 0-36,0 0 17,0 0 31,0 0-15,75 3-59,-48-3-3,-2 0-36,3-3-116,-2 2-75,-3-1-3,-1-2-102,-4-1-81,-8 4-239</inkml:trace>
  <inkml:trace contextRef="#ctx0" brushRef="#br0" timeOffset="27276.6017">4445 7411 1188,'0'0'472,"0"0"-430,0 0-42,0 0-46,0 0 33,0 0 11,0 0-14,0 0 16,0 0 32,23-98 1,-17 80-10,4 1-23,-4 2 0,-2-1 15,0 5-9,-2-1 7,0 5 23,-2 2 55,0 4 0,0 1 0,0 0-33,0 0 1,0 0-21,0 6-35,-2 9 26,0 9 87,0 7-9,0 6-46,2-7-41,0-7-20,0-8 0,0-1-1,0 0 1,4 4 0,0 0-2,0-3 0,1-2 0,-1-2 1,0-2-12,1-1 13,-1-3-19,-2-2 18,0 1-60,0-1 6,0-3-39,-2 0-85,3 0-9,-3 0-33,2 0-36,0-7-81,0 4-262</inkml:trace>
  <inkml:trace contextRef="#ctx0" brushRef="#br0" timeOffset="27791.4399">4593 7212 776,'0'0'1139,"0"0"-1139,0 0-32,0 0-20,0 0 52,0 0 65,0 0-20,0 0 4,0 0 6,0 0 29,115-49-51,-95 49-31,-2 0-2,-2 0-10,-4 0-19,-1 0 16,-3 8 13,-4-2 3,3 3-1,-5 0 15,0 0 12,-2 6 0,0-2-26,0 0 1,-2 2 18,-7 1-22,1 1 0,-1-2-16,-1 2-42,-1 0 22,0-2-6,1 2 41,0-5 1,-2 5 3,6-5 13,-2 4-14,0-1-2,3 0 25,1-1-25,0-3-2,4-2-8,0-1 7,0 0-7,0-2-35,4-1 24,3 0 21,1-2 36,2-1 0,4-1-10,-2 4 16,0-4 16,4 1 13,-4-2-12,1 2-4,-5 0-7,5 0-9,-6 0 9,1-1-15,-4 2-1,0 1-16,-2-4 23,3 1-4,-5 1-6,0-2 3,0 0 17,0 0 9,0 0-4,0 3-12,0-3-13,0 0 0,0 0-10,0 0-19,0 0-1,0 0-47,0 0-55,0 2-64,0 1-72,0 1-59,0 2-107,-5-2-289,10-26-388</inkml:trace>
  <inkml:trace contextRef="#ctx0" brushRef="#br0" timeOffset="29195.3172">3452 8567 262,'0'0'264,"0"0"-208,0 0 162,0 0 13,0 0-104,0 0-39,0 0 10,0 0 52,0 0 64,0-76-25,0 68-63,0 1-25,2 1-10,0 1-14,0 3 17,0-1 6,-2 1-16,0 2-3,0 0-13,0 0-7,0 0-61,0 0-3,2 0-39,0 7 42,4 4 16,-2 4 61,6 8-48,-2 9-12,-2 8-17,-2 1-2,1-3-49,-3-8 22,-2-11-10,0-3 0,0-3 11,0 2-5,0 3-18,0-1 12,0-4 13,0-1-6,0-4-30,0-3-2,0-3 5,0 0 15,0-2 44,0 0 3,0 0 17,0 0-19,0 0-1,2-2-2,2-3 1,-2-4 0,7-4-93,-1 0 13,5-2 77,-3 2 2,6-3-1,-4 5-33,6-1 33,-4 0-20,1 5 7,-2-1-13,2 4 27,-5 1 2,1 1 0,0 2-16,-3 0-4,-2 0 20,2 3 27,-4 7 25,4-1 6,-4 3 20,0 2-19,0 1-11,-2 2-15,0 2-30,-2-2 0,0 1-1,0-3-1,0 0 21,-4-2-21,-2 1 12,-2-3-10,-6 0 17,2 1-20,-5 0-11,0-4 9,0-3 2,-3 1 29,2-5 13,0-1 3,2 0 3,-2 0-6,8 0 7,0-1 22,1-3 0,5-2-23,2 2-6,-1 1-13,3 1-26,0 0-3,0 0-32,0-1-33,0 1-25,5-1-42,1-1-49,3 3 58,1-3-29,3 1-4,0 0-94,1 1-72,2 2-196,-4 0-183</inkml:trace>
  <inkml:trace contextRef="#ctx0" brushRef="#br0" timeOffset="29509.9428">4173 8839 616,'0'0'1087,"0"0"-827,0 0-260,0 0-45,0 0 45,0 0 156,0 0-16,0 0-1,0 0-29,0 0-39,94-6-36,-73 4-32,0 0 7,1 1-10,-4-1-16,0 0-16,-4 0-62,-1-1-97,-4 3 13,-5-3-62,-2 1-53,-2-1-6,0-2-69,0-1-307</inkml:trace>
  <inkml:trace contextRef="#ctx0" brushRef="#br0" timeOffset="29732.4912">4171 8686 1207,'0'0'1047,"0"0"-947,0 0-100,0 0 0,0 0 6,0 0 85,0 0-46,0 0 55,0 0 0,0 0-13,81-17-26,-56 14-49,1 3-12,-7-1-16,2 1 16,-3 0-10,-4 0 10,-4 0-22,-1 0-43,-2 0-18,-3 0-27,0 0-22,-4 0-59,0 0-75,0 1-56,0 2-39,0-1-144,0 0-190</inkml:trace>
  <inkml:trace contextRef="#ctx0" brushRef="#br0" timeOffset="32131.9173">5065 8557 68,'0'0'457,"0"0"94,0 0-352,0 0-118,0 0 0,0 0 49,0 0 72,0 0 35,0 0-36,2-5-68,0 1-42,-2 2 9,0 1 9,0-4 11,0 2-11,0-1-38,0 0-4,0 1 20,0-4-17,0 2-41,-4-3-29,-2 1-1,-1-1-44,1-1-9,-5-3-23,1 2-10,-1 1 32,-1 1 14,-2 3-11,0 0-3,-2 2 1,2 3 50,-1 0-70,-2 0 55,0 6-17,0 3 23,2 3-13,1-1 23,-2 4-23,2 1 14,3 1 12,0 0-36,5-2 33,4-1-43,2-1-31,0 1 6,0-5-14,4 0 30,9 2-7,0-6 62,3 1 15,6 0 10,-1-5-15,5-1-10,-1 0-26,0 0-26,3-1-19,-2-5 3,-5 2-4,0-1-28,-4 0 15,-2 1-22,-2-1 22,-3 2 7,-2 0 42,2-1 33,-4 2 3,-2 0 2,-2 0 24,-2 2 16,2 0 43,-2 0 3,0 0-26,0 0-14,0 0-18,0 0 22,0 0 6,0 0-6,0 2 13,0 6 84,0 2 23,0 3-7,4 4-81,-2 2-32,3 0-36,-1 2 9,-2-1-24,5-1 1,-3-1 18,0-2-19,0-1 12,1-2-13,-1-2 19,-2 2-3,0-4-13,0 1 42,0-3-3,-2 0-22,2-2 12,-2-2-10,0-1 1,0 0-4,0-2 17,0 0 12,0 0-10,0 0-3,0 0-6,0 0 3,0 0-3,0 0-6,0 0-9,0 0-14,0 0-55,0 0-31,0 0-33,2 0-29,-2-2-75,2-3-146,3-3-170,-3-2-533,-13 35 557</inkml:trace>
  <inkml:trace contextRef="#ctx0" brushRef="#br0" timeOffset="36551.3495">6252 7403 68,'0'0'375,"0"0"-238,0 0 26,0 0 92,0 0-102,0 0-7,0 0 30,-24-11-3,24 11-37,0 0-58,0 0-75,0 0-3,0 0-35,0 0-4,0 0 3,0 0 0,0 0-3,0 0 0,0 0 6,0 0 4,0 0 10,0 0-1,0 0 20,0 0 13,0 0 13,0 0 13,0 0 10,0 0 6,0 0 7,0-2 0,0 2-1,0 0 17,0 0 23,0 0-7,2-1-16,-2 1-36,2-3-20,2 3-18,8-1-3,0-1 54,5-2-3,11-1-33,8-2-3,8 0-16,3-1-13,3 2 11,-8 2-17,-4 2 2,3-1 1,-3-1-3,2 2-4,0 0-6,-4 2-7,0 0-15,-2 0-11,-8 0-3,-6 0 13,-2 0 33,-1 0-14,6 0 22,9 0 10,-3 0 1,1 0-26,-8 0-30,-3 2 1,0 0 16,2 2-6,1-2 12,-4 1-22,0 1-4,-2 0 17,-1 0 23,0 2 15,-2-4-25,-1 2 6,0-3 8,-4 2 14,-2-2 0,-2 2-22,0-2-6,-2-1 0,-2 2 18,0-2 11,0 0 36,0 0 3,0 0 13,0 0 0,0 0 3,0 0-55,0-2-10,-4-3-29,0-1 36,-2-1 3,2-1 17,-2 1 2,0 0-19,0 0-10,2-1 10,0-1 42,0 4 14,0 2 18,2-4-31,0 6 38,-1-1-39,1 0 39,2 2-19,0 0-40,0 0-22,0 0-45,0 0 6,0 0 7,0 8 32,0 1 103,0 5-31,0 3-11,2-2-61,1 2-6,1-2-10,-2-1 12,2-3 1,-2-2-16,0-2 19,-2-3-39,0-3-16,2 2-13,-2-3 26,0 0 42,0 0 43,0 0 22,0-3-4,0-9-61,0 2-165,0-8 22,-4 1 127,-2-1 16,-3 0 0,1-1-26,-1-2-17,1 0 27,-3 0-7,3 2 23,-3 1 43,4 1 5,1 4 47,0 1 12,4 3-29,0 1 16,0 4 35,2 3-29,0-2-19,0 3-60,0 0-21,0 0-36,2 0-38,4 0 74,4 3 32,4 2-7,2 3-24,1 0-2,5 1 0,-4 0-2,4 0-1,-1 2 2,-2-2-40,0 1 40,-1 1-14,-2 0-4,-2-2 1,-4 0-17,0 0 14,-4 1-7,-4 1 6,1-2-22,-3 3 35,0 2 10,-7-1 42,-3 2 23,-4-1-46,-4 1-19,-1 0 0,0 1 3,0-5 23,2 0-10,0-2 4,-1 2-18,6-3 20,4-3-22,1-1-23,3 0-71,2-2-91,2-1-35,0 1-60,4-2-101,13 0-124,1 0-130</inkml:trace>
  <inkml:trace contextRef="#ctx0" brushRef="#br0" timeOffset="37161.1749">8351 7059 183,'0'0'560,"0"0"99,0 0-438,0 0-127,0 0 10,0 0 45,0 0 40,0 0-47,0 0-68,0 0-31,20-7 28,-6 5 9,4 2-15,2 0-17,0 0-32,-1 0-15,0 0 3,0 0-3,-2 0 0,2 2-1,-4 0-2,0 1-11,-2-3-29,-3 2-7,-2-2-34,2 0-31,-6 0-51,0 0-58,-2 0-40,-2 0-17,0-7-108,0 1-378</inkml:trace>
  <inkml:trace contextRef="#ctx0" brushRef="#br0" timeOffset="37408.0878">8481 6938 470,'0'0'616,"0"0"-431,0 0-149,0 0 114,0 0 97,0 0 26,0 0-78,0 0-59,41 99-59,-31-79-35,2 4-19,-1-2-11,2-4-12,-2 1-3,-3 0 3,-2-3 0,0-1 0,2-1-3,-6 1 0,0-2 0,2-2 2,-2 2-22,-2-4-9,2-2-56,0 0-57,-2 1-37,0-2-75,0 0-58,0-5-232</inkml:trace>
  <inkml:trace contextRef="#ctx0" brushRef="#br0" timeOffset="37633.5628">8441 7371 430,'0'0'1153,"0"0"-1118,0 0-35,0 0 0,0 0 17,0 0 158,0 0 7,0 0-17,0 0-19,0 0-49,0 0-58,114 0-29,-90 0-10,-6 0-20,0 0-9,-6 0-52,-1 0-68,0 0-16,-3 0 9,-2-1-16,1-2-53,-1 0-94,3-4-160,-3 2-104</inkml:trace>
  <inkml:trace contextRef="#ctx0" brushRef="#br0" timeOffset="38143.8405">8891 7163 121,'0'0'561,"0"0"110,0 0-522,0 0-146,0 0 49,0 0-33,0 0 17,0 0 3,0 0 39,19-106-33,-13 82-28,1 2-17,-1 2 0,0 3 0,1 1 0,-3 7 3,0 1 62,-4 5 84,0 3-16,0 0-65,0 0-35,0 0-33,0 0-2,0 5 2,0 8 19,0 7 75,0 8 16,-2 10-29,0 1-40,2-3-41,0-7 23,0-10-23,0-3-20,0-4 20,4 6 3,-2-1-3,4 2-12,1-3 10,-3-1 2,3-2-2,-3-1 0,0-4 1,0-1-1,-2-1-9,0-5-38,0 2-2,-2-3-30,0 0-13,2 0-13,-2 0-23,2 0-19,2-8-40,-2-4-97,0 0-1064</inkml:trace>
  <inkml:trace contextRef="#ctx0" brushRef="#br0" timeOffset="38677.99">9077 6989 1534,'0'0'468,"0"0"-468,0 0-26,0 0-69,0 0 95,0 0 55,0 0-23,0 0 49,0 0 0,0 0-19,113-26 6,-94 26-49,-2 0-6,1 2-13,-2 1-16,-4 1 16,2 2 22,-6 1 4,0-1 3,-3 3-27,-1 2-1,-2-2-1,0 4-2,-2 0-14,0 3 14,0-1-21,0 0 0,-6 1-16,-3-1-3,1 0-13,-5 0 23,2 1 16,1-1 13,2-2 3,-4 0 0,4-3-1,4 0 2,0-1-17,2-3 16,0-1-16,2 2 0,0-1 16,0-1 6,2-1-6,2 0 23,4-1 26,4 1 25,0-2-3,2 0-16,6-2 10,-1 2 6,4-2-38,-2 0-17,1 0-14,-1 0 1,-2 0 13,-4 0 7,2 0-20,-6 0-3,-1 2 0,-4-2 12,1 0-11,-3 0-1,-1 0-1,-3 0 0,0 2 1,0-2 3,0 0 10,0 0-10,0 0-3,0 0-2,0 0-24,0 0-22,0 0-46,4 0-61,-2 0-56,4 0 127,0 0-131,2 0-110,4 0-261,-4 0-226,-54 0 775</inkml:trace>
  <inkml:trace contextRef="#ctx0" brushRef="#br0" timeOffset="39035.3404">9903 7184 171,'0'0'293,"0"0"33,0 0 65,0 0-173,0 0-78,0 0-13,0 0 16,0 0 16,0 0 20,0 0-17,-2 0-46,2 0-25,4-2-17,-2 1-16,3-3-7,1 2-12,1-2-16,-3 2-23,0-1-1,-2 2-16,0 1-31,0-2-26,-2 2-45,0 0-30,0 0-52,0 0-97,0 0-125,0 0-219,0 0-92</inkml:trace>
  <inkml:trace contextRef="#ctx0" brushRef="#br0" timeOffset="39562.8948">9988 7431 20,'0'0'163,"0"0"3,0 0 0,0 0 108,0 0-62,0 0-39,0 0-20,0 0 3,0 0-13,0 0 10,24 33-46,-20-26-3,-2 3-26,2 1 3,-2 0-26,2 1-32,-4 0 9,0-1 7,0 1 9,0 1-2,0 0-7,0-2 2,-2 1-8,-4 0 2,-2-1 4,2 0-3,-6-1 15,4-1 20,-2 1-3,-1-2-10,0-3-7,5 1-19,-1-2 13,1 0 6,4-3-3,0-1 0,0 0-6,2 2-4,0-2-6,0 0-3,0 0 3,0 0 0,0 0 3,0 0-13,0 0-20,0 0-2,0 0-25,0 0-14,0 0-18,0 0-20,2 0-41,-2 0-55,0 0-65,0 0-85,0 0-173,0 0-77,0 0-450,-2 0 763</inkml:trace>
  <inkml:trace contextRef="#ctx0" brushRef="#br0" timeOffset="41172.8678">10617 6919 141,'0'0'382,"0"0"266,0 0-429,0 0-83,0 0 7,0 0 30,0 0 15,0 0-26,0 0-16,-9-7-20,9 7-20,0 0-22,0 0-6,0 0-8,0 0 11,0 0-1,3 0-12,-1-1-27,4 1-41,2 0 0,2 0 2,8-2 0,-4 0-2,6 2-2,-3-3-33,-2 3 6,0 0-19,-5 0-10,-2 0-22,4 0 9,-6 0 7,2 0-10,-2 3-56,1 1 14,2-3-94,-3 4 12,2-3-52,-1-1-63,-1-1-94,-2 0-160</inkml:trace>
  <inkml:trace contextRef="#ctx0" brushRef="#br0" timeOffset="41477.1649">10716 6812 297,'0'0'802,"0"0"-353,0 0-433,0 0 23,0 0-32,0 0 133,0 0 54,0 0-38,0 0-10,0 0-59,0 0-28,22 66-11,-20-47-28,0 1-2,0-1-18,0 2-2,0-4-11,0 2 11,0-1 2,0-4 0,0 1 0,4-1-2,-2-2-16,0-1 16,0 0 2,0-3-39,0-1-35,0 2-104,0-4 9,3-1-19,0 0-98,-1-2-102,-4 0-313</inkml:trace>
  <inkml:trace contextRef="#ctx0" brushRef="#br0" timeOffset="41809.094">10685 7279 271,'0'0'580,"0"0"-59,0 0-374,0 0-92,0 0 56,0 0 48,0 0 26,0 0-36,0 0-29,0 0-23,0 0-29,63-5-29,-47 5-23,-4 0-16,0 0-4,6 0-12,-4 2 15,1 0 1,3-1 0,-4-1 1,1 3-1,-4-3-1,-1 0-31,-4 0-26,3 0-46,-2 0-19,-3 0-7,0 0-25,0 0-1,0 0-13,1 0-43,-1-4-107,2 0-235</inkml:trace>
  <inkml:trace contextRef="#ctx0" brushRef="#br0" timeOffset="42525.0045">11105 6903 315,'0'0'206,"0"0"58,0 0-36,0 0-98,0 0-42,0 0 10,0 0-10,0 0-10,0 0 10,0 0-1,34 0-35,-22 0-19,6 0-17,-4 0 10,3 0-6,1 4-7,-4-2-13,2 1-7,-4 4-6,0-2-6,2 3 19,-4-2 0,-2 3-13,-3 0 11,-1 0-63,0 0 32,-4 2 17,0 3 16,0-2 37,0 5-35,-2-3-4,-4 1 1,-3 2-2,1-5 3,0 2-32,-4-1-14,4 1 30,0-3 3,-3 0 0,2-1-20,3 0 17,2-1 0,0-3 9,4 2 5,-2-5 2,2 4 36,0-2-16,0-1 15,0 0-31,2 0 28,2-3 53,4 1 25,3 0-16,0 1-6,1-3 13,4 1-7,-2-1-30,1 0-9,2 0-3,-4 0-10,-1 0-3,-1 0-16,-2 0-10,-1 0-11,-2 0 17,-2 0-6,3 0 0,-2 0-12,-3 0-1,0 0-1,2 0 1,-2 0 1,0 0 2,2 0-3,0 0-22,1 0-36,-1 0-49,2 0-26,1-1-32,-3-2 6,2-2-40,-1-2-103,1-1-161,-4 3-260,-59 34 515</inkml:trace>
  <inkml:trace contextRef="#ctx0" brushRef="#br0" timeOffset="42946.4896">11518 6893 287,'0'0'297,"0"0"51,0 0-348,0 0-16,0 0 16,0 0 94,0 0 42,0 0-5,0 0-4,0 0-10,-4 4 29,4 2-22,0 2-20,0 0-20,0 3-39,2 0 1,0 1-4,4 0 0,-4-1-16,2 0-24,0 1 34,2 0-23,0-1-10,1-2-1,2 0 14,-3 0-12,0-1 32,0-1-33,1-1 20,-3-1 13,2 1-34,1-2 11,-1-1-12,-1 1 12,-1 0-10,0-2-3,0 0 0,0 1-22,0-3-1,0 0 7,4 0-4,-4 0-28,0 0-17,0 0 16,0 0 7,2 0-23,1-3-32,2-5-91,-1 1-17,-2-1-157,1-3-74,-1 2-184</inkml:trace>
  <inkml:trace contextRef="#ctx0" brushRef="#br0" timeOffset="43308.9532">11691 6922 176,'0'0'489,"0"0"137,0 0-418,0 0-172,0 0-23,0 0 42,0 0 95,0 0 142,0 0-94,0 0-121,10 69-18,-5-49 28,1 2-48,-2 2-23,1-2 7,-1 2-21,-2-4-2,0 1 0,0 0 13,1-2 16,-1 0 0,0 0-16,2-2-13,-2 0 0,0-5 0,-2-2 9,2-1-7,-2-3 1,2 0 7,-2-5-7,0 2-3,0-2 3,2-1 0,-2 0 20,0 0-11,0 0-12,0 2-16,0-2-16,0 0-3,0 0-7,2 0-7,-2 0-15,0 0-33,0 0-26,2 0-23,3 0-33,-2-2-68,1-2-75,2 0-114,0 1-220,-34 16 402</inkml:trace>
  <inkml:trace contextRef="#ctx0" brushRef="#br0" timeOffset="43698.4885">12171 7115 398,'0'0'688,"0"0"-294,0 0-258,0 0-71,0 0 39,0 0 75,0 0 35,0 0-33,0 0-48,0 0-46,0 0-35,-2 0-20,2 0-3,0 0-10,4 0-6,0-2-11,2-1 27,-2 1-7,3-3-22,2 5-32,-5-3-10,0-1-13,-2 2-16,0 2-45,-2-2-17,2 2 4,-2 0-40,0 0-45,0 0-82,0 0-114,0 0-151,0 2 75</inkml:trace>
  <inkml:trace contextRef="#ctx0" brushRef="#br0" timeOffset="44045.9131">12268 7357 114,'0'0'157,"0"0"-50,0 0 30,0 0 121,0 0-24,0 0-54,0 0-21,0 0-19,0 0-3,0 0 3,4 22 6,-4-15 0,0 3-20,0 0-42,0 1 7,0 1-20,0-1-16,0 1-3,0-3-1,-2 1 1,0-3-3,0 1-1,-2-1-10,2-1-12,-2 2 6,0-4-6,2 2-23,-3-3 1,3 1-4,-3 0 1,3 0-1,0-3-13,0 2-39,2-1-41,0-1-33,0-1-35,0 2-102,0-2-90,4 0-64,3 0-195,8 0-162</inkml:trace>
  <inkml:trace contextRef="#ctx0" brushRef="#br0" timeOffset="44562.7878">12669 7004 747,'0'0'1136,"0"0"-1006,0 0-130,0 0 0,0 0 13,0 0 94,0 0-13,0 0-4,0 0 4,0 0-23,56-1-32,-39-2-20,-1 2-17,2-2 10,-6 2-12,2 1-1,-6-2 0,-2 2 0,-2-2 0,0 2-18,-4 0-52,3 0-65,-3-2-59,2 2-32,-2-2 3,0 0-10,0 1-46,0-4-72,0 2-225</inkml:trace>
  <inkml:trace contextRef="#ctx0" brushRef="#br0" timeOffset="44825.987">12669 7004 232,'54'-72'433,"-54"78"-55,0 1-251,0 5-29,0 1 22,2 2-2,2 3 5,0-3 4,3 2-29,-1 0 15,2 1-51,1-2 12,0 1-22,-1-3-22,-2-2 2,2-1-32,0-2 1,-4-1 16,0-2-17,0 0 0,-2-2 1,2 0-1,-2 0-42,0-3-139,1 3-24,-1-2 7,2 0-76,-2 0-90,-2-1-197</inkml:trace>
  <inkml:trace contextRef="#ctx0" brushRef="#br0" timeOffset="45092.1942">12716 7268 316,'0'0'616,"0"0"-225,0 0-273,0 0-73,0 0 20,0 0 23,0 0 23,0 0 18,0 0 8,0 0 12,15 0-10,-8 0-51,1 0-40,-2 0-46,5 0 27,0 0 4,1 0-1,4-3-3,-2 3-15,1 0-14,2-2-16,-2-1 0,-1 1-10,2 1-48,-4 0-59,1-2-68,0 0-52,-3 0-79,-3-1-120,-1 0-164</inkml:trace>
  <inkml:trace contextRef="#ctx0" brushRef="#br0" timeOffset="45759.4682">13149 6902 366,'0'0'691,"0"0"-342,0 0-325,0 0-22,0 0 58,0 0 14,0 0-5,0 0-8,0 0-18,0 0 15,94 9 4,-85-1 6,-1 0-42,-2 1-13,0-2-13,-2 0-3,2 1-17,-6-1 17,0-2 1,0 1-24,0 0 13,-4-1-7,-2 1-22,-2 0-42,2-2 35,-3 2 10,-2-4 39,3 3-3,2-3-13,-1 0 13,3 0 1,2 0 2,0-2-19,2 0 15,0 0 2,0 1 1,0-1-2,0 0-20,0 0 4,0 0-14,4 0-22,0 0 55,5 3 3,-3-2 78,7 1-19,-2 2-34,-1 0-27,6 2-2,-6-1 2,2 2 29,-1 2 25,2-1-19,-3 1-14,1 2 17,2-2 0,0 3 4,-3-2-40,-2 1-1,2-1-1,-4-3 0,0 3-1,-2 0 1,-2-2 1,0 1 2,-2-2 25,0 0-3,0 4-7,0-4 14,0 1 9,-4 0-19,-2-3-23,0 1-7,-6 1-6,4-5 13,-2 3 20,-3-3 2,-4 1-22,4-1 0,-2-2 1,2 0 25,1 0 4,4 0-17,-4 0 9,8 0 17,0 0-13,2 0 0,2 0-4,0 0-19,0 0-3,0 0-52,0 0-87,2 0-30,4-5-26,4 3-52,0-5-114,2-2-272,1 1 92</inkml:trace>
  <inkml:trace contextRef="#ctx0" brushRef="#br0" timeOffset="46515.4808">13612 6895 209,'0'0'208,"0"0"-80,0 0 51,0 0 3,0 0-12,0 0-33,0 0-36,0 0-7,0 0-6,0 0-10,-21 55-10,19-42-29,0-4-6,2 4-7,0-2-14,0 4-11,0-4 27,0 2 11,0-2-13,0 0-7,0 3-19,0-2 22,4-1-22,0-2-16,0 1 15,1 0 1,-1 1 0,0-1 9,1 2-5,-1-3-3,2 1 12,-2-3-10,2 1 10,1-1-11,-2-1-2,1 1 3,0-2 17,0-1 3,3-1-20,2 2 29,-3-4-22,2 3-10,-1-4-3,2 2-13,-3-2-7,1 0 20,-3 0-27,0 0-5,3 0 9,0 0 26,-1 0-1,-2-2-1,0 0-11,4-1 13,-4-2 1,-2 0-1,0 0 22,0 0 8,0 1 34,-4-2 40,2 2-102,1 1 2,-3-1 41,0 2 14,0 0-4,0 1-23,0-2-3,0 2 7,-3-1-10,1 0-10,-2 0-13,2 0 10,-2 2 10,2-3 2,-2 3-8,2-1-5,-2 1 11,-6 0-10,4 0-12,0 0-1,-2 0 0,-3 1 0,0 4 2,3-1 21,-1-2 12,1 2-9,1-3 6,3 1-15,0 0-4,2 0-11,-1 0-1,1 1-1,0-3-16,2 2 13,0-2-9,0 0-8,0 0-2,0 0-24,0 0-25,0 0-42,0 0-42,0 0-30,2 0-29,3 0-82,3 0-30,3 0-97,0 0-262,-48 0 612</inkml:trace>
  <inkml:trace contextRef="#ctx0" brushRef="#br0" timeOffset="46983.2217">14516 6989 316,'0'0'212,"0"0"43,0 0 12,0 0-88,0 0-10,0 0 20,0 0 0,0 0-14,0 0 7,0 0-37,10-4-70,-6 3-40,0-1-15,2-1-1,-4 3-6,0-1 7,2 1 2,-2-2-9,0 0-13,0 2-29,3-2-58,-2 0-52,-1 0-37,0 2-5,-2 0-53,2 0-36,0 0-69,0 2-111,0 2-117</inkml:trace>
  <inkml:trace contextRef="#ctx0" brushRef="#br0" timeOffset="47582.3145">14554 7250 140,'0'0'339,"0"0"154,0 0-122,0 0-182,0 0-88,0 0-4,0 0 23,0 0 33,0 0 9,0 0-36,14 15-35,-8-10-49,0 3 42,1 1-3,-3 0-39,2 1 0,-1 2-13,-3-2 16,-2-1-13,0-1-16,0 1 35,0 1-22,-2 0 4,-9-1-1,2 0-13,-3 2-19,-6 3 0,6-2-48,-2-1-46,-2-2-73,6 0-36,-1-1-189,5-1-157,1-3-467</inkml:trace>
  <inkml:trace contextRef="#ctx0" brushRef="#br0" timeOffset="48227.5407">14919 6875 414,'0'0'678,"0"0"-368,0 0-184,0 0-41,0 0 29,0 0 58,0 0 55,0 0-29,0 0-50,0 0-35,81-6-25,-61 3-47,-4 3-15,4-1 3,-3 1-6,2 0-21,-4-2-2,0 0-3,-2 2-17,-5-2-34,0 2-46,-2-1-26,-1 1-29,0 0-75,-5-2-56,0 2-46,0-4-39,0 1-105,0-2-85</inkml:trace>
  <inkml:trace contextRef="#ctx0" brushRef="#br0" timeOffset="48483.7213">15088 6757 310,'0'0'336,"0"0"3,0 0-242,0 0 27,0 0 107,0 0-68,0 0-26,0 0 48,0 0-75,0 0 4,8 108-20,-4-89-49,-1 1 0,3 0-35,-2 1-10,2-3-1,1-2-1,0 0-11,-3-2 9,2-1 1,-2-2 3,0-2 0,2 1-26,2-3-58,-2 1-62,-2-1-74,2-2-54,-4-1-54,0-1-265,-2-1-53</inkml:trace>
  <inkml:trace contextRef="#ctx0" brushRef="#br0" timeOffset="48727.586">14994 7182 176,'0'0'382,"0"0"32,0 0-255,0 0-45,0 0 69,0 0 22,0 0 3,0 0 9,0 0-3,0 0-46,0 0-48,83 8-43,-62-8-35,0 0-26,3 0-16,-2 0-1,-2-2-12,2 2-25,-3-2-27,0 0-35,-2 0-62,-3-2-84,6-1-118,-8-3-140,2 2-477</inkml:trace>
  <inkml:trace contextRef="#ctx0" brushRef="#br0" timeOffset="49066.0185">15495 6827 326,'0'0'535,"0"0"-180,0 0-290,0 0-52,0 0 130,0 0-13,0 0-25,0 0 15,0 0-13,0 0-16,-2 61 9,2-50-100,0 1 13,0 1-9,0-1 25,5 1-26,-1-2 17,2 1 15,0 0-32,5-3 46,-2-2-26,-1 2 16,2-5-27,4 3-9,-2-3-3,-1-3-20,4 2-41,-3-2-17,1-1-45,4 0-7,0 0-52,-3-1-166,2-7-98,-6 1-236</inkml:trace>
  <inkml:trace contextRef="#ctx0" brushRef="#br0" timeOffset="49345.7182">15637 6890 548,'0'0'622,"0"0"-491,0 0-14,0 0-78,0 0 62,0 0-10,0 0 45,12 106-12,-8-86-4,0-1-33,0 0-9,0 2-52,2-4-26,0 1 0,0-3 9,-2-2-9,0-2 0,-2-3 0,0 0-1,0-2 2,0 0-3,-2-2 2,2-1-39,0-1-59,-2 0-15,0 0-43,2 0-32,0-2-27,1 0-62,1 0-124,-2-4-130</inkml:trace>
  <inkml:trace contextRef="#ctx0" brushRef="#br0" timeOffset="50196.4813">15927 6815 326,'0'0'209,"0"0"45,0 0-133,0 0-59,0 0 35,0 0 21,0 0-40,0 0-65,0 0 32,0 0 24,84 10-7,-75-4-36,-3-1 16,0 1-3,0 1 0,0 0-39,-4 0 0,0 1 0,-2-1 26,2-1-13,-2 2 13,0-1 10,0-2-10,0 2 10,0-1-7,0-1-29,0 0 3,-2 0 33,-2-1-13,-2 1 8,0 1-31,0 0-23,0-1 13,0 2 7,-3 2-13,2-1 6,-1-1 7,2 3-15,-1 0 16,3-1 4,0 1 29,0-1-31,-3 0 0,3-1 62,1 2-43,1-3-8,0 1-11,0-1-3,0 1 2,2 1 0,0-4-1,0 0 2,0 3-22,0-2-4,0-1 24,0 1-2,0 0-5,0-1 9,4 3 1,0-2-1,1 0 13,2-2 6,1 0-18,0 0 22,1-3 6,1 1-18,3 0-11,-2 0-23,1-2 10,2 2 12,-4-2 1,0 0 2,-1 0-2,2 0-2,-5 0-21,-2 0 1,0-2 22,-1-2 21,-3 1 9,2-3-14,0-3-16,-2 0 26,0 1 10,0-1-7,0 0 62,-4-1-33,-1 1-9,1 0-4,0-2 10,-2 2-3,-1 0-7,0-1-32,-1 3 39,4-4 6,-4 2-23,0 1 10,-4-1-45,4 0 0,2 2 33,-3 2-4,0-1 3,1 2 2,2 0-33,-1 3 0,3-4 12,0 4 17,0-1-30,0 2-22,-1-2-14,1 2 17,4 0 6,0 0-16,0 0-39,0 0-77,0 0-65,0 0-82,0 0-43,4 0-85,3 0-62,-1 0-85</inkml:trace>
  <inkml:trace contextRef="#ctx0" brushRef="#br0" timeOffset="50528.3608">16572 6882 388,'0'0'1076,"0"0"-864,0 0-180,0 0-32,0 0 0,0 0 56,0 0-24,0 0-6,0 0-3,0 0-20,55-24-3,-49 24-28,0 0-18,1 0-12,0 0-17,-3 0 23,0 0-45,0 3-115,-2 2-221,0-2-232</inkml:trace>
  <inkml:trace contextRef="#ctx0" brushRef="#br0" timeOffset="50867.264">16644 7177 176,'0'0'228,"0"0"50,0 0 5,0 0-140,0 0-12,0 0 28,0 0-25,0 0-14,0 0-16,0 0 10,17 61-40,-17-49 1,0 3-7,0-1-9,-4 0-20,-2-1 9,-1 1 14,-4-3-30,5 0 0,-3-1 17,1 0-20,2-1-10,-3-3-19,2 0-64,3 0-14,0-3-29,4-1-84,-2 0-108,2-2-78,0 0-236,4 0-114</inkml:trace>
  <inkml:trace contextRef="#ctx0" brushRef="#br0" timeOffset="51531.5275">17034 6849 395,'0'0'1163,"0"0"-942,0 0-189,0 0-30,0 0 41,0 0 83,0 0 27,0 0-17,0 0-46,0 0-25,92-5-20,-75 5-22,4-2-23,-4 2-1,0 0-12,-2 0-10,-5 0-22,1-2-62,-5 2-16,1 0-13,-3 0-36,-2-2-33,-2 2-39,0-2-75,0 0-16,0-1-347</inkml:trace>
  <inkml:trace contextRef="#ctx0" brushRef="#br0" timeOffset="51808.7648">17171 6766 202,'0'0'408,"0"0"100,0 0-417,0 0-45,0 0 55,0 0 10,0 0-27,0 0 40,0 0-33,0 0 16,6 86 13,-6-72-100,0 2 38,0-1-6,2 3-26,-2-1 13,0-2-37,2 1-1,0-3-1,0 0-1,2 1-2,0-6-1,1 5 4,2-4-13,-3-2-38,-2-1-105,2 0-46,-2-1-28,0 0-67,0-3-159,-2-2-147</inkml:trace>
  <inkml:trace contextRef="#ctx0" brushRef="#br0" timeOffset="52346.1935">17130 7197 215,'0'0'140,"0"0"-29,0 0 7,0 0 146,0 0-85,0 0-52,0 0-10,0 0 10,0 0-3,0 0-26,0 0-40,0 0-12,0 0 6,0 0 22,0 0 30,0 0 19,2 0 10,-2 0-13,2 0-26,1 0-20,1-2 4,0 2-20,2-2-13,5 1-10,2 1-12,-3 0-22,5-2 2,0 2 13,0-2-3,2 2-11,-2 0 0,-1-2 0,6 2 0,-6-2-1,2 2 1,-4-2 11,1 1-12,-2 1 18,-1-3-3,-4 3 0,1-1 1,-3 1-14,0 0 0,-2 0 10,0-2-13,-2 2 0,0 0 0,0 0 1,0 0 0,0 0-1,0 0-13,0 0-9,0 0-17,0 0-3,0 0-16,0 0-32,0 0-46,5 0-97,-1 0-71,1 0-25,3 0-16,-4-2-270,4 0-43,-42 6 658</inkml:trace>
  <inkml:trace contextRef="#ctx0" brushRef="#br0" timeOffset="54368.6952">17718 6752 42,'0'0'190,"0"0"-37,0 0-95,0 0 34,0 0 195,0 0-160,0 0-95,0 0-28,0 0 54,7-27 37,-7 27 19,0-1-43,0 1-9,0-2 49,0 2 26,0 0 9,0 0-10,0 0 4,0 0-20,0 0 0,0 0-14,0 0-25,0 0-29,0 0-35,0 0-17,0 0-23,-2 0-2,-3 0 2,1 2-6,-3 3 28,-1 3 2,-2 4 9,-4 1-10,2 2-33,-1 0 11,0 1 22,1 1 1,1 0-1,3 0-19,-3-1-6,6 1 18,1-2 7,2 2 0,0 0 21,2 0-21,0 3-3,0-5-16,6 3-8,1-5 25,0 0-15,1-1 13,0-4 1,1 1-16,-1-4-23,5 1-20,-4-2 20,1-4 39,-2 2-59,4-2 62,-2 0 0,-2 0 0,1-6-44,2 0-11,-5-1 55,0 0 13,-2-1 6,-1 1 0,-1 0 50,-2 1-43,0-1-26,0 1 13,0 1-13,-5-2 42,1 2-3,-2-1-23,0 2 6,-1 0-12,-2 1-10,1 0-42,0 2 39,0 1-34,-6 0 37,4 0 16,2 0-5,-1 0-11,-2 0-36,5 1-6,-1 4 10,3-2-23,0 1-23,2 0-150,2 1-32,0 1 0,0-1-20,2 0-37,4-3-142</inkml:trace>
  <inkml:trace contextRef="#ctx0" brushRef="#br0" timeOffset="55015.414">17983 6846 290,'0'0'176,"0"0"-130,0 0-33,0 0 39,0 0 147,0 0 59,0 0-63,0 0-65,0 0-35,0 0 12,-27 46 39,22-34-113,1 1-33,0 0 0,2-2 32,2 1-32,-2 0 13,2-1 12,0-2-24,0 2 14,0 2-11,0-4-2,2 1-2,0-3 2,0 0-2,2 1 1,0-1-1,1-5-20,2 5-19,-3-6 9,0 3-12,0-1 3,0-2 7,0-1 5,3 0-8,-1 0 31,3 0 2,-1 0 1,-1 0-15,1-1 14,0-6-67,2-1 14,0 3-7,-4-3 43,2 2-1,4-1 20,-6-1 23,2 3-23,-4-4 1,3 2 2,-1 2 20,1-1-10,-3 0 13,-2 1-6,2-1-17,-2 0 23,0 1-6,-2-3-17,0 0 10,0 0 16,0-1-9,0 1-4,0 1 23,-4-1 29,0 1 20,0-2-37,-3 2-51,1-1-13,1 1 13,-1-1-49,2 1 49,0 0 0,0 2 2,-3 1 21,2 2-23,-1 0-16,0 0-49,-2 2-3,0 0 25,-4 0 20,2 0 1,-1 2-8,-1 4 30,-3 1-32,4 0 19,-1 0 0,0 1-7,2 1 20,4-1-94,0 1-75,2 1-79,1-2-16,3-1-199</inkml:trace>
  <inkml:trace contextRef="#ctx0" brushRef="#br0" timeOffset="55361.6333">18586 6934 657,'0'0'1356,"0"0"-1152,0 0-156,0 0-31,0 0 2,0 0 43,0 0-4,0 0-58,0 0-42,0 0 6,11 2-3,-9-2-61,1 0-189,1 0-124,2 2-29,-2 3 28,0-1-111,-38-17 404</inkml:trace>
  <inkml:trace contextRef="#ctx0" brushRef="#br0" timeOffset="55562.743">18659 7169 65,'0'0'437,"0"0"42,0 0-290,0 0-29,0 0-95,0 0 36,0 0 19,0 0-45,-17 103 52,10-93-23,3-1-4,0 0-25,-1-1-69,3-3-6,0 2-3,2-3-26,0-3-36,0-1-74,0 0-30,0 0-10,0 0-56,7 0-146,7-5-59,-3-2-23</inkml:trace>
  <inkml:trace contextRef="#ctx0" brushRef="#br0" timeOffset="55815.4461">19034 6863 697,'0'0'1121,"0"0"-956,0 0-165,0 0-99,0 0 99,0 0 133,0 0 6,0 0-32,0 0 0,0 0-3,0 0-20,109-5-46,-86 3-38,-4-2 0,5 1-16,-6 3-6,2-5-30,-5 1-32,-1 0-52,-3 0-52,-2 1-85,-7-1-29,-2 0-95,0 0-291</inkml:trace>
  <inkml:trace contextRef="#ctx0" brushRef="#br0" timeOffset="56042.3895">19134 6808 345,'0'0'831,"0"0"-727,0 0-49,0 0 53,0 0 22,0 0 26,0 0-55,0 0-10,11 103 38,-11-82-57,0 0-32,-2 2-38,0-3 19,2 4-21,-3-5-20,3-1 4,0-1-4,0-5-12,0 2-127,0-4 29,3 0-65,1-1-98,0-4-160,-2 1-293</inkml:trace>
  <inkml:trace contextRef="#ctx0" brushRef="#br0" timeOffset="56244.8041">19122 7204 460,'0'0'541,"0"0"-453,0 0-49,0 0 20,0 0 15,0 0 83,0 0 48,0 0 9,0 0 4,0 0-46,51 18-75,-37-18-52,4 0-33,-2 0-12,1 0-39,2 0-55,-2-2-19,5-1-82,-6-3-49,6-2-139,-6 0-106,2 3-232</inkml:trace>
  <inkml:trace contextRef="#ctx0" brushRef="#br0" timeOffset="56698.2065">19512 6775 627,'0'0'1076,"0"0"-1014,0 0-62,0 0-114,0 0 114,0 0 52,0 0 58,0 0 4,0 0 3,0 0-13,32 4-43,-22 0-44,4-2-17,-2 1 0,0-1 1,6 3 18,-6-4-6,3 1-13,-2-2 0,0 0-23,-3 0 10,1 0-13,-2 0-6,-3 0 0,-2 0 2,-2 0 4,0 0-6,-2 0 0,0 0-7,2 2 39,-2 1 22,2 4 43,0 0-26,-2 3 20,2 3 18,1 3-44,-1 1-11,1 0-21,-3 2 2,2 2-2,0-2 0,0 2-1,0 0-15,-2 1 15,2 0 19,0 0-19,0 0-10,-2-3 8,2 0 2,0-4 1,0 2 0,0-7-1,1 0 0,-1-1 4,0-3-21,0 0 14,0-4-113,0-1-21,0-1-12,1 0-49,1 0-40,-2 0-25,2-7-67,-2-2-31,-2-7-93</inkml:trace>
  <inkml:trace contextRef="#ctx0" brushRef="#br0" timeOffset="56877.3425">19665 7042 1868,'0'0'437,"0"0"-437,0 0-68,0 0 68,0 0 23,0 0 110,0 0-7,0 0-78,0 0-28,0 0-4,72-17-16,-53 14-29,0 1-23,0-2-74,3 1-46,-2-1-71,2-2-78,-5-1-122,2-2-150,-8 1 12</inkml:trace>
  <inkml:trace contextRef="#ctx0" brushRef="#br0" timeOffset="57356.0616">19990 6805 313,'0'0'1785,"0"0"-1484,0 0-301,0 0-71,0 0 71,0 0 45,0 0 91,0 0-42,0 0-91,0 0 20,0 0 12,55-7-35,-42 7-23,1 0-6,2 0 10,-4 0 3,1 2 13,-2 1-26,-1 4 12,-4-4 14,1 4-32,-3 0 12,0 0 20,0 1-36,1 2-9,-3 1 35,-2 1-52,0 1 42,0 1 6,0 1 15,-2-2-22,-5 0 1,1 1 23,-2-1 1,1-1 12,1-1-13,-3 0-1,1-2 1,1 2 0,1-2 3,2 0-2,0-1-1,0-1 0,2-2-23,2-1 22,0 0 0,0-3 0,0 3 1,0 2 29,6-2 42,0 1 10,4-1 9,3 2-22,2-3-23,0 2-3,4-1-12,-2-3-5,3 1 4,-2-2-13,4 0-3,-3 0-11,0 0 2,-2 0 8,-3 0-8,0 0-1,-6 0 0,-2 0-2,-2-2 0,0 1-1,-4 1-1,3 0-2,-3 0-36,0 0-28,0 0-27,0 0-38,0 0-85,4 0-78,1 0-141,1-2-137,0 2-190</inkml:trace>
  <inkml:trace contextRef="#ctx0" brushRef="#br0" timeOffset="57597.2934">20606 7161 218,'0'0'1851,"0"0"-1783,0 0-68,0 0 0,0 0 26,0 0 78,0 0-37,0 0-8,0 0-30,0 0 23,4 82-36,-4-72 10,0 0-6,0-3-18,0 2-2,0-1 3,0 0-3,0 0 0,-2-3-14,2 0-21,-2 2-17,2-5-58,0 1-91,0 0-52,0-3-52,2 0-89,6 0-95,-2 0-108</inkml:trace>
  <inkml:trace contextRef="#ctx0" brushRef="#br0" timeOffset="57828.2283">20729 6904 204,'0'0'366,"0"0"106,0 0-322,0 0-114,0 0 26,0 0 78,0 0 35,0 0-80,0 0-63,0 0-32,0 0-23,-2 0-77,2 0-128,-2 0-202,0 0-248</inkml:trace>
  <inkml:trace contextRef="#ctx0" brushRef="#br0" timeOffset="58525.4218">20665 6934 361,'0'0'691,"0"0"-238,0 0-356,0 0-51,0 0 32,0 0-23,0 0 23,0 0 81,0 0-42,0 0-85,-15-15-32,15 15-17,0 0-67,0 0-92,2 0-54,2 0-70,1 0-234,-1-2-138,-4 19 518</inkml:trace>
  <inkml:trace contextRef="#ctx0" brushRef="#br0" timeOffset="58700.9141">21047 6979 696,'0'0'820,"0"0"-820,0 0 0,0 0-139,0 0 8,0 0 11,0 0-76,0 0-130,0 0-94</inkml:trace>
  <inkml:trace contextRef="#ctx0" brushRef="#br0" timeOffset="58876.542">21306 6985 473,'0'0'1208,"0"0"-1169,0 0-39,0 0-153,0 0 92,0 0 44,0 0-35,0 0-143,0 0-173,0 0-232</inkml:trace>
  <inkml:trace contextRef="#ctx0" brushRef="#br0" timeOffset="59045.9338">21552 6984 610,'0'0'658,"0"0"-586,0 0-72,0 0-17,0 0 14,0 0 3,0 0 1,0 0-1,0 0-55,0 0-154,0 0-205,92 1-137</inkml:trace>
  <inkml:trace contextRef="#ctx0" brushRef="#br0" timeOffset="59211.1628">21816 6972 121,'0'0'590,"0"0"-17,0 0-446,0 0-114,0 0 33,0 0 45,0 0-10,0 0-64,0 0-17,0 0-39,28 0-88,-18 0-118,-2 0-207,3 0-233</inkml:trace>
  <inkml:trace contextRef="#ctx0" brushRef="#br0" timeOffset="59381.1338">22112 6965 405,'0'0'1171,"0"0"-1064,0 0-107,0 0-30,0 0 30,0 0 20,0 0-20,0 0-17,0 0-5,0 0-34,0 0-123,69 0-169,-65 0-294</inkml:trace>
  <inkml:trace contextRef="#ctx0" brushRef="#br0" timeOffset="59543.5426">22364 6978 339,'0'0'642,"0"0"-365,0 0-277,0 0-49,0 0 7,0 0-7,0 0-45,0 0-121,0 0-128,0 0 7</inkml:trace>
  <inkml:trace contextRef="#ctx0" brushRef="#br0" timeOffset="59729.8085">22652 7013 205,'0'0'989,"0"0"-611,0 0-375,0 0-3,0 0 0,0 0 65,0 0 13,0 0-45,0 0-33,0 0-1,0 0-19,63 0-22,-55 0-144,-2 0-107,0 0-212,-2 0-134</inkml:trace>
  <inkml:trace contextRef="#ctx0" brushRef="#br0" timeOffset="59984.0944">23056 6965 52,'0'0'336,"0"0"85,0 0-43,0 0-150,0 0-23,0 0 45,0 0 68,0 0-17,0 0-63,0 0-57,2 0-47,-2 0-25,0 0-13,2 0-42,-2 0-54,2 0-14,0 0-59,0 0-113,2 0-74,-2 0-150,0 0-300,-2 0-937,-18 0 1646</inkml:trace>
  <inkml:trace contextRef="#ctx0" brushRef="#br0" timeOffset="67275.5297">6413 8745 264,'0'0'215,"0"0"-107,0 0 35,0 0 154,0 0-76,-12-9-61,12 7 12,-3 0-6,3 2-20,0-2-19,0 2 22,0-2-13,0 2-22,0-2 15,0 2-19,0 0-17,0 0-9,0 0-10,0 0-17,0 0-2,0 0-7,0 0-10,0 0-16,0 0-22,0 0-19,3 0 6,1 0-3,2 2-39,7 0 26,10 2 7,16 0 22,13-1 3,13 1-3,0-2-10,1-2-41,-9 0-26,1 0 3,-4 0-13,-1 0-7,1 0 33,-3 0 0,-3 0-1,-3 0-6,-5 0 0,-2 0-16,-2 0-7,-10 0 4,-7-2 61,-2 0 10,-4 2 16,1-2 0,4 0 0,-2-1 19,0 1-19,-4 0 16,1 2 17,-2-2 22,0 2-10,-3 0-41,0 0 12,-4 0-3,6 0-11,-6 0-1,0 0-1,2 2 0,-4 2-3,2-2 2,-2-1 1,0 1 0,0 0 3,-2 0 13,2-2-15,-2 0 1,3 2 15,-3-2 5,0 0 24,0 0 5,0 0 11,0 0-7,0 0 6,0 0 4,0 0 6,2 0-10,0-4-22,1-1-26,-3-5-13,0 1-213,0-5 213,0 2 13,0 0 22,-5 0-28,0 0 5,1 2 5,2 1 12,-2 2-16,0-1 19,2 3-16,0 0 29,0 2-19,0 0 32,0 3-7,2 0-6,0 0-39,0 0-6,0 0-35,0 0-19,0 0-8,0 0-5,0 0-27,0 3-22,8-2 97,2 6 17,-1-5 2,6 5-13,-5 1-7,1-3 18,2 2-20,-5-1 22,3 2-3,-3-3 3,3 3 0,-4-1 0,1-2-3,-2 1-32,-2-1-33,0-1 9,-4 0-5,0 1 2,0-3-9,0 0-4,0 3 4,0 0 71,-6 1 32,-4 0 23,0-1-3,-4 3 6,4-1-15,-3-3 2,2 1 4,3-2-4,1-1-13,3 0-6,2-1 0,0-1-24,2 0-1,0 0-1,0 0-61,0 0-108,0 0-103,0 0-56,4 0-138,0 0-342</inkml:trace>
  <inkml:trace contextRef="#ctx0" brushRef="#br0" timeOffset="68213.9856">8512 8403 3,'0'0'587,"0"0"172,0 0-563,0 0-170,0 0-7,0 0 66,0 0 35,0 0-3,0 0 26,37 4-10,-22-4-72,2 3-32,-1-3-12,4 0-4,-4 0-1,2 0-8,-4 0-4,2 0 3,-6 0 10,1 0 10,-3 0-20,0 0-3,-1-3-91,-2 1-12,-3 0-21,-2 2 11,2-1 9,-2-2-7,0-1-42,0 1-65,0-5-84,0 5-99,-2-7-128</inkml:trace>
  <inkml:trace contextRef="#ctx0" brushRef="#br0" timeOffset="68493.5758">8631 8285 443,'0'0'1072,"0"0"-1072,0 0-45,0 0 45,0 0 13,0 0 143,0 0-10,0 0-13,0 0-51,0 0-24,28 71-29,-22-58-3,-1-1-14,1 0-12,1 0 0,-3 0 15,0-1 1,0-1 33,1-1-46,-1 0-3,0-2-1,-2 0 1,0-1 1,0 0 15,0-3-3,3 3-13,-5-2-100,2 0-10,0-3-49,-2 1-10,0 0-59,3 0-55,-3 0-108,0-2-147</inkml:trace>
  <inkml:trace contextRef="#ctx0" brushRef="#br0" timeOffset="68947.4151">8528 8728 39,'0'0'326,"0"0"-182,0 0-40,0 0 229,0 0-105,0 0-85,0 0-49,0 0-3,0 0 36,0 0 10,27 0-17,-14-2-49,2 0-51,-3 2-18,6-2 24,-4 0 3,4 2 26,0-1-19,0-1-18,1-1-17,-5 1 1,6 0 0,-6 2 14,0 0 3,-4-3 20,-2 3-10,1 0-9,-3 0-1,1 0 4,-1 0 6,-4 0-6,2 0-1,-4 0-5,2 0-14,-2 0 10,3 0-12,-3 0-1,0 0 0,0-2-36,0 2-38,0 0-40,2-2-38,0 2-46,2-2-7,2 0-78,0 0-189,1-2-301,-37 18 659</inkml:trace>
  <inkml:trace contextRef="#ctx0" brushRef="#br0" timeOffset="72309.9929">9568 8296 28,'0'0'460,"0"0"-359,0 0 368,0 0-228,0 0-78,0 0-39,0 0 29,0 0 29,0-4-7,0 4-23,0 0-19,0 0-20,0 0-13,0 0-10,0 0-9,2 0-10,-2-2-1,0 1-18,0-2-39,0 2-12,0-3 31,-2 2-32,-2 0-18,-1 0-2,-1 1 19,2-1-12,-1 0-3,-1 2-9,0-3-14,-2 1-12,-4 2-20,4 0 3,-2 0-9,-3 0 3,-2 0 25,2 2 20,1 3 0,-1 0 0,2-1 26,3 0 1,-3 0-34,4-1 23,3 1-3,-2 3-23,2 0 7,2-2-43,0 5 33,2-3-10,0 3 13,0-1-26,0 1 23,4 0 3,2 0 23,0-1-7,5-2 22,2 1 0,0-2-19,-1 0 20,3-1-16,2-3 10,1 0-53,0-2-19,2 0-6,-2 0-11,0-6 14,-4 1-20,-1 0-23,2-3-16,-4-1 7,-3 4 38,-2-2 89,0 0 6,-4 2 26,4 2 55,-6 2 69,2 0 16,-2 1-6,0 0-11,0 0 17,0 0-3,0 1-11,0 0-32,-2 2-45,-1-1-75,0 0-7,3-2-25,0 1-17,0 3 10,0 0-18,0 6 57,0 1 75,0 1-51,3 1-24,2 0-22,-1 2 19,2-6-46,0 4 49,-2-4 2,1 1 0,1-1 11,1 1-13,-3-2-3,0-1 1,-2 1 0,0-2-1,0-1-10,1-1-3,-3-1-13,0 2-7,0-3 1,0 1-8,0 2-12,0-3 7,0-1-17,0-1-17,-3 2-54,3 0-53,0-2-101,0 0-140,0 0-154</inkml:trace>
  <inkml:trace contextRef="#ctx0" brushRef="#br0" timeOffset="72701.8361">10272 8358 473,'0'0'1292,"0"0"-929,0 0-285,0 0-62,0 0 17,0 0 103,0 0-23,0 0-113,0 0-4,0 0-86,16-7-14,-10 3 33,2 1-58,-1 1-30,-3 0 22,0 2 4,1 0 0,-3 0-59,2 0-141,-2 0-185,2 0 17,-66 18 501</inkml:trace>
  <inkml:trace contextRef="#ctx0" brushRef="#br0" timeOffset="72946.9087">10411 8620 290,'0'0'541,"0"0"-192,0 0-154,0 0-58,0 0-36,0 0 49,0 0 2,0 97-19,-4-84-9,0-2 5,-1-1-58,0-1-48,3 1-3,-2-2-19,4-3-1,-4 1 4,2-2-4,2-3-54,-2 2-108,2-1-42,0-2 2,0 0-42,0 0-39,2-2-127,0-2-203</inkml:trace>
  <inkml:trace contextRef="#ctx0" brushRef="#br0" timeOffset="73925.3628">10996 8265 372,'0'0'378,"0"0"101,0 0-222,0 0-39,0 0 13,0 0-1,0 0-10,0 0-26,0 0-20,0 0-26,-2-3-26,2 3-10,0 0-19,0-2-4,0 2-19,0 0-19,0 0-23,0 0-28,0 0-29,0 0-25,14 0 9,0 0 30,3 0-14,4 0 29,1 0 0,-3 0-39,-1 0-50,2 2-10,-6-2-36,2 0-55,-4 0-61,-1 0-151,0 0-49,-3-5-99,-4 2-206</inkml:trace>
  <inkml:trace contextRef="#ctx0" brushRef="#br0" timeOffset="74159.7839">11079 8172 361,'0'0'583,"0"0"-299,0 0-268,0 0 13,0 0 150,0 0 17,0 0-79,0 0 39,0 0-20,0 0-65,24 107-9,-20-86-39,2 2-23,3-2 0,-4 0-2,1 0 2,-2 0 4,0-2 18,0 0-22,0-1-37,0-5-70,1 0-36,0-2-16,-1 0-43,0-4-97,-2-1-174,0-4-290</inkml:trace>
  <inkml:trace contextRef="#ctx0" brushRef="#br0" timeOffset="74427.046">11003 8560 226,'0'0'241,"0"0"-211,0 0-29,0 0 25,0 0 290,0 0-29,0 0-69,0 0-36,0 0-32,0 0-30,100 4-9,-76-4-24,-4 0-9,4 0-16,-3-4-23,2 1 6,-2 3-16,-1-3-28,-4 1-2,2 0-11,-6 0-14,-1 0-45,-2 2-29,-3 0-30,-2 0-52,0 0-49,1 0-52,-3-1-89,0-1-120</inkml:trace>
  <inkml:trace contextRef="#ctx0" brushRef="#br0" timeOffset="74893.5471">11572 8260 460,'0'0'551,"0"0"-414,0 0-79,0 0-32,0 0-6,0 0-19,0 0 87,11-115-88,-9 98 2,-2 0 11,0 1 16,0 5-16,2 2 72,-2 3-17,0 3 10,0 2 39,0 1 29,0 0-12,0 0-44,0 0-21,0 4-40,0 2-29,0 1 0,0 6 71,4 7 91,4 6-49,3 9-55,0 0-23,-5-6-2,0-5-21,-2-11-8,2 2-4,-2 0 0,0 3-1,0 1-3,0-2 2,-2-2 2,2 1 3,-2-5-3,0-2 0,0 1-51,1-4-14,-3-1-25,2 0-23,-2-2-23,0-1-78,0 0-33,0-2-52,0 0-111,2 0-177</inkml:trace>
  <inkml:trace contextRef="#ctx0" brushRef="#br0" timeOffset="75609.7101">11842 8107 743,'0'0'795,"0"0"-795,0 0-107,0 0 107,0 0 52,0 0 58,0 0-18,0 0-50,0 0 26,0 0-26,108 21-42,-95-16-15,-3 0 14,-1 0-27,-3 1 5,-2-2 7,-2 0 16,2-1 1,-1 2 2,-3-2-3,0 1-1,0 0-18,0 2 19,0-1 48,0 1 11,-3 4-56,-3-2 17,0 3-20,0-2-3,-3 0 3,-2 3 17,1 0 12,1-1-29,-1-1-15,-3 1 15,4-4 1,1 3-1,0-3 19,0 4-17,0-4-2,4 1-1,0-3-21,2 1 18,2 2-24,-2-2 27,0 1 0,2 1 0,0 1-27,0-1 28,0-1 2,0 0-2,0 0-15,2-1 14,0 0-11,4-1 9,3 3 3,0-1 2,-1-3 24,2 1-26,4 2-3,-4-1-17,3-2-25,-1-1-1,1 1 21,0-2 24,-3-2-24,4 0 9,-4 0 0,-2 0-10,0 0 13,2 0 13,-4 0 0,-2-2 26,-2 0 16,0-2 10,2 1 16,-4-1 7,2-2 6,1 1-58,-3-2 3,0 0 26,0-3-7,0 2-22,0-3 9,0 1-9,-7 0-22,1 0 18,0-1 43,-3-1-7,0 1-3,3 0 12,-2 2-21,0 2 18,1-4 49,-4 4-30,5 0-41,-2-3-10,-1 0 22,-2 1-6,3 2 4,1-1-33,-1 3-13,0-2-3,1 3-19,0 3-10,3-1 6,-2-1-15,2 3-4,2-1-3,0 1-10,0 0-35,2 0-69,0 0-70,0 0-54,0-2-123,0 2-164,0-2-154</inkml:trace>
  <inkml:trace contextRef="#ctx0" brushRef="#br0" timeOffset="75998.1238">12546 8147 447,'0'0'1281,"0"0"-1067,0 0-175,0 0-36,0 0 46,0 0 74,0 0-12,0 0-95,0 0-16,0 0-65,11 0-3,-4 0 35,1 0-12,0 0-49,1 0-81,1 0-102,-1 2-110,0 0-170,-3 0-21,-83-8 574</inkml:trace>
  <inkml:trace contextRef="#ctx0" brushRef="#br0" timeOffset="76250.168">12617 8399 395,'0'0'463,"0"0"-203,0 0-120,0 0 36,0 0 6,0 0-42,0 0-4,0 0-12,0 0 22,-20 101-10,18-93-39,0 0-49,0-2-31,0 0 5,0-5-2,2 3 9,-2-2-13,2-2-3,-2 2-13,2-2-32,0 0-35,0 0-50,0 0-87,0 0-16,0 0-63,0 0-121,0 0-251,0-2 77</inkml:trace>
  <inkml:trace contextRef="#ctx0" brushRef="#br0" timeOffset="78759.9929">13169 8042 1061,'0'0'660,"0"0"-478,0 0-169,0 0 13,0 0 111,0 0 67,0 0-33,0 0-58,0 0-39,2 0-32,0 0-42,2 0-18,2 0-14,3 0 12,6-2-2,0 2 19,-1 0-1,6 0-21,-4 0 2,2 0 20,-4 0-33,-1 2 17,2 2-7,-4 1-6,-1 1 19,1 2 12,-5 2-3,1 1-5,-1 0 9,-4 2 3,-2-3 23,2 3-10,-2 1-16,0-3-11,0 3 8,0-3 3,-2 3 0,-4 0 13,0 1-13,-3-1 16,-2 3-16,3 0 0,-1-5 0,3 2 3,0-3 9,1 1-11,3-3 0,0 1 15,2-3-13,0 1-2,0 0 9,9-2-8,-3-1-1,4 1 44,1-2 0,4 0-6,2-2-10,-1-1-13,4 1 3,-1-2-19,0 0-22,-4 0 9,2 0-16,-2 0-10,-5 0-26,4-2-57,-6 1-43,0-3-4,-2 2 10,1-3-29,2-2-82,-5-2-121,0 0-349</inkml:trace>
  <inkml:trace contextRef="#ctx0" brushRef="#br0" timeOffset="79178.4872">13612 8038 673,'0'0'1101,"0"0"-1023,0 0-78,0 0-136,0 0 136,0 0 104,0 0 3,0 0-48,0 0-17,0 0-13,73-2-29,-59 2 0,1 0-3,2 0-1,-4 0-15,-3-1 19,4 1-10,-4-3 10,0 2-32,-2-1 3,2 2 9,-4 0 18,-2 0-11,-2 0 1,0 0 12,-2 0 42,0 0-6,0 3-34,0 5 82,0 1 11,0 3 18,2 2-48,-2 3-23,0 1 3,0-2-42,0 3 20,0 1-10,0-3 16,2 1-29,-2 0-22,5-1 22,-3 0 11,2 1-11,3-3-1,-1-2 1,-2 0 0,0-4 0,1 2 0,-1-4 2,-2 1-2,0-3-23,2 1-2,0-2-53,1 0-22,-3 0-7,3 0-20,-3-1 4,0-1-39,0-2-95,0 0-124,-2 0-222,0 0 94</inkml:trace>
  <inkml:trace contextRef="#ctx0" brushRef="#br0" timeOffset="79378.4043">13738 8208 700,'0'0'1465,"0"0"-1465,0 0-97,0 0 97,0 0 149,0 0 68,0 0-95,0 0-51,0 0-6,0 0-39,127 11-13,-101-8-12,-2-1-1,2 2-23,-4-3-74,-3-1-103,-3 2-33,4-2-101,-4 0-170,0 0-298</inkml:trace>
  <inkml:trace contextRef="#ctx0" brushRef="#br0" timeOffset="79625.8974">14491 8153 52,'0'0'1107,"0"0"-449,0 0-467,0 0-178,0 0 20,0 0 57,0 0-15,0 0-75,0 0 0,0 0-19,66-25-30,-61 25-84,-1 0-72,-2 2-61,0 4 2,0 1-16,-2 1-69,0-2-140</inkml:trace>
  <inkml:trace contextRef="#ctx0" brushRef="#br0" timeOffset="79808.9029">14534 8390 65,'0'0'408,"0"0"61,0 0-322,0 0-75,0 0-53,0 0 7,0 0-13,0 101 46,0-88-10,0 1-30,0-3 7,-2 0-23,-2-1-3,2-3 0,-1 0-114,1-4 17,2 0-73,0-3-81,0 0-97,2 0-47</inkml:trace>
  <inkml:trace contextRef="#ctx0" brushRef="#br0" timeOffset="80465.8954">14994 8013 91,'0'0'326,"0"0"-192,0 0 349,0 0-115,0 0-85,0 0-76,0 0-73,0 0-27,0 0 3,0 0-3,42-13-30,-26 13-35,-4 0-29,8 0-2,-4 0-11,1 0-1,3 0 1,-8 6-14,4-2 12,-4 4-22,-4-1 24,3 3-19,-4-1-23,-3 3-4,0-3-25,-4 2 26,0 1-10,0-3 19,-2 1 13,-9 0-29,0-3-6,1 1-26,-5-1 12,0-3 20,1 0 13,-4-2-36,6-2 10,-1 0 33,5 0 32,1 0 0,2 0 0,5 0 0,0 0-29,0 0-53,3 0 11,1 0 38,3 0-9,1 0 2,3 0 40,1 0 39,3 0 10,0 2-14,-1 3-9,2-3 7,-4 3 25,1-3 37,0 5-20,0-1-23,-3 1-20,3 1 4,-2 3 13,-3 1-10,-2 1-37,-2-2 17,1 3-3,-2-1 17,-1-1-17,-2-2-16,0-1 2,0 0 11,-5-1 23,-6-3 13,3 4-46,-5-3 0,-4-1-3,0-1 0,-2-1 1,2-1 19,-2 0-7,0-2-13,2 0-13,2 0-23,2 0-3,5-2 7,0-1-7,1 1-13,5-2-59,2-1-84,0-3-117,4 1-281,5-2 179</inkml:trace>
  <inkml:trace contextRef="#ctx0" brushRef="#br0" timeOffset="81109.9624">15542 7943 209,'0'0'251,"0"0"-36,0 0 85,0 0-121,0 0-45,0 0-11,0 0-9,0 0 29,0 0-22,0 0-11,-40 80-3,36-67-36,-1 2-9,1 0-7,2 1-29,0-3-13,2 2 3,0-3-16,0-1-22,0 1 9,2 0-10,2-1 23,3 0 6,-1 1-6,2-3 0,3 2 0,0-4 0,-1 3-34,0-5 21,4 2-10,-4-1-22,-2-2 6,3 0 16,0-1 10,0-3-6,-3 3-10,2-3 25,2 0-18,-4 0-4,0 0 6,-2 0 7,0 0 0,4-3-16,-4 0 12,-2-3 17,0 3 49,0-3-49,-2 0-41,3-1 41,-3 0 16,0 2-16,-2-1 0,0-2-19,0 5-40,0-3 30,-2 2 29,-5 2 49,1 0 9,0 1-22,-2-2-36,-4 3 0,4 0 26,-2 0 33,-3 0 31,-2 0 8,5 0-4,-3 4-17,0 0-15,2 0-7,1 2-10,0-3 4,-2 3-7,4-1-13,2-2 0,0 1-16,-1 0 9,2 0-3,1-2-19,2 1-19,0 1 3,-2-2 14,2 1-34,0 0-19,2 0-22,-2-3-7,2 2-20,-2 0-22,2-2-7,0 2-3,0-2-20,0 0-26,0 0-36,4 0-102,2 0-22,0 0-108</inkml:trace>
  <inkml:trace contextRef="#ctx0" brushRef="#br0" timeOffset="81550.2484">16395 8011 474,'0'0'1307,"0"0"-992,0 0-215,0 0-41,0 0 83,0 0 68,0 0-36,0 0-97,0 0-62,0 0-15,7 0-22,0 0-39,-1-1-30,2-2-57,0 3-1,1 0-67,0 0-15,-1 0-51,-4 0-50,0 4-75,1 0-135,-80-8 150</inkml:trace>
  <inkml:trace contextRef="#ctx0" brushRef="#br0" timeOffset="81771.9422">16470 8208 241,'0'0'603,"0"0"-186,0 0-211,0 0-21,0 0-29,0 0 10,0 0 25,0 0-3,-13 107-20,7-90-87,2-2-10,-3 2-49,0-5 14,3 0-33,0-1-1,0 0 0,0-4-2,2 0 0,0-1-51,0 0-72,0-1-39,2 1-155,0-2-60,0 1-212</inkml:trace>
  <inkml:trace contextRef="#ctx0" brushRef="#br0" timeOffset="87602.4247">17074 7850 186,'0'0'114,"0"0"-97,0 0-14,0 0 20,0 0 49,0 3 23,0-3-40,0 0 1,0 0 191,0 0-110,0 0-68,0 0-20,0 0 22,0 0 46,0 0 20,0 0-3,0 0-37,0 0-25,0 0-30,0 0-30,0 0-12,0 0-3,0 0 3,0 0 17,0 0 32,0 0 22,0 0-16,0 3-55,0-3 0,0 2-3,0 0 3,0 3 73,0 2-14,0 3-33,0-3 16,0 3-42,0 2 0,0-4-1,0 2 0,0 0-15,0 1-4,0-1 4,3 0 16,2-1-13,-1-2 13,0 1-3,0 1-10,0-2-3,-2 1-5,2-3 21,1 1 13,-1-3-10,2 1-3,1-2-35,-1 0 18,1-2-9,-1 0 26,2 0-1,3 0-40,-2 0-24,1 0-22,0-5-1,2-1-49,-2-3-3,-2 0-55,1 1-56,-1 1 23,-1 0-88,-1-1-82</inkml:trace>
  <inkml:trace contextRef="#ctx0" brushRef="#br0" timeOffset="87927.1556">17230 7883 427,'0'0'313,"0"0"-62,0 0-137,0 0 36,0 0-7,0 0 0,0 0-6,0 0 26,0 0-43,0 0-49,0 0-35,19 106 19,-19-92-13,2 1-22,0-2 5,-2 0-2,2-1-4,1-3 12,-3 2-31,0-1-4,0-3 4,2 3 13,-2-2-10,0-2-6,2-3 2,-2 1-12,0 0-29,2-2-117,0 0-9,0-1 18,0 2-9,0-3-33,0 0-95,4 0-159,-1 0-141</inkml:trace>
  <inkml:trace contextRef="#ctx0" brushRef="#br0" timeOffset="88175.4624">17497 7857 349,'0'0'518,"0"0"-166,0 0-303,0 0-13,0 0 62,0 0 35,0 0-19,0 0-33,0 0-3,0 0-75,73 0-3,-65 0-22,-4 0-60,2 0-48,-1 1-29,-3-1-37,-2 2-41,0-2-83,0 3-22,-2-1 94</inkml:trace>
  <inkml:trace contextRef="#ctx0" brushRef="#br0" timeOffset="88575.9591">17497 7857 107,'-38'54'260,"36"-49"-116,-2-2 84,2 3-36,0 2-81,2-1-23,0-1 3,0 2 1,0 0-34,0-3-3,0 3 27,0-2-17,4-1-26,0 1 23,0-2-20,0 3-13,3-4 10,-1 1 3,3-3 4,-3 3-1,0-1-22,3-1 16,1 1-7,1-1-15,0 0 15,-3 2-3,4-3 17,2 2 6,-4-2-49,5 1 18,0 2-21,-2 0-1,2-1-12,-2 4 11,-3-2-40,-2 0 42,2 4 11,-4-2 18,0 1-27,-2 1 40,-2 2 4,0-2-11,0 0-6,0-1 10,-2 1-6,0-1-4,0-3-3,0 2-1,0-2 4,-4 1-6,-2-3 9,0 3-12,-6-2-7,2 0-10,-2-2 13,-1 2 7,-2-3-7,2 2-13,-1-3-3,0 1-13,4-1-39,0 0-28,0 0-20,4 0-88,0 0-65,0 0-98,2-4-212,0 1-476</inkml:trace>
  <inkml:trace contextRef="#ctx0" brushRef="#br0" timeOffset="89093.4602">16723 7895 85,'0'0'401,"0"0"-215,0 0 338,0 0-266,0 0-99,0 0-26,0 0 43,0 0 25,0 0-20,0 0-58,2-2-32,0 2-1,0 0-6,-2 0 9,2 0-9,0 0-4,0 0-16,2 0-28,3 0-17,3 0 23,10 0 2,-2 0-9,6 0-18,0 0-14,-6 2-2,1-2-1,-1 0-25,-4 0-32,2 0-39,-4 0 3,-2 0-33,-1 0-38,-2 0-23,-1-2-37,-4-2-35,0 0-20,-2-2-34,0 1-97,0-1-112</inkml:trace>
  <inkml:trace contextRef="#ctx0" brushRef="#br0" timeOffset="89349.5039">16875 7830 232,'0'0'273,"0"0"60,0 0-271,0 0-26,0 0 65,0 0 110,0 0 17,0 0-32,0 0-31,0 0-28,0 61-24,0-48-41,2-1-27,3 0-19,-3-1 13,0 0-33,0 1-4,2 0-2,-1-1 13,1 0 0,-2 0-13,0 2 0,0-4 0,2 0 3,-2-1-3,2-1-10,-2-2-75,-2 3-73,2 1-24,1-3-39,-3-1-39,0 1-138,0-3-162</inkml:trace>
  <inkml:trace contextRef="#ctx0" brushRef="#br0" timeOffset="89709.6411">16780 8187 118,'0'0'307,"0"0"117,0 0-76,0 0-162,0 0-40,0 0 33,0 0 78,0 0 6,0 0-76,0 0-70,10 0-46,-6 0-16,2 0-10,4-2-10,-2 0-3,2 2-9,6-1-10,-4-2-10,3 3 13,0-1 1,-2 1-17,-1 0-13,-1 0 0,-2 0 13,-1 0 0,-4 0-1,2 0 1,-2 0-22,1 0 20,0 0 1,-1 0-22,2 0 1,-2 0-27,0 0-15,5 0-27,1 0-25,3 0-72,-2 0-129,3 0-109,0 0-177</inkml:trace>
  <inkml:trace contextRef="#ctx0" brushRef="#br0" timeOffset="90261.9428">18130 8044 525,'0'0'1132,"0"0"-933,0 0-118,0 0 19,0 0 98,0 0 19,0 0-81,0 0-85,0 0-25,0 0-25,21-2-1,-15 0-22,1 0-62,0-1-36,-3 0 13,0 2 7,-2-1-33,-2 0-52,0 2-68,0 0-43,0 0-82,0 0-105,0 0 37,-51 17 387</inkml:trace>
  <inkml:trace contextRef="#ctx0" brushRef="#br0" timeOffset="90648.0192">18185 8250 297,'0'0'248,"0"0"195,0 0-199,0 0-74,0 0-14,0 0 6,0 0 14,0 0-4,0 0-20,0 0-39,0 0-15,0 2-24,0 0-23,0 1-12,0-3 32,0 7 0,0-4-7,0 5 7,0 0-13,0-1-7,-2 3-19,-2 0 17,0 0-21,-2-1 14,-1-2-1,-2 3-12,1-3 6,2 1-15,-5 2 2,-2-3-5,2-1-17,3 0-29,0-3-44,-4 3-23,2-2-45,2 0-71,-2 0-63,-4 0-207,6-2-182</inkml:trace>
  <inkml:trace contextRef="#ctx0" brushRef="#br0" timeOffset="103957.3564">25558 7067 186,'0'-1'365,"0"1"-342,2-2 306,-2 0-225,0-3 1,3 5 31,-3-5 44,0 3-18,0-2 40,0 0-63,0 1-2,0 1 5,0-2-19,0 2-29,2 0 3,-2 2-13,0-1-13,0-2-19,0 3-14,0-1-9,0 1 0,0 0 13,0 0-10,-2 0-3,-1 0-3,1 0-16,0 0-10,0 0-29,2 0-6,-2 1-10,0 2-19,-2 2 6,-1 2-3,-1 3 45,2 4-26,2 1 3,0 0 16,2 3 4,0-1 9,0-2 10,2 2 0,4-1-3,2-3-26,3-1 3,0-2 13,0 0-6,-3 0-14,2-4-15,4-1-10,-6-1-1,2-2 4,-2-2 7,6 0 2,-6 0 1,5-4 45,2-3-16,-2-4 9,1-4-25,1 0 6,-4 0 26,-1-2 3,-2 1 20,2-2-23,-4 0-19,0 3 19,-4 0 2,2-1-2,-2 3-27,-2 1 27,0 3 72,0 1-70,0-1-2,-6 2 0,-2-2 16,0 4 19,-6-1-35,2 1-52,-6 0 19,2 2-38,-3 1 29,-5 0 13,3 0 25,2 2 3,-1 0 0,4 0 2,3 0 0,0 0 42,5 2-4,-1 0-21,3 3-18,4 1-36,0 2 17,0 2-7,2-2-16,0 5-7,0-2-78,4 3-29,4-4-52,5 2-138,-2-6-179</inkml:trace>
  <inkml:trace contextRef="#ctx0" brushRef="#br0" timeOffset="104792.6927">26027 7146 160,'0'0'111,"0"0"-49,0 0-17,0 0-25,0 0 71,0 0-6,0 0 130,0 0-88,0 0 4,0 0-34,85-82-64,-79 70 45,0 0-13,-2 3 36,-2 0-46,-2 0-42,0 2 26,0 4 33,0-1-71,0 1 45,-4 2 38,2 1 49,-4 0-42,4 0-90,0 0-1,0 0-25,0 1-43,-4 7 42,0 1 26,0 3 0,1 0 4,-2 1-4,3 1-2,2-1-14,2 0 0,0 0-2,0-4 16,0-1-55,9-3 34,-3 1-1,3-5 24,1 1 20,2 0 3,4-2-23,1 0-43,0 0-44,0-5 2,0-5-22,-2 1 74,-1-3-42,2-2 73,-4-1-70,-2 1-2,2-4-31,-4 1-2,-2-2-40,3 0 88,-5 0 53,0-1 6,0 3 147,-2 4-30,1 1 75,-3 4-52,0 3 0,0 1-16,0 4 19,0-2-29,0 2 9,0 0-23,-3 0-100,3 0-19,-2 0-59,2 0 0,-2 4-9,2 1 57,0 5 30,0 2 39,0 1-4,0 2-35,0 0-2,2 5-11,7-3 13,0 1 18,-1 2-18,4-1 0,2 0 7,-4-2-4,0 1 10,4-1-10,-4 0-3,0-1-13,3-3 12,-2 0 1,-2-2 1,-3 0 22,0-3-23,-2-1 1,0-4-1,-4-1-1,0 1-1,0-3 2,0 0 29,0 0 36,-2 0 6,-4 0-9,-6 0-4,-1 0-16,-7 0-6,2 0-10,-2 0 22,6 0-15,-2-3 9,6 1-36,0 2-6,3 0-48,-2 0-23,3 0-23,0 5-81,2 0-4,-3 2-101,5 3-146,2-2-294</inkml:trace>
  <inkml:trace contextRef="#ctx0" brushRef="#br0" timeOffset="107144.7312">26747 7100 153,'0'0'284,"0"0"22,0 0 40,0 0-200,0 0-67,0 0-14,0 0 13,0 0 10,0 0-7,-2 0-9,2 0-4,0 0-6,0 0-1,0 0-9,0 0 13,0 0 19,0 0 14,0 0-1,0 0-16,0 0-4,0 0-6,0 0 0,0 0-3,0 0-13,0 0-10,0 0-16,0 0-6,0-4-23,0 0-7,0-2-48,0-1 30,0-1-1,0-1 24,0-3-40,0-1 10,0-2-46,0-1-6,4 1 42,2 0 3,4-3-29,-4 3-38,2 0 60,0 4-12,3-2-14,2 6 30,-4 3-3,1 1 3,-2 1 9,3 2-12,-2 0-4,-1 0 20,-2 2 28,6 3 1,-6 4 19,2 2-18,0 2-1,-1 0 19,-1 3-19,1-3-2,-3 2-30,0 0 6,-2 1 25,0-3-19,0-2-2,-2-1 18,3-3 1,-3 0 3,0-1-3,0-2 3,0-3-20,0 1 19,0 0 1,0-2 36,0 0 10,0 0-4,0 0 0,0 0 7,0 0 3,0-4-52,0-4-17,0-2-93,0-1 110,2-2-39,0 0-13,0-3 26,2-1-182,2 0 100,1 3 89,-3-3-10,1 5-89,1 0 118,-2 4 23,0 3-20,0 0-3,-2 3-2,2 2-17,2 0 19,-4 0 3,2 0 43,-2 4-20,4 1 3,-2 2 10,2-1-36,1 4 30,0-1-33,-3 2 1,0-1 5,0 1 14,-2-1-5,0-1-15,-2-1-16,2 0 16,-2-2-13,0-4 0,0 3 12,0-3 0,0 0-19,0-2 20,0 0 17,0 0 23,0 0 8,0 0-5,0 0-14,0-4-26,0-1-3,0-3-237,0-2 123,0-1 107,0-1 6,0 0 2,0-1 60,0 2-61,5-3-140,1 1 84,-2 3 30,5 1 10,-3 1 13,1 3 3,-1-1 19,0 2 24,0 2-17,4 0-26,-6 2-12,2 0-8,0 0 20,-2 0 14,2 4 32,-1 2 26,-1 0-17,1 3-13,-1 0 4,-2 3 32,0 0-32,0 1-27,0 0 27,2 0-46,-1-1-15,1-3-2,0 1 6,0-3 11,3 0 0,-1-4 0,1 2-9,-1-5 9,0 0 16,2 0 10,4 0-26,-2 0-21,0 0 18,4-7-36,-2 2 16,1-5-16,-3 3-58,1-5-4,0 2-30,-5 0 73,0 1 12,-2 0 46,-2 1 12,-2-1 17,2 3 23,-2-1 36,0 0-36,0 4-38,0-1-1,0 0 65,0 4-3,0-2 3,-2 2-20,-2 0 1,2 0 16,0 0-10,0 0-36,0 0-29,0 0-20,0 4-35,0 0-20,0-1 46,-3 6 13,3-2 0,0 3 16,0-1 10,2 1-6,0-3-4,0 1 26,0-1-25,0 1 1,2 0 37,2-2 2,3-1-40,-1 1 11,0-3 17,5 1-25,-4-1-3,1-2 18,0-1-2,0 0-4,4 0-13,-4 0 0,2-4-13,1-3-20,2-1-3,-2-1-6,-1-2-13,-2 3 3,4-4 9,-6 3-2,0-3 9,-2 3-10,0-2-16,0 4 23,-2 0 26,0-1-48,-2 1 47,3-2 14,-3 4 20,0 0 32,0-2-51,0 4-1,0-1 0,0 0 13,0 2 39,0 0-22,0 2-4,0 0 13,-3 0 13,3 0-3,-2 0-7,0 0-3,0 0-10,0 2-12,2 2-17,-2-2-23,2 5 23,0-3 58,0 4 50,0 2-69,0-1-23,0 1 20,0 2-10,4-3-23,2 2 36,2-1-20,-2-3 11,0 1 8,2 1-5,-1-5-14,-1 1-12,3-2-7,-3-1-33,3 0-2,-1-2 2,0 0-71,6 0-71,-4-2-95,0-5-92,2-3-280</inkml:trace>
  <inkml:trace contextRef="#ctx0" brushRef="#br0" timeOffset="107434.9727">27448 6529 10,'0'0'437,"0"0"91,0 0-505,0 0 29,0 0 32,0 0 63,0 0-30,0 0 30,0 0 45,0 44-111,2-33-20,-2 0 50,0 3-56,2 3-23,0-2-28,3 2-4,-1 3-51,2-3-118,0 1-32,3 0-69,0 0-134,-1-5-177</inkml:trace>
  <inkml:trace contextRef="#ctx0" brushRef="#br0" timeOffset="108534.2273">27735 6903 819,'0'0'619,"0"0"-488,0 0-116,0 0-14,0 0 40,0 0 73,0 0-7,0 0 16,0 0 17,0 0-10,0 0-33,0 0-33,2 0-57,2-4-7,2-2-16,-2-1-72,2-2 49,4-3 26,-4-1-12,0-5-11,2 1 36,-1-4-68,2 0 19,-3-5-42,-4-7-13,2-5 49,-2 1-45,-2 0 18,0 8-28,0 7 41,0 3 68,0 6 1,-2 2 7,-2-3 25,2 1-19,-2 0 30,-3 2 54,3 6-3,-1 1 27,1 0-37,2 3-38,0 1-4,0 0-42,2 0 0,0 0-26,0 0-29,0 0-14,0 0-15,0 0-7,0 1 65,-2 7 26,2 4 65,-2 3 29,0 2-35,-2 5-24,4-2-12,-2 3 0,2 0-20,0 3 46,0 0-18,0-1-30,0 1 13,0 3-14,2-2-1,0-2-15,0-7 16,2-1 0,0 3 0,2-1 0,-1 0-1,1-2-15,3-2 6,-3-1 10,0-1 0,3-1-14,-3-3 14,5 1 0,-4-3 0,1-2-13,0 0 6,0-3-24,4 0 31,-6-2 0,2 0-2,0 0-11,3 0-3,0-2-1,-3-5-5,3 0-9,-3-1 29,1-1-18,0 0 7,-1-1 13,0-3 16,-2 1-16,4-1-13,-6-2-42,0-1 25,0 1 30,-2 0 43,2 0-41,-4-3 9,0 2 2,0-4-16,0 3 6,0 2 11,0-1-1,0 5 26,0 0-7,-2 3 36,0 0-68,0 0-26,0 5 26,0-1 23,0 0 19,2 4-13,-2 0-6,0 0-23,2 0-19,0 0-24,0 0-12,-2 0-3,2 0 12,0 0 4,0 0 19,0 4 1,0 3 22,0 3 100,0 5-41,0 0-7,0 5-52,0 0-7,0-1-12,0 3 19,2-3-2,4 1 4,-2-2-1,2 2 28,3-5-29,0 2-31,-3-4 20,2 1 11,1-3 2,-1 0-1,1-3-2,-3 1-11,3-5-33,-3-1 22,0-1 0,0-2 1,4 0 18,-4 0-44,0 0 31,2 0-18,1-5-11,2 1-22,-3-7-1,3 2 11,-3-3 29,3 0-14,-5 2-12,1-2 0,-1-1 37,-4 1 18,2 3 3,-4-1-1,0 4 50,0 2 49,0 0 51,0 3-2,0 1-26,0 0 9,0 0 35,-2 0-32,0 0-58,0 1-51,2-1-27,0 2-39,0 2-16,0 2-13,0 2 68,0 1 65,0 3-46,0-3-16,2 2-4,2-1 1,0-1-2,2-1 2,2 0 2,-4-2 14,2-1-16,0-1-30,2 0-57,2-2-17,0-2-45,2 0-56,6-2-198,-8-4-323</inkml:trace>
  <inkml:trace contextRef="#ctx0" brushRef="#br0" timeOffset="108782.1944">28289 6590 410,'0'0'1269,"0"0"-1100,0 0-140,0 0-9,0 0 90,0 0 98,0 0-24,0 0-90,0 0-33,0 0 4,0 0-7,0 0-33,0 0-25,0 0-52,0 0-71,0 0-80,0 0-53,-2 0-62,-7 0-83,0 0-113,1 0-181,36 0 555</inkml:trace>
  <inkml:trace contextRef="#ctx0" brushRef="#br0" timeOffset="109061.5358">27904 6682 111,'0'0'375,"0"0"-105,0 0-100,0 0-98,0 0 51,0 0 50,0 0 48,0 0-6,0 0-1,0 0-16,0 0-32,-4 2 8,6-2-22,0 0-52,0 0-49,5 0-31,4 0 15,-1 0 13,5 0-9,4-2-20,0-2-19,-1 2-1,-2 2-25,-1 0-25,-2 0-10,-1 0-16,1 0-81,2 0-114,-4 0-68,1 2-115,-4-1-187</inkml:trace>
  <inkml:trace contextRef="#ctx0" brushRef="#br0" timeOffset="109482.6917">28437 6703 355,'0'0'692,"0"0"-302,0 0-315,0 0-36,0 0 85,0 0 100,0 0 42,0 0-98,26 114-48,-18-68-75,0 0 4,1-5-48,-2-4 1,1 0-4,-2-4 3,2-2-2,0-4 0,-4-6 0,-2-5 1,-2-2 0,4 4 12,-2 1-11,2-2-1,-2-1 3,2-5-3,-2-2 0,-2-5 1,3-1 11,-3-1-12,0-2-33,0 0 17,0 0-3,0 0-4,0-2-22,0-8-26,0-7-253,0-9-150,-3-11-158,-3 6 9</inkml:trace>
  <inkml:trace contextRef="#ctx0" brushRef="#br0" timeOffset="110400.1759">28484 6749 696,'0'0'1427,"0"0"-1427,0 0-81,0 0-85,0 0 166,0 0 46,0 0 25,0 0 4,0 0 42,0 0-14,98-9-51,-88 15 4,3 2-56,-6 0 0,-1 0-16,0-1-33,-4 1 46,-2-1-33,0-1 8,0-1 28,0 0 0,-2-1-7,-4 1-6,-3 1 3,-2 0-35,-1-3 6,-1 1 13,5-2 10,-3-2 16,2 2 1,3-2 25,2 0-13,0 0-13,2 0-23,2 0 22,0 0 0,0 0-1,0 0 2,2 0 34,0-2-4,2 0-28,0-2-2,2 1-43,5-3-28,2 0 29,0-1 26,1 0 0,2 0 5,-4-1 9,0-1 2,2-3-36,-2 2 7,1-7 29,0 5-78,-5-5 0,1-3-7,-1 1 14,-4-6-4,3 2 6,-5 1-90,-2-2 68,0 7 44,0 0 47,-2 4 13,-5 3 111,1 4 16,0 3-36,2 1-19,-3 2-21,3 0-64,0 0-20,0 0 20,-1 5 36,-1 5 35,1 7 20,-1 7-13,2 9 7,2 4-24,2-5-46,0-1-14,0-5 34,6-2-22,0-6-13,1-4 0,-1 0-16,3-1 16,1 2 11,3 2-9,2-4 22,-2-1-24,1-2-16,2-3 15,-2-1-27,1-2 26,-2-3-11,2-1 10,0 0-17,-2 0 4,-3-1-26,0-5 0,2 0 26,-4-1 13,0-1 3,-2 2 26,-1-1 49,-1 1-56,1 0 37,-3 2-1,0 0 3,-2 3 7,0 1 32,0 0 3,0 0-26,0 0-38,0 0-17,0 0-19,0 0-17,0 1-19,0-1 4,0 2-10,0 0-16,0 2 0,0 0 58,0 1 26,0 4-4,0-1-22,2 1 0,2-2-1,2 1-14,1-1 15,-1 0 1,2 0 1,1-1 12,2-1 12,-1 0-10,6-4-15,-2 1 35,3-2-23,-2 0-12,0 0-1,0-3-2,-5-4-24,1-1 26,-1 0 35,-1-3-35,-2 0 0,-5-2 20,0-3 17,-2 3-37,0 0-87,-9-1 39,-4 4 48,1 2 0,1-2-13,-6 4-23,2 2-28,1 0-1,-4 4-3,4 0 39,0 0 0,4 0-30,4 4-12,-1 2-82,7-1-25,0 4-89,0-1-81,9 1-131,-1-6-82</inkml:trace>
  <inkml:trace contextRef="#ctx0" brushRef="#br0" timeOffset="111149.3298">29592 6622 248,'0'0'1297,"0"0"-1014,0 0-212,0 0-58,0 0-13,0 0 0,0 0 22,0 0 30,0 0 29,0 0-7,-65 31 1,53-16-23,4 1-4,2 0-48,4 2-19,0-3-17,2 1 7,0-3 16,0-1 3,4-1-6,4-4 6,2 1-16,2-5 26,2 2 20,6-3-20,-1-2-20,4 0-28,0-7-33,1-6 0,-1 0 16,0-2 6,-4-2 40,-1-3 2,-4-1 14,2 1-52,-8-7 53,-2-6-76,-4 4 49,-2 3-95,0 3 124,0 8 19,-8-4 7,0 2 69,-6 3 103,6 4-78,0 5-16,1-2-39,3 5-10,2 2 29,-3 0-46,1 0-38,2 0-64,-2 11 64,2 0 36,-3 6-17,1 2-18,2 2-1,2 2 20,0 2 6,0-2-7,0 2-19,4-2-14,5-2 14,-3-4 3,7 1-3,-4-1 0,5-5-1,2 0-12,-2 0-38,3-5 48,2 1-10,0-4 11,1-2-11,0-2-3,2 0-10,-1-2-48,-2-6-53,0-3 20,1-3 32,-4-1 72,0-2-33,-6-1-51,-2 0 9,-2-4 35,-4 3-64,1 2 100,-3 2 7,0 3 157,-5 5-73,-1 1 144,2 2-44,0 2-28,2 1 3,0 1-75,0 0-81,0 0-3,-3 0-7,-2 7 7,3 2 46,-2 2 15,2 4-39,2 0-18,0 0 28,2 1-30,0-2 24,0 2-11,2-2-15,4-1 0,2 0 19,4-2-3,0 0 7,2 2-23,6-6-48,-1 1-39,4-3-62,3-3-145,-3-2-138,-1 0-274</inkml:trace>
  <inkml:trace contextRef="#ctx0" brushRef="#br0" timeOffset="111513.8617">30450 6599 617,'0'0'782,"0"0"-528,0 0-160,0 0-25,0 0 9,0 0 16,0 0 16,0 0-26,38-104 39,-33 95-26,-3 4 23,-2 3-7,0 2-45,0 0-39,0 0-10,0 0 13,0 0-3,0 2-29,0 2-3,0 1-39,0 5-6,0 7 48,0 6 51,0 8-9,0 0-41,0-9-1,0-3-11,0-7 11,0 3-3,0 0 3,4 3-22,0-3 22,0-2 13,0-2-13,0-1 0,0-3 0,2 0-49,-4-2-41,0-2-20,2 0-61,-2-3-69,0 0-13,2 0-114,2-6-82,-2-1-128</inkml:trace>
  <inkml:trace contextRef="#ctx0" brushRef="#br0" timeOffset="111967.2637">30626 6503 212,'0'0'1191,"0"0"-938,0 0-253,0 0-74,0 0 74,0 0 48,0 0 21,0 0 15,108-26 46,-93 26 39,3 0-69,-6 0-67,2 4-33,0 1-28,-4 1-2,1 2 8,-5 2 9,0 0-29,-3 1 16,-3 0-4,0 3 30,-5-1 30,-1 2-30,-5-2 0,3 1-4,0-3-9,-4 1 13,4-3 17,0-2-17,2 1-46,2-3 46,-2-3-1,2 3-2,2-3-46,0 2 49,-2-2 4,2 2 19,0-1-23,0 1-1,2 0-25,0-1 0,0 0-6,0-2 32,0 3 13,2-2 23,4 3 35,2-3 10,2 1 0,2 1-13,2-2 16,4 0-35,-1-1 9,2-1-13,-2 0-6,2 0-16,-4 0-20,1 0 23,-2 0-13,-4 0-13,-1-1-27,-3-3-48,0 2-12,-1-3 3,-3 1-16,2-2-235,-2-2 20,0-2-66,1 1-156,-1 1-109</inkml:trace>
  <inkml:trace contextRef="#ctx0" brushRef="#br0" timeOffset="113065.4649">31301 5980 417,'0'0'1092,"0"0"-916,0 0 31,0 0 1,0 0 32,0 0 2,0 0-45,0 0-43,0 0-45,0 0-35,8-14-23,-1 14-51,2-3-22,-1 1-1,3 0 1,1 2-16,1 0-11,2 0 21,-1 0 24,4 0-28,-2 0 3,0 2 7,-2 3 19,1-2 1,-4 1-18,0 0 7,-3-1 11,-2 1 1,0 2-28,-1-3 29,0 3-31,-3-1 30,0 3-17,-2 1-2,0 0 1,0 2 0,0 3 3,-4-1 16,-4-2 0,0 3 16,0-3-3,0 1-13,-1 0 0,0-3 3,3 0-3,-2 2 3,1-4 0,3 3 20,0-3-6,0 0-17,4 1-29,-2-1 13,2 2 16,0-4 0,0 3-2,0-2-16,0-1 17,0 1 1,4 1-52,4 0-74,-2 0-100,3 3-40,-1-3-150,1 1-147,-5-3-249</inkml:trace>
  <inkml:trace contextRef="#ctx0" brushRef="#br0" timeOffset="113309.8949">31501 6527 154,'0'0'349,"0"0"228,0 0-329,0 0-102,0 0 56,0 0 74,0 0 51,0 0-61,0 0-41,0 0-32,2 0-33,-2 0-25,0 0-21,2 0-21,-2 0-27,0 0-28,0 0-38,2 0-6,-2 0-54,2 0-29,-2 0-48,0 0-87,0 0-130,0 0-315,-2 0-611,-15 0 530,30 0 750</inkml:trace>
  <inkml:trace contextRef="#ctx0" brushRef="#br0" timeOffset="114325.6672">25170 7325 646,'0'0'1136,"0"0"-733,0 0-290,0 0-52,0 0 36,0 0 55,0 0 16,0 0-46,0 0 9,0 0-18,6 0-37,-6 0-44,0 0-32,0 0-29,0 0-9,0 0 3,0 0 0,0 3-10,0-2-26,0 1-9,0 4-8,0-3 88,0 6 20,2-1-8,-2 1 5,3-1-15,-3-1-2,0-3-32,2 0-23,-2-3-6,0 1 3,0-2 6,0 0 34,0 0 18,0 0 16,0 0-16,-2 0-19,-5 0 6,1-2 10,-5-2-135,-2-1 63,1-1-22,-2 2 23,0-1 58,0 3-33,-2 0 20,-1 2 25,3 0 1,-4 0 3,4 2 26,-2 4-26,2 1 3,4 2 7,-4 3 32,4 1-3,-1 1 10,3 1-10,-1 1-36,3-1 19,4-2-22,2 0-32,0 0 18,0-6 14,2 0 36,6-1 12,1-3 20,2 2 0,-1-5-3,8 0-7,-2 0-13,4 0-45,0-5-13,8-6-81,6-4-22,-5-4-72,-3 2-68,-2-2-134,-12 2-147,-1 2-219</inkml:trace>
  <inkml:trace contextRef="#ctx0" brushRef="#br0" timeOffset="114527.9844">25155 6897 1064,'0'0'1583,"0"0"-1432,0 0-151,0 0-100,0 0 100,0 0 7,0 0-7,0 0-32,0 0-43,0 0 4,-2 7 0,2 0 55,0 2-126,2 3-312,-2-5-275</inkml:trace>
  <inkml:trace contextRef="#ctx0" brushRef="#br0" timeOffset="115414.6097">25217 8310 450,'0'0'711,"0"0"-295,0 0-276,0 0-78,0 0-17,0 0 4,0 0-20,0 0-29,0 0-10,0 0 10,-9 43 114,7-27-52,2 3-49,0 0-13,0-2-2,0 2-2,0-2 4,0-4-16,0 1 16,2-6 2,-2-3-1,2-1 1,-2-2 1,0-2 23,0 0 19,0 0 17,3 0 6,-3 0 6,0-2 10,0-3-32,0-5-52,0-3-146,-3 0 101,-3-3 45,-3 2 0,1 3 0,-3 0 1,1 3 12,-1 0 107,-2 5-120,3 1-46,-6 2-86,2 0 80,-1 0 52,-2 3 94,0 6-62,0 0-32,2 2-11,3 3 9,-2 1-18,6-1-8,2 4 27,2-1-21,4-1-14,0-1-9,0 0 29,6-4-17,4 2 31,8-4 2,-4-3-17,8-1 16,3-3 1,7-2-39,8-7-107,1-8-101,-7-5-114,-14 5-196,-2-4-176</inkml:trace>
  <inkml:trace contextRef="#ctx0" brushRef="#br0" timeOffset="115598.2986">25204 8015 1896,'0'0'424,"0"0"-424,0 0-236,0 0 64,0 0 127,0 0 41,0 0-41,0 0-85,0 0-20,0 0-91,95 25-208,-84-23-184</inkml:trace>
  <inkml:trace contextRef="#ctx0" brushRef="#br0" timeOffset="116068.2994">25832 8128 375,'0'0'427,"0"0"348,0 0-559,0 0-216,0 0-13,0 0 13,0 0 16,0 0 4,0 0 12,0 0-12,-55 37 2,49-23-18,2 2 7,2 0-11,2-1-2,0-1 1,0 3-18,0-7-17,6 2 4,0-2-27,5-3 58,-1 0-1,5 0 4,0-4 37,4-1-37,-4-2 14,7 0 14,-6 0-17,3-4 9,-2-4-20,0-3 15,1 0 48,-8-3-26,0 1 45,-4-4 49,0 2-78,-4-3-10,-2 1 23,0 2 29,-8-1-2,0-1-95,-4 4-36,-4-1 36,2 4 52,-1 0-23,2 2-29,0 0-42,3 5-26,2 1-32,-4 2-13,4 0-82,0 4-64,4 5-92,2 4-174,2-3-221</inkml:trace>
  <inkml:trace contextRef="#ctx0" brushRef="#br0" timeOffset="119426.752">27255 4839 274,'0'0'248,"0"0"-118,0 0 82,0 0-95,0 0 17,0 0 3,0 0-14,0 0-2,-6-32-4,6 30 7,0 1 9,0-1-13,0 2-36,0 0-42,0 0-22,0 0-17,0 0 0,0 0 10,0 0-11,0 0 15,0 0-14,0 0 10,0 0-10,0 0 10,0 0 0,0 0-10,0 0 1,0 0-1,0-3 16,0 3 7,0-2 1,0 1-27,0-3-1,0 0-2,0 2 3,0-2 0,0 2 13,0 2 0,0-2 6,0 2-6,0-1 10,0 1-10,0-2 6,0 0-3,0 2-3,0-4-12,0 1-1,0 0 0,0-1-2,0 1-1,0-3-17,0-2-15,0-2-14,0-1-9,2-2 41,-2 1 17,2-3 0,0 2 16,-2 0-16,0 0-7,0 2 7,0 5 17,0 1-4,0 5 9,0 0-22,0 0-1,0 0-38,0 0-29,0 4-39,0 9 46,0 12 61,0 11 142,4 4-87,4 0-29,-2-3-25,4-2-2,-2-3 0,-2-8 0,0-5-12,-1-2 13,-1-7 0,2 6-18,3-1 18,-3-2 11,1-1-11,-3-3-4,0-3 2,-2-2-12,0-2 12,-2 0-15,0-2 17,0 0 3,0 0 29,0 0-12,0 0-17,0 0-3,0-4-16,0-3-172,0-3-72,0-2 3,-4 0-62,2 0-189,-2 4-141,14 73 585</inkml:trace>
  <inkml:trace contextRef="#ctx0" brushRef="#br0" timeOffset="120536.8058">26904 4717 98,'0'0'264,"0"0"-209,0 0-38,0 0-4,0 0 26,0 0 160,0 0-36,0 0-49,0 0-46,0 0 7,24-12 3,-22 12-6,-2 0 3,2-2 13,0 2-4,0 0-2,0-3 2,0 3-6,-2 0-13,3-2-3,-3 2-13,0 0-17,2-2 1,-2 2 2,2 0 11,0 0-7,-2-1-20,2 1-18,-2 0 0,2 0 19,-2 0 9,0 0-6,0 0-20,0 0-1,0 0 14,0 0 0,0 0 7,0 0-4,0 0-19,0 0-29,0 0-19,0 0-17,0 0-19,0 0-20,2 0-20,2 0-19,3 0 43,0 0-37,3 0-166,-4 0-368,-42 0 200</inkml:trace>
  <inkml:trace contextRef="#ctx0" brushRef="#br0" timeOffset="121250.9723">27045 4703 160,'0'0'91,"0"0"-78,0 0 3,0 0 43,0 0 32,0 0 7,0 0 33,0 0 169,0 0-105,0 0-74,-22 2-27,22-2 0,0 0 40,0 0 51,0 0 7,0-2-66,2-1 62,2 1-36,-2-1-29,3-1-29,2-2-78,1 0-16,0 1-55,5-1 55,0 2 27,2-1-12,-3 3-15,6 0-3,-4-1-10,6 3-4,-6 0-12,1 0 7,2 0 2,-6 3 8,1 1-5,2 1 4,-6 1 1,0 1-8,-2 1 4,1-1-23,0 1-22,-3 0 28,-4 1 4,0 1 7,0 1 18,0 1-18,-2-1-11,-5 1 33,-2 1 25,1 0-25,-2 3 0,-2-3 11,2 2-11,2-1-21,2-3 19,-1 1-8,0-1-6,3-1 16,0 0 0,0-5-22,0 3 2,4-4-6,-3 1-32,3 1 19,0-3-16,0 4 21,0-1 32,0-2 2,5 3-1,-1-2 1,2 1 0,1-2 33,-1 1 25,1 0 10,1-1-26,0-1 33,4 3-20,-4-2-7,2 0-2,0 0 9,2-3-17,-2 3 11,1-2 6,1 0 3,1-2-19,0 0-4,-1 0-9,2 0-10,0 0 6,-1 0-22,0 0 3,-3 0-2,1 0-1,-1 0 1,-1 0 1,0-2 24,-5 2-24,0-2-1,-4 2 2,2 0 20,-2 0 2,0-1-6,0 1-19,0 0-20,0 0-12,0-3-10,0 3-19,0-1-32,0-2-33,0 0-33,0-3-165,0 0-121,0 3-271,0 29-143</inkml:trace>
  <inkml:trace contextRef="#ctx0" brushRef="#br0" timeOffset="121599.9392">27517 4548 447,'0'0'996,"0"0"-830,0 0-118,0 0-22,0 0 0,0 0 143,0 0 55,0 0-55,0 0-72,0 0-39,8 97-22,-2-80-17,-2 0 17,4 0-7,1-3 0,-1-1 0,1-2-10,-1-2-3,3-1 17,1 0 2,0-1-10,0-2-25,0-3-1,2 2-48,-2-3-2,1 1-43,0-2-51,-3 0-40,1 0-65,-1-2-104,-1-7-144,-2 1-170</inkml:trace>
  <inkml:trace contextRef="#ctx0" brushRef="#br0" timeOffset="121843.0854">27684 4618 1053,'0'0'599,"0"0"-518,0 0-81,0 0 0,0 0 104,0 0 188,0 0-68,0 0-50,12 102-86,-3-66-27,1 4-42,1-4-5,-2-3-12,-3-9-2,0-7 0,-2-3-2,0-1 2,0 0-2,2 0-1,-2 2-10,0-3 13,-2-2 0,0-2-16,0-2-13,0-3-29,0 1-33,0-1-48,-2-3-39,2 0-10,3 0-72,-1 0-124,7-3-169,-7-2-171</inkml:trace>
  <inkml:trace contextRef="#ctx0" brushRef="#br0" timeOffset="122043.6132">28116 4916 680,'0'0'1462,"0"0"-1426,0 0-36,0 0-6,0 0 6,0 0 106,0 0-31,0 0-27,0 0-2,0 0-1,64-3-30,-53 1-15,-1-3-71,1 3-143,-2-1-42,-3-2-72,0-2-50,-4 0-78,0-1-160,-123 50 428</inkml:trace>
  <inkml:trace contextRef="#ctx0" brushRef="#br0" timeOffset="122230.0509">28011 4763 638,'0'0'1162,"0"0"-1015,0 0-92,0 0-36,0 0 82,0 0 32,0 0-69,0 0-38,0 0 0,0 0-25,91-13-1,-65 12-29,-2-2-6,2 0-43,2 2-120,-7 1-49,1-2-133,-4 0-236,-5 0-150</inkml:trace>
  <inkml:trace contextRef="#ctx0" brushRef="#br0" timeOffset="122663.6174">28335 4599 372,'0'0'798,"0"0"-436,0 0-239,0 0-25,0 0 110,0 0 3,0 0-17,0 0-52,0 0-52,0 0-64,15-31-6,-2 30-6,4 1-14,2 0-17,0 0 15,0 0-17,-2 5-4,0 3-6,-2-1-9,-2 5 35,-3 0-32,1 1-10,-2 0-4,-3 0-9,-2 1 6,-2-1 36,-2 1-42,0 0 6,0-2 39,-2 2 12,-8-2-3,-2 4 1,0 2-36,-5-3 4,2 2-30,-2 0 19,-2 0 20,2 1 26,5-3 7,-4-2-6,4 1-1,6-4-52,2-1 50,1-3-14,3-1 12,0 1 4,0-3 7,5 1 93,5 0 40,0 3 22,6-5-49,-2 1-29,1 1-16,2-2 3,0-2-32,0 2 0,0-2-17,-2 0-20,0 0-2,-5 0-2,1 0-30,-2 0-52,-3 0-55,2 0-87,1 0-37,-3 0-124,0-2-303</inkml:trace>
  <inkml:trace contextRef="#ctx0" brushRef="#br0" timeOffset="122844.1467">28860 4955 1776,'0'0'580,"0"0"-405,0 0-150,0 0-12,0 0 7,0 0 31,0 0-22,0 0-29,0 0-16,0 0-42,8-10-165,-6 4-49,2-3-143,-2 3-357</inkml:trace>
  <inkml:trace contextRef="#ctx0" brushRef="#br0" timeOffset="123160.5164">28924 4574 36,'0'0'394,"0"0"-221,0 0-39,0 0 13,0 0 45,0 0 91,0 0-26,0 0-29,0 0-66,0 0-55,0-75-78,0 75-29,0 6 1,0 6 38,0 7 136,4 12-13,0 8-69,4 5-38,-1-3-23,-1-5 4,0-5-7,3-5-7,0 1-21,-1-4 2,-2-7 9,-2-1-12,0-6 0,4 2-2,-2 0-11,0 2 13,0-4 3,0-2-3,-1-1-26,2-2-71,-1-2-38,-4 0-59,0 1-20,0-3-7,0 0-13,2-5 3,-2-2-104,3-9-72</inkml:trace>
  <inkml:trace contextRef="#ctx0" brushRef="#br0" timeOffset="123631.8999">29114 4589 904,'0'0'590,"0"0"-497,0 0-93,0 0-3,0 0 3,0 0 88,0 0-10,0 0 22,0 0 43,0 0 13,121-82-53,-101 82-73,-2 0-29,2 0-1,-1 4 2,0 2 21,0 3-23,-2 3 42,-2 3-31,-3 0-9,2 4-1,-6 0-1,-2 3-1,-4-1-42,-2 0 5,0 0 21,0 0-34,-10-4 2,0 0 4,-6-4 2,2 1 21,-2-1-27,2 0 10,-1 0-10,0 1 48,0-1 2,5-2 31,-2 0 7,4-2-13,4 1-7,0-3-17,2 2-2,2-2-16,0 1 15,0-3 1,0 4 61,4-1-19,6 1 10,2-1 9,0 1 23,3-2-25,2-2-1,2 1-3,5-4 0,-4 0-13,4 0 6,-1-2-9,-1 0-4,-4 0-6,-2 0-13,-4 0 4,-4-2 12,-1 2 3,-2 0-16,-5 0-6,0 0 3,0 0 0,0 0-16,0 0-32,0 0-64,0 0-52,-5 0-98,-2 0-49,-3 0-179,2 0-242</inkml:trace>
  <inkml:trace contextRef="#ctx0" brushRef="#br0" timeOffset="124255.1827">26715 3948 623,'0'0'1333,"0"0"-1213,0 0-107,0 0-13,0 0 55,0 0 10,0 0-47,111-3-18,-85 1-17,-2 1 17,2-2 0,2 2-2,-5-2-37,3 3-84,-4-3-101,0-1-134,-5 0-257</inkml:trace>
  <inkml:trace contextRef="#ctx0" brushRef="#br0" timeOffset="124661.392">27087 3680 775,'0'0'746,"0"0"-522,0 0-107,0 0 3,0 0 42,0 0-25,0 0-57,0 0-28,0 0-19,0 0 2,0 0 10,93-42-12,-74 42-33,-1 0-11,0 0 8,0 5-36,-4 2 13,2 4-3,-6-2-7,-2 1-22,-1-1-10,-5 3-22,0 0 31,-2 0 57,0 2-11,-4 3-16,-9-2 3,3 2 6,-8 0-15,2 1-7,-2-3 29,2 0 10,3-1-6,-2-1 9,6-1 0,1-2 3,4-3 33,2 1-20,2-2-10,0-1 7,0 1-13,2-1 42,4-1 59,2 1 12,5-3 7,2 1-26,0-1-23,7 0-16,-4-2-26,4 0 3,-3 0-16,0 0-15,-2 0-2,-1 0-23,2 0-22,-4-4-21,4 1-124,-4-4-97,1 2-70,-2-5-94,-7 5-242</inkml:trace>
  <inkml:trace contextRef="#ctx0" brushRef="#br0" timeOffset="124910.7628">27491 3588 473,'0'0'1284,"0"0"-1008,0 0-156,0 0-71,0 0 6,0 0 10,0 0-30,0 0 59,0 0-7,0 0-16,8 54-22,-2-37-26,2-2-23,4 0-3,-4-1 2,2-1 1,1-4 0,4 1-48,-2-3-53,1 0-18,4-1-40,0-5-58,2-1-56,-1 0-143,-4 0-291</inkml:trace>
  <inkml:trace contextRef="#ctx0" brushRef="#br0" timeOffset="125164.9273">27652 3605 970,'0'0'778,"0"0"-778,0 0-87,0 0 87,0 0 22,0 0 53,0 0 16,0 0 13,0 0-10,0 0 0,19 113-16,-13-92-20,5-1-25,-3 2 1,1-1-33,-1 0 0,3-1 13,-4-1-14,-1-4 0,-2-3 0,2 3 10,-2-6-10,0 1 0,0-3 0,4 1-14,-4-3 11,2 2-68,-2-4-43,0 1-54,3 0-63,-3-2-36,7-2-117,-7 0-261</inkml:trace>
  <inkml:trace contextRef="#ctx0" brushRef="#br0" timeOffset="125394.1018">28089 3834 1267,'0'0'1058,"0"0"-906,0 0-49,0 0-42,0 0 30,0 0 2,0 0-45,0 0-25,0 0-4,110-11-16,-90 9-3,-2 1-1,0-2-21,-2 2-81,2 1-110,-6-3-84,-1 0-76,-5-2-278,-1 5-383</inkml:trace>
  <inkml:trace contextRef="#ctx0" brushRef="#br0" timeOffset="125576.0731">28074 3701 1015,'0'0'972,"0"0"-972,0 0-82,0 0 82,0 0 82,0 0-14,0 0-39,0 0-6,115-38 16,-96 36-39,-4 2-23,-1 0-6,2 0-49,-4 0-81,1 6-144,-2-3-227,-5 1-246</inkml:trace>
  <inkml:trace contextRef="#ctx0" brushRef="#br0" timeOffset="125776.2762">28513 3742 646,'0'0'801,"0"0"-563,0 0-167,0 0 33,0 0 6,0 0-59,0 0-50,0 0 0,0 0-1,117 0 0,-101 0-48,-6 0-92,0 0-78,-1 0-120,0 0-284,-7-5-35</inkml:trace>
  <inkml:trace contextRef="#ctx0" brushRef="#br0" timeOffset="126198.2925">28719 3517 404,'0'0'1039,"0"0"-802,0 0-237,0 0 0,0 0 7,0 0 67,0 0-35,0 0 7,126 10 6,-109-6 16,-1-1-39,2 3-29,-6 0-9,4-1-17,-10 3 9,0 0-35,-4 0 4,-2 3-40,0-1 75,-2 3 13,-8 2 19,-4 0-6,-2 3-13,3 1-3,-4-4 1,5 3 2,3-3 13,-2-2 0,7-1 26,0 1 3,2-4-3,2 3 16,0 0-12,0-2-1,0-2-23,2 0 17,2 0 9,0-3-15,2 1 21,1-3 24,0 0-20,3 0 10,2-2 9,2 0-32,2-1-10,4 0-32,-1 0-26,4 0-32,0-2-58,1-4-121,-1 3-90,-2-3-194,-6 3-605</inkml:trace>
  <inkml:trace contextRef="#ctx0" brushRef="#br0" timeOffset="126369.2101">29219 3820 1282,'0'0'758,"0"0"-587,0 0-109,0 0 32,0 0 74,0 0-29,0 0-139,0 0-29,0 0 29,0 0-13,30-20-7,-28 15-202,2 1-184,2-2-156,-2 2-560</inkml:trace>
  <inkml:trace contextRef="#ctx0" brushRef="#br0" timeOffset="126710.7033">29435 3604 163,'0'0'271,"0"0"-92,0 0 131,0 0-232,0 0 69,0-109-34,0 91 37,0 5 32,0 1 46,0 5-95,2 1-39,-2 2 39,0 2-10,2 2-32,-2 0-30,0 0-28,0 0-20,0 0-13,0 6-53,0 4 53,5 9 90,-1 8-16,2 10-28,1 2-9,-1-1-36,0-5-1,0-5 0,1-7-19,-3-2 19,1-5 13,1-1-13,-2 0 20,0 1-20,0 1-3,0-2 3,4-3 0,-4-2 0,-2-1 0,2-3-51,-2 0-33,0-2-13,0 0-110,0-2-46,0 0-72,2-2-108,-1-2-111,3-9-170</inkml:trace>
  <inkml:trace contextRef="#ctx0" brushRef="#br0" timeOffset="127193.2827">29668 3483 1031,'0'0'736,"0"0"-528,0 0-114,0 0-68,0 0 48,0 0 7,0 0-26,0 0 7,0 0 32,0 0-1,109-41 7,-88 41-38,0 4-27,3 5-35,-3 0-12,1 2-20,-6 2 3,-1 1-6,-2 0-4,-5-1 19,1 0-22,-7 3-3,0-1-13,-2 1 13,0 2 25,-9 1-5,-5 0 8,-4 0 14,-2 1-36,-4-1 4,3-2 35,-1 2 16,4-3 23,-2 0-36,6 0 23,0-3-24,6-1 24,4-1-26,2-2-24,2-1 24,0 1 13,2-5 10,6 5 19,4-4 16,0-1-3,4 2 13,4-5-1,1 3-9,1-2-16,-2-2 13,2 2-16,-1-2-4,-2 0 7,-2 2-1,-4-2 7,0 0 13,-5 0-6,-4 0 5,0 1-15,-4-1-22,0 0-11,0 0 1,0 0 6,0 0 0,0 3-16,0-3-1,0 0-2,0 0-32,0 0-32,0 3-51,0-2-61,-4 2-85,-2 5-20,-2 0-296,-7-2-917,48-38 1153</inkml:trace>
  <inkml:trace contextRef="#ctx0" brushRef="#br0" timeOffset="130342.8173">28146 9038 139,'0'0'114,"0"0"-113,0 0 35,0 0-6,0 0-30,0 0 0,0 0-75,0 0-170</inkml:trace>
  <inkml:trace contextRef="#ctx0" brushRef="#br0" timeOffset="131475.7774">26433 9330 368,'0'0'763,"0"0"-340,0 0-250,0 0-11,0 0 39,0 0 39,0 0-23,0 0-56,0 0-42,0 0-19,0-49-23,0 44-23,-2 2-15,2-1-10,0-1-1,-2 2 4,0-1 0,-1 0 0,-1 0-16,0 1-13,-2 1 20,0-2-23,-6 2-42,0 2-22,0 0-48,-6 0 19,-1 0 16,0 4 10,0 3 19,-3 5-4,4 0 23,-2 1 26,2 0-33,2 0 7,2 2-19,3 1 16,3-1-7,3 0-22,3 1-7,2-1-23,0 0 0,7-1 69,1-1-24,5 1-22,-1-2 49,6-3 3,-2-1-14,4-3-2,-2-3 32,6 0 16,-1-2-14,1 0-2,0-2-15,-2-5-8,2-3-45,-5-2-19,2-1 25,-2-1 7,1 0 6,-8-3-39,0 1-10,2-1-3,-8 1 47,0 3 54,-4-2 20,0 2 19,-2 4 6,0 0 33,0 1-19,0 5 42,-2-1 91,-2 2-1,0 2 17,2 0-66,0 0-55,2 0-77,0 0-10,0 0-48,0 6-43,0 1 33,-2 6 58,2 1 36,0 3-36,0 0-13,0 3-3,2-1 16,6-2 16,1 0-12,3-2 22,3-1 19,0-2-13,3 1 4,-2-2 3,4-4 3,-4 0 0,3-6-17,-2 3 17,0-4-25,-1 0 5,-4 0-3,0 0 4,2 0-20,-6 0 13,0 0-12,-4-2-3,1 0-1,-3 1-3,0-2-29,-2 3-16,0 0-4,0 0-12,0 0-49,0 0-65,0 0-75,0 0-30,0 0-78,0 0-212,0 0-198</inkml:trace>
  <inkml:trace contextRef="#ctx0" brushRef="#br0" timeOffset="132626.9623">27249 9409 204,'0'0'268,"0"0"159,0 0-157,0 0-136,0 0-46,0 0 32,0 0 17,0 0-24,0 0-25,0 0-7,-10-26 10,8 26 3,2-1-16,0 1 0,-2 0 3,2-2-13,0 2 0,0 0-4,0 0-3,0 0-2,0 0-11,0 0-16,0 0-29,0 0-3,0 0-1,0 0 1,0 0 16,0-2 7,0 2-23,6-2-12,4 2-30,6-3 42,10 0 29,10-2-18,5 0-11,1-1-13,-2 1 10,1 1-26,1 0 9,5-1-2,1 1 3,1-1-1,0 2-2,-6 1 6,-5 2-17,-2 0-2,-5 0 15,-5 0-2,-2 0 21,-12 0-3,3 0-15,2 2 17,0 0 2,3 2-16,-4 0-7,-3-2 10,0 1 12,-3 1-12,-1 0-29,-3 0 39,3-2-8,-3 1 11,-2 1 0,3-1 1,-3-1-1,2 1-1,-2-3 1,0 2 1,1 0-1,0-2 29,-3 0-6,-2 1 6,0-1 10,0 0 9,0 0 14,0 0 5,0 0-2,0 0-14,0 0-6,0 0-20,0-3-24,0-2 0,0 3 15,0-3 4,0 3-7,0 0-13,0 1 12,0-1 24,0 0 5,0 0-15,0 2-23,0 0-1,0 0-2,0 0-1,0 0-12,0 0-6,0 0 6,0 0 1,0 0-14,-2 0-25,2 4-14,0 1 52,0 4 0,0 2 13,0-2-1,2 3 1,-2-5-2,4 0-11,-2 0 12,2-3-15,-2 0 13,0-2-39,2-1 7,-2-1 12,0 0 20,0 0-12,-2 0 15,3 0 42,-3-3 32,2-4-3,-2-3-71,0-2-7,0-3-22,0-2 29,0-1 50,-2 1-50,-5 1 0,1 1 5,0 2-5,0 1 0,2 2 47,-1 2-18,0 1-7,3 2-19,0 1 9,2 2-8,0 0-4,0 1-23,0 1-6,0 0-6,2-3-17,8 3-18,0-1-1,4 1 16,4 0-6,-2 0 28,6 0-22,-5 0 52,-1 4-32,2 1-1,-4 2 33,2 2-17,-4-1-2,-1-1 6,-3 0 14,3 1 2,-7-1-42,-2 1 0,-2-2 8,0-1 34,0 0 1,0 0 44,-2-1 20,-2 2 19,-7 0-13,-2-1-13,1 1-9,-3 1-23,0 0 12,1-2 1,-2 3-7,4-4-16,-1 1-13,4-1-1,3 0-2,4-3-3,0-1-19,2 3-43,0-3-67,0 2-59,0-2-81,4 1-62,7 3-11,-1-4-144,-1 0-261</inkml:trace>
  <inkml:trace contextRef="#ctx0" brushRef="#br0" timeOffset="133496.917">28813 9276 264,'0'0'499,"0"0"-7,0 0-277,0 0-82,0 0 4,0 0 35,0 0-7,0 0-6,0 0 0,0 0-33,-8-12-42,6 5-39,2-1-3,0-1-42,0-2-12,0 0 10,0-4-15,0-2 15,0 3-54,0-1 43,0-2-36,0 3-2,2-1-14,2 4-90,0 4 106,0-1 17,0 5-1,3 1-48,-1 2-19,5 0 41,-2 0 48,1 0 9,0 3-25,4 5-12,-4 1 39,0 2 17,-1 6 8,2-2-23,-7 2-2,2-2 0,-2 0-29,-1 1 29,-1-7 0,-2 1 2,0-4 23,0-2 1,0-1-26,0-1 2,0-2 1,0 0 13,0 0 33,0 0 38,0 0 4,0-5-78,0-3-13,2-1-175,-2-6 78,2 1 80,0-3-41,0-1 29,2 1-95,1-1 79,1 1 25,1 2-25,1 0 15,0 3 28,3 3 1,-2 1 1,1 3 19,0 1 53,2 4 9,-4 0 30,0 0-23,-1 0-20,-1 5-49,0 3 17,1 1 13,-3 5 12,3-1-19,-3 3 20,0-1-49,0 0-13,-2 0-11,0-2 8,0 2 6,2-4 0,1-2-2,-2-1-1,1 2-1,0-5-15,0 3-65,2-2-45,2-3-11,4 1-32,-2-2-97,3-2-115,-3 0-170</inkml:trace>
  <inkml:trace contextRef="#ctx0" brushRef="#br0" timeOffset="134182.0302">29539 9051 417,'0'0'822,"0"0"-578,0 0-182,0 0-60,0 0 17,0 0 24,0 0 12,0 0 75,0 0 26,0 0-36,-42-41-58,35 36-7,1 3-55,-5 0-52,1 2 0,-1-2 19,0 2 33,-2 0 30,1 0-29,0 0-1,-4 6-52,2-1 10,3 4 16,-4-1-13,2 3 8,3 0 29,-1 3-38,0-4 21,5 2 18,0 0-45,4-3 23,2 1-29,0 0 23,0-5-20,0 3 20,2-3 10,6 1 19,0-2-4,3-1-17,2 0 21,2-1 0,4-2-18,-4 0-37,1 0 6,2 0-29,-4 0 3,4-5-19,-6-2-17,1 0 7,0 1 3,-7-2 42,1 1 59,-3-1 75,0 0-56,-4 2 43,0 0 82,0 3-53,0 1 39,-2 2-16,-4 0 52,4 0 23,0 0-72,-1 0-98,1 0-19,2 4-71,-2 5 71,0 3 48,-1 2 14,3 1-49,0-1-12,0 3 38,5-5-16,4 2 19,1-3-23,0-2 27,4-2 6,0-2 3,3-1 26,0-2 3,2-2 3,3 0-39,-4 0 1,2-3-11,-1-3 4,-4-3-6,0 2 6,-3 0-7,-1-1 20,-4 0 6,-1 1-23,-2 1-22,0 1 7,-2 0-23,0 3 25,-2 1-25,0-1-14,0 0-30,0 2-21,0 0-21,0 0-14,0 0 6,0 0-28,0 0-69,0 0-91,2 0-82,4 2-121,2 1 195,2 4-29,-2-5-253,-42-14 572</inkml:trace>
  <inkml:trace contextRef="#ctx0" brushRef="#br0" timeOffset="134432.6494">30271 9122 706,'0'0'1727,"0"0"-1582,0 0-145,0 0-19,0 0 19,0 0 9,0 0-9,0 0-16,0 0-16,0 0 16,16-18-20,-16 18-158,2 2-127,0 6-118,0 2-39,0-3-184</inkml:trace>
  <inkml:trace contextRef="#ctx0" brushRef="#br0" timeOffset="134610.2434">30363 9385 939,'0'0'391,"0"0"-293,0 0-46,0 0-17,0 0 8,0 0-24,-26 107 10,20-92-27,2-4-2,2 0 1,0-4 1,-1-1 17,3-4-15,0 0-4,0-2-134,3 0-71,5 0-88,5-10 32,-3 1-55</inkml:trace>
  <inkml:trace contextRef="#ctx0" brushRef="#br0" timeOffset="135128.7007">30686 8885 455,'0'0'1224,"0"0"-1182,0 0-42,0 0-35,0 0 35,0 0 17,0 0 28,0 0-25,0 0 35,0 0 13,0 0-19,33-33-49,-24 33-16,0 0-13,-1 2-14,0 1 11,3 5-5,-4 2 35,1 0-15,-2 1 17,0 3 0,-2-4-16,3 5-10,-2-4 4,-5 0 20,0 1-2,0-3 1,0-1 3,0-2 16,0-1 4,0-1 3,0-2-4,0-2 10,0 0 23,0 0 23,0 0 3,0 0 0,0 0 0,0 0-59,0-6-19,0-3-172,2-3 68,4 0 17,0-6 74,5 1-85,2-1-16,-3 3 78,1 2 10,1 2 7,0 3 17,-2 1 2,0 4 78,-1 3 78,0 0-33,-3 0-58,0 0-19,-2 3 12,1 5 49,-1 4 32,0 1-16,0 3-29,1 1-49,-5 2 7,4 0-29,-2-2-10,0-2-10,0-1-3,1-2 2,-1-5-2,0-1 10,0-2-10,2-2-68,0-2-61,2 0-82,6 0-22,4-2-33,4-8-164,-4 1-581</inkml:trace>
  <inkml:trace contextRef="#ctx0" brushRef="#br0" timeOffset="135426.9155">31406 8760 254,'0'0'1024,"0"0"-738,0 0-286,0 0 0,0 0-23,0 0 23,0 0 111,0 0 61,0 0 4,0 0-60,-79 10-44,68 2-24,0 3-12,1 2-13,2 0 12,-2 4 4,6-1-37,0 0 46,2 1-47,2 1 56,0-4-39,0 2-17,0-3 24,6 0 1,2-2-26,2 1 1,0-3 24,0-1-24,1-3-2,2-3-3,-2-2-38,3-3-35,0-1-10,-2 0-17,6-1-61,-6-9-92,0-4-68,-1-1-186,-2 2-157</inkml:trace>
  <inkml:trace contextRef="#ctx0" brushRef="#br0" timeOffset="135624.9358">31287 8869 424,'0'0'1360,"0"0"-1227,0 0-133,0 0-149,0 0 81,0 0 68,0 0 71,0 0 1,0 0 51,0 0 30,0 0 9,44 8-49,-31-8-52,6 0-61,-2 0-39,-1 0-58,6 0-35,-1-2-37,0-1-65,0-4-68,-1-1-164,-4 3-297</inkml:trace>
  <inkml:trace contextRef="#ctx0" brushRef="#br0" timeOffset="136043.1737">31652 8665 861,'0'0'1029,"0"0"-1029,0 0-39,0 0-39,0 0 78,0 0 117,0 0-29,0 0-10,0 0 42,0 0 0,34-9-49,-24 9-71,5-3-2,2 3-24,2-2 3,0 2 0,0-2 11,1 0-1,0-1-13,0 1-7,-1-2-15,2 1-24,-4 0-18,-1 0 2,0-1 52,-6 2 34,-3 2 0,-3 0 0,-2 0-15,-2 0-15,0 0 32,0 0 34,0 0-34,-2 6 3,-2 1 49,-3 6 26,1 3-43,-2 3 4,-4 7-19,0 2-1,0 10 33,-4 0-49,6-2 10,-1-1 0,5-7 16,0-3-25,-1-4 12,1-4-13,1-3-3,1 3 2,-2 0 18,0 2-20,2-4-3,-1-3-13,3-2-6,-1-5 18,3-1-122,0-2-14,0-2 14,0 0-4,0 0 16,0-4-10,10-11-71,-4 1-23</inkml:trace>
  <inkml:trace contextRef="#ctx0" brushRef="#br0" timeOffset="136299.2807">31993 8651 1285,'0'0'797,"0"0"-693,0 0-104,0 0-176,0 0 176,0 0 157,0 0-1,0 0-46,0 0-20,0 0-25,-34 127-14,28-91-12,1 2-7,1-5-30,4-11-4,-2-6-11,2-3 12,0 2 1,0 0-19,0 1 19,0-1 1,0-2-1,0-6-42,0 0-29,0 1-35,-2-4-69,2-1-78,-2-3-20,0 0-75,-4 0-13,2-5-79,-1-5-144</inkml:trace>
  <inkml:trace contextRef="#ctx0" brushRef="#br0" timeOffset="136572.0341">31702 8846 913,'0'0'1343,"0"0"-1343,0 0-36,0 0-94,0 0 130,0 0 179,0 0-1,0 0-43,0 0 4,0 0-7,0 0-42,132-9-45,-88 3-32,4 3-12,-2-3-1,-5 0 0,-7 1-3,-7 3 2,-6-3-1,-4 5 1,-2-2 1,2 0-3,-1 2-23,2-1-3,-3 1-25,-4 0-36,-3 0-23,-4 0-9,-4 0-37,0 1-67,0 3-50,0 1-59,-6 2 101,-5 1-82,2-3-284</inkml:trace>
  <inkml:trace contextRef="#ctx0" brushRef="#br0" timeOffset="137028.1679">31817 9150 104,'0'0'219,"0"0"48,0 0 115,0 0-89,0 0 9,0 0 33,0 0-23,0 0-76,0 0-52,0 0-39,49-7-16,-30 3-24,6 0-15,9-2 0,7 1 9,1-1 6,0-1-23,-3 0-12,-5 2-10,-6 0-3,-8 4-6,-2-1-20,-4 0 1,1 0-1,3 0-5,-4 0-4,2 1-7,-8 1 7,-4-2-3,0 2 13,-2 0-4,0 0 3,-2 0 1,0 0 3,0 0-7,0 0 3,0 0-9,0 0-3,0 0-16,0 0 13,0 0-13,0 0 9,0 0-12,0 0-2,0-2-10,0 2-7,0 0-31,0 0-48,0 0-37,0 0-32,0 0-42,0 0-71,0 0-136,-8-2-269,0-1-454,24 10 144</inkml:trace>
  <inkml:trace contextRef="#ctx0" brushRef="#br0" timeOffset="139325.9859">7589 7320 17,'0'0'111,"0"0"23,0 0 16,0 0-20,0 0 59,0 0-123,0 0-64,0 0 30,0 0 40,4 8 0,-2-8-4,-2 0 1,0 1-7,0 1-23,0 0-13,2 0-4,-2 2 5,0-3-5,2 1-9,1 2-9,0 0-4,-3 0 2,2 2 25,-2 1-11,2 1-16,0 0 26,0 1-13,0 2 10,2-3-3,0 1-19,0 0-1,2-2 32,4 1 43,-2-3-3,0-1-11,1-1 1,-1-2-13,3-1-26,0 0-7,-1 0 3,-2 0-6,6-1-11,-4-3 11,-2-2-9,1 0-2,2 1 17,-3-1-16,0-3 16,1 2 7,0 0-3,-3-1-20,0 0 20,-1 1 16,-1-2-7,2-1-29,-4-2-3,4 0-3,-1 0-12,-1 0 14,1-1-1,-1 1 2,-2 0 45,0 1-9,0 1-7,-2 1 26,0-1-13,0 1-3,0-1 19,0 2 17,-4-1-40,0 1-16,-3 1 40,0 0 8,1 1 4,2 0-58,-4 0 3,1 2-3,1-2 6,-3 2-2,3 4-16,0-3 24,-3 1-5,3 0-20,-2 2-16,-4-2 3,6 2 13,-2 0-20,0 0-18,-1 0-1,-2 0 17,5 0 9,-2 4-7,1 1-5,-1-1 12,1 2 0,3 0-3,-3 2-23,3 1 16,0 1-6,0 0 10,2 0-1,-2 5-18,2-4-4,-3 0-26,3 3-17,-3-3-54,1 0-85,0 0 32,-2 1-91,2 0-140,0-4-340</inkml:trace>
  <inkml:trace contextRef="#ctx0" brushRef="#br0" timeOffset="139730.4137">8067 7350 450,'0'0'1145,"0"0"-759,0 0-237,0 0-9,0 0 54,0 0-17,0 0-96,0 0-81,0 0-48,0 0 35,15-28 0,-13 24-19,0 4-4,-2 0-19,0 0-19,0 0-52,0 0-104,0 0-98,0 6-105,0-1 55,2 3 62,-2-3-189</inkml:trace>
  <inkml:trace contextRef="#ctx0" brushRef="#br0" timeOffset="140001.405">8113 7574 29,'0'0'388,"0"0"62,0 0-196,0 0-78,0 0-13,0 0 49,0 0 44,0 0-68,0 0-58,0 0-7,0 54-20,-4-47-12,0-2-10,0 1-14,-2 0-6,-1-1-22,1 3-29,-1-3-10,3 0-52,-2 1-96,-1-1-33,1 3-120,0-2-150,2-3-135</inkml:trace>
  <inkml:trace contextRef="#ctx0" brushRef="#br0" timeOffset="141013.8824">7791 8529 313,'0'0'290,"0"0"4,0 0-200,0 0-32,0 0 33,0 0 18,0 0-5,0 0-27,0 0 7,0 0-3,-4 2-30,4 2 72,0 1-23,0 0-30,0 0 1,0 2-26,0-2-7,0 0-16,0 3-9,2 0-17,0 1-12,0 2 11,2-4 1,3 3-1,-3-3 2,2 2 21,-1-3-21,3 1 12,-4 0 9,4-2-19,2 0 9,-2 0-10,0-2-1,-2 1 14,6-1-15,-4-2 1,2-1 0,-1 0 33,-3 0-11,5 0 6,-5-1 4,3-6-8,-1-1 11,3-1 6,-2-4 13,1-2-54,0-1-1,4-1 16,-6 0-14,0 2 11,-2-1-11,-1 1-2,-1 1-34,-2 3 34,3-2 3,-5 3 55,0 1-38,0-2 9,0 4-16,-5 0 4,-1-1-17,1 3 0,-3-1 16,0 2 84,0-2-39,-4 3-26,4-1 13,-2 0 7,-1 0-55,0 0 13,3 0 6,-3 2 19,3-2 26,-1 4-22,5-1-42,-3 1-35,1 0-16,2 0-7,-2 0-13,-3 1-25,2 5-46,1 2-64,-2 4-85,2 1-150,1 0-21,1 0-63,4-1-169</inkml:trace>
  <inkml:trace contextRef="#ctx0" brushRef="#br0" timeOffset="141403.2189">8143 8598 587,'0'0'1034,"0"0"-696,0 0-82,0 0-23,0 0 12,0 0-7,0 0-78,0 0-48,0 0-35,0 0-26,6-2-27,-6 0-24,0 2-16,0-2-3,3 0 7,-1 1-8,-2-2-15,2 2-41,-2-1-62,2 0-35,1 2-40,-3 0-145,2 0-174,0 0-188,0 0-288,-20 13 973</inkml:trace>
  <inkml:trace contextRef="#ctx0" brushRef="#br0" timeOffset="141826.7478">8246 8804 124,'0'0'319,"0"0"24,0 0-60,0 0-113,0 0-34,0 0-5,0 0 22,0 0 16,0 0 12,0 0 7,2 0-35,-2 0-31,0 0-28,0 0-26,0 0-20,0 2 1,0 3 15,0 2 13,0 1-19,2 3-23,-2 2 13,0 1-3,0 3-9,-9 5-17,-4 7-13,-10 8-6,-3 4-99,-6-4-120,-2-4-151,14-13-455,-6-4-781</inkml:trace>
  <inkml:trace contextRef="#ctx0" brushRef="#br0" timeOffset="150115.8607">8969 4906 134,'0'0'336,"0"0"-239,0 0-64,0 0 6,0 0 26,0 0 17,0 0 9,0 0 4,-19-10-1,17 10 46,0-3-23,2 1-32,0 2 19,0-2 7,0 2 16,0-2 25,0 2-2,0-2-40,0 2-52,0-1-38,0 1-18,0 0-2,-2 0 0,2 0-4,-2 0-18,-1-2-17,-1 2 3,0 0 33,-2 0-10,2 0-29,-5 0 19,4 0 20,-3-2 1,2 2-18,-2 0-6,-2 0 23,4 0 1,-2 0-24,0 0-16,-3 2 6,-2 0 7,3 1 6,-3 3 0,-2-3 1,4 2 2,-1-2 1,-2 4-1,4-4 19,0 1 1,-1 0 1,2-1 1,1 0 0,2 0 2,-3 1 12,3 0-16,-5 2 0,2-1-23,-1 2 20,0 0-13,-4 0 16,6 1-17,-4-1 16,-2 2-2,4-1 3,-3-1 2,1 0-1,1 1-1,-2 1 0,3 1-1,-1-1-21,2 1 15,1 0 7,0-1 16,2 2-16,-4 0-6,4-4 5,2 3 2,-2-1 1,2 0-1,-3 2-1,3-3 1,0 2-1,-3 1 0,3-1 0,-3 0-2,1 2 2,-2-3 0,2 2-1,-1 0 0,0-1 0,3 2-18,0-1 18,-2 0 2,4 1 9,-2 0 23,2-1 9,-3 2 3,5-3 30,-5 2-7,5-2-39,0 1-25,0-2-4,0 0 3,-2 0 8,2-1-11,0 1-4,0-2 4,0-1 3,-2 1-3,2 2-1,0-4-2,0 3 3,0-1 33,0-1 3,0 2-17,0-3 4,0 2 16,2 0-17,0-1-20,3-1 18,0 3-4,-1-2-14,-2-1-1,2 1-1,0 1 1,-2-1 12,2 1-9,-2-2-3,0 1 11,1-2-12,-1 1-3,0-1 3,0-1 0,1 2 0,-1-1-1,-2-1 1,2 2 0,0 0 0,0-1 0,0 0 0,0 1 0,0-1 0,0 0-2,0 1 2,3-1 2,-3 0-2,0 3 1,0-5 12,0 3-9,2-2 12,1 1-14,-1-1 1,0 2-1,3-1 2,-3-1 25,2 1-27,0 0-2,3 0-1,-2-2-24,-1 1 24,0 1 1,-2 1 0,0-2-1,3-1-1,0 1 2,-3 0-1,0 1-10,2-2 11,-2 1 0,1 1 0,-1-2 0,0 2 13,5-2-10,-3 1 13,3-1-15,-1 0-1,0 0-19,4 3 16,-2-5 0,-2 3-10,0-1-2,2 0 15,-2-1 3,0 1-2,1 1 0,-5-1 1,0 0 1,3-1-3,-3-1 2,0 0 11,0 0-10,1 0 10,1 0-10,0 0-3,3 0-30,-2 0 8,1 0-1,2 0 21,-2-1 2,4-1 0,-4 2 0,0-2-3,1-1-1,-1 1 4,1 1-2,-1-1 1,1 0-15,-3-1 15,5 3 1,-2 0-1,-1-5 1,2 3 3,-2-2-3,4 3-12,-2-5-20,-2 2 32,1 0 0,0 1-12,-1-1-11,1-2 21,-3 2-17,0 1-1,1 1 7,-1-3-3,1 1 3,-3 3-20,2-1 30,-2 0 0,0 0-9,6-2 12,-4 0 1,2-1 2,0 1-3,-2-2-1,6-1-1,-4 0-1,2-2-39,-1 0-26,-1 1 19,3-2-10,0 2 7,-3 1 7,-2 1 9,-2 0 3,4 3 33,-4-1 0,-2 0 26,0 0 14,0 1-1,-2-1 0,2-1 9,0 0 4,2 0-39,-2-2-9,2-4-4,-2 2-13,5-2 0,0-4 10,-3 4 0,2 0-29,-2 0 28,3-2-15,-3 4 18,0 0 1,-2 0 2,5-2 27,-5 3-13,0 1 30,0 0-4,-2-3-13,2 1-12,1-1-14,-3 0 17,0-1-20,2 2-26,-2-2-17,0 1 41,0 0 4,0 1-4,0-1 2,2 3-16,0-1-10,0 1 25,0-3 1,-2 3 0,2-2 0,0 0-13,0-1 26,-2 0 19,2 2-29,0-4-3,0 0 0,-2 0-1,0 2-25,0-4-9,0 2-34,0 3-5,0-2 74,0 0 6,0 4-6,0-2-6,-2 1 6,2 0 20,-2 3-18,0-2-4,0 0-24,-2 1 25,2 1-44,-2-1 15,0-2 11,-1 3 12,3-3-9,-2 0 32,-3 0 1,3 3-16,0-3 60,0 1-22,-1-2-3,1 5 58,2-2 4,-2 2-36,2 1-30,-2-2 23,1 3 20,-1 0-30,2 0-45,-3 1-14,1-1 14,0 2 0,0-3-19,-2 2 2,-2-1-28,-2-2 13,4 2 9,-2 0 20,-3 1-23,0-1 26,3 2-46,-3-2 17,3-3 23,-5 4 6,2-1 0,-1 0-28,0 2-46,-4-3-59,2 3-50,-2 0-149,-1 0-235,5 0-36</inkml:trace>
  <inkml:trace contextRef="#ctx0" brushRef="#br0" timeOffset="166835.075">1475 9947 333,'-5'-6'355,"3"4"150,0 2-336,0-2-51,2 1 87,0 1 87,0-2-26,0 2-62,0 0-36,0 0-14,0-2-12,0 2-33,0 0-42,0 0-12,0 0-8,0 0 11,0 0-1,0 0 1,0 0-23,0 0-20,0 0-15,0 0-29,0 0-19,0 0-22,0 0-23,0 0-22,4 0-7,5 4 77,4-1 27,2 3 17,4 0-4,8-3 2,-3-1 3,4 0-3,-3 0-48,-2-2-4,2 0-25,-1 0-4,0 0 6,-6 0-28,-3 0 34,0 0 1,-2 0 10,-5 0-1,-1 5 59,0-5-47,-5 5 48,2-2 1,-4 0-19,0 1 17,0-1 3,0 3 40,0 2 32,0 1-11,-6 1-19,-4 3 4,2 1-4,-4 3 0,-1-2-23,0 2-6,-4 2 0,-5 5-10,-2 5-3,-6 6 0,-2 0-1,9-4-18,3-9 18,2-1 0,2-3 1,4 0-20,-8 3 21,8-3-2,-3 0-11,-2 4-30,2-3 23,1-2-18,2-3 37,2-5 13,2-1-11,3-5 11,3 1 3,0-4 13,2 0-19,0 0-10,0 0-29,0 0-13,0 0-45,4-2-53,5-3-22,-1-5-59,7-6 45,4-4-6,0-1-108,-2 3-199,9-8-78</inkml:trace>
  <inkml:trace contextRef="#ctx0" brushRef="#br0" timeOffset="167147.8123">1865 10004 365,'0'0'704,"0"0"-375,0 0-329,0 0 36,0 0-23,0 0 205,0 0 110,0 0-101,0 0-107,0 0-17,-2 14-12,-2-6-46,-4 3 29,0 4-38,-6 5 31,0 0-2,-1 3-14,2 0-6,0 0-45,1 0-29,1 0 29,0-3-3,1 0 0,2-2-23,0-2 26,2-3-19,0-1 3,2-4-39,0-3-25,2 0-43,2-3-26,-2-2-45,0 0-49,0 0-40,-3 0-52,-2-2-144,3-4-156</inkml:trace>
  <inkml:trace contextRef="#ctx0" brushRef="#br0" timeOffset="167444.3782">1428 10146 359,'0'0'1509,"0"0"-1324,0 0-185,0 0-78,0 0 78,0 0 230,0 0-49,0 0-74,0 0-20,139 3-6,-87-3-7,1 0-39,-3-3-6,-10-1-26,-7 2 17,-7 2-20,-6 0 0,-6 0 0,-4 0 0,3 0-3,0 0-14,0 0 1,-5 0-16,1 0-26,-5 0 36,-2 0-14,-2 0-25,0 0-23,0 2-32,0-2-79,0 2-32,0-2 13,-2 2-30,-7-2-46,5 1-166,-13 1-295</inkml:trace>
  <inkml:trace contextRef="#ctx0" brushRef="#br0" timeOffset="167794.516">1498 10365 186,'0'0'173,"0"0"13,0 0 107,0 0-101,0 0-35,0 0-11,0 0 4,0 0 22,0 0-42,0 0-32,79 25 25,-67-23 23,6 0-10,3 0 0,0 0-29,4 0-36,1-1-4,2 1-22,-1 0-22,1 0 12,-2-2 10,-2 0-41,0 0 12,-5 0-13,-2 0-1,-4 0 1,-3 0-3,-1 0 1,-2 0-1,-5 0-16,0 0-6,-2 0-20,2 0-19,-2 0-20,0 0-19,0 0-36,0 0-67,0-2-86,2-5-72,-2-1-88,4-7-301</inkml:trace>
  <inkml:trace contextRef="#ctx0" brushRef="#br0" timeOffset="168160.7482">2075 9930 388,'0'0'1274,"0"0"-992,0 0-152,0 0-32,0 0 83,0 0 51,0 0-45,0 0-74,0 0-58,0 0-33,6 0-20,2 0 43,2 0-3,5 0 12,0 2-15,4 2-37,-2-3 27,0 1-13,-3 0 12,4 0-7,-4-2-19,0 2-2,-2-2 19,-1 0-18,-1 0 2,-3 0-3,-1 0-1,-1 0-34,-1 0-29,-2 0-16,-2 0-10,0 0 16,0-2-3,0 0-22,0-3-30,0-1-39,0-2-383,-4 0-70,-3 4-93</inkml:trace>
  <inkml:trace contextRef="#ctx0" brushRef="#br0" timeOffset="168441.6472">2154 9832 415,'0'0'1216,"0"0"-991,0 0-225,0 0 16,0 0 10,0 0 227,0 0-68,0 0-27,0 0-51,0 0-36,18 87-30,-16-69 4,0 1-16,0 1-9,0-3 2,-2-2 14,0 1 9,0-5-10,0 0-3,0-3 3,0 0-15,0-1-1,0-4 3,0 4-22,0-5-1,0 2-1,0-3 0,0 2-43,0 0-70,0-1-66,0 0-22,0 2-72,0-3-224,0 1-188</inkml:trace>
  <inkml:trace contextRef="#ctx0" brushRef="#br0" timeOffset="169394.9351">928 10939 335,'0'0'769,"0"0"-473,0 0-182,0 0 10,0 0 58,0 0 3,0 0-58,0 0-14,0 0-35,109-21-36,-87 21 6,2 0-47,0 0 28,0 0 7,6 0-20,3 0 26,10 3-10,2 2 14,0-5-1,-1 5-26,-1-5 33,3 2-52,1-2 1,3 0 14,4 2-12,1-2 29,1 2-9,-6 0-22,-1-2-2,0 1-11,-1-1 12,2 0 2,-6 0 0,1-1 17,-3-5-18,-4-1 3,-3 5 41,-11-3-36,-2 3-6,-7-1-3,-4 0 3,1 0 29,1 1 3,0-2 7,-5 2 16,-1 1-7,-1-1 19,-4 2 1,0 0-20,-2 0-10,0 0-6,0 0 0,0 0-3,0 0-10,0 0-3,0 0-3,0 0 0,0 0 3,0 0 0,0 0 3,0 0 0,0 0 4,0 0 5,0 0 7,0 0 0,0 0 0,0 0 6,0 0 0,0 0-3,0 0-6,0 0-7,0 0-9,0 0-7,0 0 1,0 0-11,0 0 1,0 0 9,0 0-10,0 0 1,0 0 12,0 0-2,0 0 0,0 0-10,0 0 0,0 0-2,0 0-1,0 0-17,-2 0 14,2 0 0,0 0-19,0 0 6,0 0-9,0 0-9,0 0-13,0 0-29,0 0-22,0 0-28,0 0-30,0 0-35,0 0-58,4-6-137,0 0-275,0 1-168,-16 22-298</inkml:trace>
  <inkml:trace contextRef="#ctx0" brushRef="#br0" timeOffset="182229.3693">26518 7960 303,'0'0'255,"0"0"61,0 0-127,0 0-189,0 0-20,0 0-38,-3 2-11,3 1 24,-2 2 15,0 0 29,-2 1 0,0-1-32,0 1 31,0 0 2,0-1 0,2 2 52,0-2-9,-1 0-20,3 0-1,-3 1-22,1-1-17,2 1 15,-2-1-11,0-1-26,2 2-66,-2-2-77,0-1 12,0-2 86,-2 0 84,2-1 6,0 0 40,0 0 153,0 0 87,2 0-15,-3 0-4,3 0-30,0 0 27,0 0-37,0 0-62,0 0-36,0 0-32,0 0-32,0 0-36,0 0-29,0 0-15,0 0-8,0 0 4,3 0 17,-3 0 1,4 0-3,-2-2-21,2-4 25,4-1 19,1-4-19,0 0-36,1-5-2,-2 1 18,-1 0 20,0-1 4,-3 1-4,-4-2-55,0 0 3,0-1 52,0 3-20,-4 2 20,-3 1-64,0 5 41,-1 3 23,0 2 32,2 2-32,-6 0-38,4 0 36,-2 10-40,1 3 42,-6 4 26,4 2 20,1 3-25,4-1-21,2 2-65,1-3 65,3 3-6,0-3 6,0-4-16,7-2-23,-1-3 6,2-3 11,3-2 12,2-3 10,0-1 29,-1-2 17,6 0-1,-2-5-16,4-4-9,-4-3-20,6-1-20,-3-5-58,2 3 1,-4-1 2,-1 1-16,2 4 59,-6 2 9,-1 2 10,-2 4 13,-3 1 19,-2 2 50,1 0 28,-1 0-61,-2 0-14,2 5 53,0 4-10,2-2 35,2 2-45,-4 4-19,2-1-36,0 0 17,-2 1-17,0-2-2,0-1 1,4 0 1,-4 0-42,-2-3-43,4 0-99,-2 1-21,5-1-136,1-5-163,-1 1-295</inkml:trace>
  <inkml:trace contextRef="#ctx0" brushRef="#br0" timeOffset="182532.0222">27999 7807 1791,'0'0'622,"0"0"-622,0 0-55,0 0 20,0 0 35,0 0 100,0 0-61,0 0-39,0 0-1,0 0 0,-2 99 2,2-89-2,0-1 1,0-1-62,0-1-103,2-1-94,6-2-50,-2-4-95,0 0-309</inkml:trace>
  <inkml:trace contextRef="#ctx0" brushRef="#br0" timeOffset="182712.4555">28235 7782 1155,'0'0'1300,"0"0"-1287,0 0-13,0 0-29,0 0 29,0 0 107,0 0-33,0 0-45,0 0-26,0 0 10,12 81-11,-10-68-2,4-2-21,-2 2-99,4 1-142,-2-4-156,6-3-109,-6-1-557,-62-161 849</inkml:trace>
  <inkml:trace contextRef="#ctx0" brushRef="#br0" timeOffset="183930.22">29957 7637 333,'0'0'704,"0"0"-385,0 0-179,0 0-88,0 0 68,0 0 10,0 0 114,0 0-40,0 0-39,0 0-42,2-34-26,-2 31 12,-2 2-15,0-3-46,-2 2 6,-3 0-54,1 0-1,0 0-21,-2 2-39,-4 0-16,0 0 6,-2 2-10,-4 5 36,3 3 13,0 0 3,0 3-4,3 1-2,3 0-23,0 0 45,3 0-10,4-3-6,2-1-20,0-1-32,0-1 13,6 0-10,3-3 46,0-1 16,3-2 14,1-2-1,2 0-15,2 0 18,3-10 0,-4-2-26,3-1-49,-4-4 56,2 1-56,-4-6 4,-2 1 12,-1 1 23,-4-4 72,-2 2-72,-4-2 46,0 3-10,0 0 33,-2 3 35,-4 2 36,-2 3-3,-1 1-1,3 4-9,-1 1 19,1 2-29,2 5-10,-1-3-45,3 3-25,0 0-1,0 0-51,0 0-11,0 3-45,-2 8-13,2 2 120,-2 8 33,-3 7-33,4 7 6,3-5-19,0-5 10,0-8-46,0-3-12,3 0 22,6 3 38,-1 0-9,5-2-3,-1-3 13,6-3-16,-4-1 3,4-3 0,0-3 10,2 0-22,-2-2-18,4 0-51,-3-2-82,0-8-6,-2 1-85,-3-6-65,-2 0-20,-4-3-1</inkml:trace>
  <inkml:trace contextRef="#ctx0" brushRef="#br0" timeOffset="184082.6875">30170 7550 174,'0'0'427,"0"0"143,0 0-215,0 0-95,0 0-49,0 0-42,0 0-46,0 0-120,0 0 20,-43 6-10,39 8 52,4 5 16,-3 3-36,3 0-43,0-1 17,5 0-19,4-2-3,1 0-26,2-3 26,6-3-20,3 1-28,11-4-50,8-5-106,7-5-27,-3-10-172,-14-4-709</inkml:trace>
  <inkml:trace contextRef="#ctx0" brushRef="#br0" timeOffset="184642.5114">30836 7320 655,'0'0'724,"0"0"-558,0 0-91,0 0-4,0 0-29,0 0 33,0 0 16,0 0 19,0 0-45,0 0 26,-97-41-81,82 41-10,-2 4 0,0 6 16,-3 1 10,6 5 6,1-1-9,0 0-23,3 2-32,3-1 6,3-3 26,2 1-4,2-1 2,0-4-27,0 3 16,4-3-6,5-1 19,3 0-17,2-2-25,0 0 16,5-5 26,0-1-22,2 0-8,1 0 1,1 0-32,-2-5 2,3-3 1,-5 3-4,-2-3 43,-4 1 19,-3 0 20,-4 3 22,-4 2 26,0 1 72,-2 1 22,0 0 20,0 0-21,0 0-19,0 0-39,0 3-103,0 3-12,-2 2 8,2 5 4,0 3 32,0 0-18,0 4-14,0-5-12,0 2-7,2-1 19,3-3 4,-3-2 15,3 0-6,-3 0 0,2-4-13,-2 3 11,2-3-11,-2-2-1,2 1 1,-2 0 0,2-1-1,1-2-60,2 1-71,-1-1-20,2 0-110,3-3-20,4 0-99,-7 0-247</inkml:trace>
  <inkml:trace contextRef="#ctx0" brushRef="#br0" timeOffset="185096.1102">31301 7049 882,'0'0'766,"0"0"-591,0 0-173,0 0 15,0 0 38,0 0 16,0 0-6,0 0 6,0 0-19,0 0-13,109-16-6,-97 22-7,-2 1 6,2 1-9,-4 2 13,0 1-35,-3 0-1,-1 3 33,-4-1-32,0 3-1,0-1 26,0 0 3,-4-1-29,-3-1 16,-1 0 0,2-1 23,-3-3 6,2 1-24,1-1-19,0-1 14,2 1-15,-2-2 1,0 0-1,0-1 18,0 1-3,2-1-16,0 0-17,0-2-5,-1 1-43,3 2-25,0-2 6,2 1-49,-2 0-62,2 1 23,0 0-45,0 3-27,4 0-115,1-1-107</inkml:trace>
  <inkml:trace contextRef="#ctx0" brushRef="#br0" timeOffset="185377.4285">31545 7620 323,'0'0'1436,"0"0"-1221,0 0-167,0 0 4,0 0 136,0 0 135,0 0-23,0 0-91,0 0-27,0 0 6,-2 2-8,2-2-38,0 0-35,0 0-25,0 0 0,0 0-16,0 0-13,0 0-3,0 0-10,0 0-12,0 0-18,0 0-10,0 0-28,0 0-13,0 0-46,0 0-49,0 0-36,0 0-62,0 0-106,0 0-247,0 6-628,0-3-13,0-12 992</inkml:trace>
  <inkml:trace contextRef="#ctx0" brushRef="#br0" timeOffset="191193.1348">27229 10565 49,'0'0'375,"0"0"-153,0 0 169,0 0-124,0 0-75,0 0-7,0 0-19,-2 0-39,2 0-43,0 0-19,-2 0-16,2 0-17,0 0-9,-2 0-1,0 3 11,-2 1-30,-3 2-2,1 1 1,-5 5 24,0-1 3,3 5-15,0-1-14,-3 1-1,4 1-1,5 0-14,0-1-4,2-1 19,0 1-34,2-3 22,7 2-13,2-3 24,1-2-28,3 0-18,2-5 12,4-1 1,1 1-1,-2-5 23,6 0-23,0 0 34,-1-9-24,3-2-16,-2-3-10,-6 2 0,0-5 42,-5 2 10,-3 1 36,-2-4 32,0 1-9,-8-1-8,-2 3 37,0 0-20,0 1 10,-9 3-43,-2 1 4,-1 1 87,-1 1-51,-4 1-14,2-1-32,-2 4-29,0-2-13,0 4-22,-4 0-7,2 2 13,0 0 0,0 0 0,-1 0 6,4 0 0,2 4-12,2 2-7,2 0-1,3 0-21,3 1-98,-1-1-98,5 2 6,0-1-35,5 3-57,6-3-22,-3-2-128</inkml:trace>
  <inkml:trace contextRef="#ctx0" brushRef="#br0" timeOffset="191467.6503">27811 10610 1216,'0'0'1262,"0"0"-1078,0 0-123,0 0-13,0 0-19,0 0 16,0 0-45,0 0 0,0 0-48,0 0 3,15-4-16,-13 4-97,2 0-143,0 0-82,3 0-33,-3 5-56,1 2-232,-46-15 447</inkml:trace>
  <inkml:trace contextRef="#ctx0" brushRef="#br0" timeOffset="191632.0872">27919 10902 121,'0'0'763,"0"0"-561,0 0-98,0 0-36,0 0 1,0 0-1,0 103-13,-2-90-12,2-2-11,0 0-19,0-4-13,0-1-61,0 0-114,0-6-132,9 0-240</inkml:trace>
  <inkml:trace contextRef="#ctx0" brushRef="#br0" timeOffset="191877.9085">28178 10476 1610,'0'0'425,"0"0"-425,0 0-9,0 0 9,0 0 123,0 0-26,0 0-19,123-19 16,-99 15-14,-3 0-44,3 1-36,-4-1-23,2 2-9,-3-2-55,-2 3-111,-7-4-55,-1 4-20,-5-3-49,-2-3-88,-2 7-118</inkml:trace>
  <inkml:trace contextRef="#ctx0" brushRef="#br0" timeOffset="192103.1728">28257 10400 339,'0'0'743,"0"0"-562,0 0-179,0 0 84,0 0 57,0 0 10,0 0-14,0 0-44,23 99 44,-14-79-55,1-2-35,1 3-23,2-3-25,-5 0 0,3-2 1,-3 0 2,-2-3-4,3-2-20,-4-1-3,-1-1-87,0-1-75,-2-2-20,0 0-35,-2-3-102,0 1-209</inkml:trace>
  <inkml:trace contextRef="#ctx0" brushRef="#br0" timeOffset="192300.316">28289 10736 1155,'0'0'462,"0"0"-462,0 0-52,0 0 52,0 0 114,0 0 97,0 0 10,0 0-46,0 0-49,0 0-19,69 2-27,-47-2-34,-3 0-36,0-2-10,0 1-16,-4-4-32,0 4-59,-3-1-12,4-2-105,-4-1-65,1 0-94,0-1-161,-3 0-222</inkml:trace>
  <inkml:trace contextRef="#ctx0" brushRef="#br0" timeOffset="192960.1282">28892 10362 404,'0'0'750,"0"0"-486,0 0-85,0 0-26,0 0 61,0 0 7,0 0-79,0 0-71,0 0-19,0 0-39,-75-29-13,65 29-18,-8 0-15,4 2 1,-4 6-10,0 1 6,0 3 23,2 1 11,-1 0-17,4 4 16,0 1-19,3 1 9,4 1 12,-2-4-15,4-1 3,4 2-13,0-3 9,0-1-5,10-1-4,-4-3 0,4-1-7,3 0-2,2-4-17,-3-4 19,3 0 1,0 0 9,2 0 0,-3 0 7,2-7-26,-2-2-4,0-1 20,-4-1 24,1 0 2,-3-2 0,1 4 17,-3-2 18,-1 2-9,-3 1 30,0 2 8,-2 1-5,0 3 6,0 2 52,0 0-36,0 0 3,-4 0 23,1 0-33,1 2-74,2 1-43,0 3-38,-2 2 32,0 3 49,0 4 23,2 1-21,0 1-2,0-1 1,0-1 0,6-2 3,1 0 8,1 0-8,2-4 31,4 0-15,-4-4 9,2-1-10,4 0 10,-4-4 13,3 0 3,0 0-22,-2 0-4,-1-2 10,-1-4-3,-2 1 10,-1-1-4,-4 1-6,2 0 6,-4 3 0,1-4-6,-1 5-13,0-1-12,1 0 9,-3 0-10,2 0-42,-2 2-41,0 0-23,0 0-24,0 0-28,0 0-72,0 0-59,2 0-62,0 0-75,4 0-11,-2 0-160,-23 6 543</inkml:trace>
  <inkml:trace contextRef="#ctx0" brushRef="#br0" timeOffset="193181.0156">29335 10490 825,'0'0'1381,"0"0"-1290,0 0-91,0 0-81,0 0 55,0 0 26,0 0 21,0 0-21,0 0-22,0 0 2,53-12-41,-45 12-131,2 0-116,-2 0-116,-2 0-211</inkml:trace>
  <inkml:trace contextRef="#ctx0" brushRef="#br0" timeOffset="193385.864">29473 10740 711,'0'0'280,"0"0"-133,0 0-82,0 0 0,0 0 20,0 102-43,0-86 0,0-1 30,0 1 3,0-5-39,0 0-17,0-3-2,0-1-17,0-2-55,0-1-65,0-4-76,4 0-120,5-4-124,-2-3-29</inkml:trace>
  <inkml:trace contextRef="#ctx0" brushRef="#br0" timeOffset="193645.9235">29856 10171 1207,'0'0'622,"0"0"-622,0 0 0,0 0 16,0 0 114,0 0 29,0 0-30,0 0-19,0 0-35,0 0-27,121 15-48,-105-15-6,2 0-117,-2 0-156,2-2-29,-6 0-92,-1-4-131,-5 3-229</inkml:trace>
  <inkml:trace contextRef="#ctx0" brushRef="#br0" timeOffset="193893.5317">29930 10138 1458,'0'0'335,"0"0"-335,0 0 0,0 0 84,0 0-12,0 0 35,0 0-49,0 0-25,27 111-11,-23-92 17,3 2-36,-3 0 13,3-2-16,-3 2-3,2-2 2,-2 1-15,0-6-32,0 1-79,1-3-97,-5 0 19,3-3-55,-3-1-212,0-3-340</inkml:trace>
  <inkml:trace contextRef="#ctx0" brushRef="#br0" timeOffset="194129.6125">29914 10580 36,'0'0'512,"0"0"-251,0 0-144,0 0 43,0 0 77,0 0 11,0 0-4,0 0 15,0 0-22,0 0-76,43 0-48,-26-2-38,0-3-37,1 2-12,-2-2-13,4 3-13,-4-3-3,1 1-13,-2 1-45,0-1-78,0 2-42,-4-1-104,1-3-125,-4 0-163,2 0-435</inkml:trace>
  <inkml:trace contextRef="#ctx0" brushRef="#br0" timeOffset="194659.3563">30327 10136 607,'0'0'1003,"0"0"-896,0 0-105,0 0 0,0 0 83,0 0 126,0 0 3,0 0-72,0 0-35,0 0-42,15 0-27,-7 0-9,5 0-29,0 0 0,-1 0-19,4 0 6,-4 4-22,0 0-1,4 1 17,-8 3-7,3-1-16,-3 2-7,-2-1-22,1 3-20,-5-2-6,0 2-49,-2 1 16,0 1 52,-4 1-3,-9 0 6,2 2-13,-3-3 33,1 3 36,2 0 19,1-3 9,2 2 34,-4-2 5,6 1 18,2-1-11,2-4-13,2 3 52,0-2-32,0-3 0,2 1-1,4-1 21,2-1 15,6 0 19,0-1-22,6-5-16,-1 0 9,4 0-38,-2 0-30,3 0-6,-4-3-13,2-1-36,-1-2-31,-2 1-72,2-1-52,-3-4-127,-2 0-138,0 3-241,-6-5-18</inkml:trace>
  <inkml:trace contextRef="#ctx0" brushRef="#br0" timeOffset="195176.9963">30847 10156 992,'0'0'1418,"0"0"-1321,0 0-20,0 0-22,0 0-32,0 0 64,0 0 6,0 0-6,0 0-20,0 0-67,-78-21-3,66 21-39,0 3-15,-1 5 15,2 2 0,-1 0 0,1 5 20,1-1-17,-1 1 23,4-1-7,1 1 10,2 0-12,2-1-33,2-2-36,0-1 16,0 0 20,4-3 19,4 0 4,1-2-7,4-4-20,-3-2 30,5 0 6,-2 0-46,4 0 43,-3-5 3,2 0-26,-4-3 0,4 0 26,-6 1 13,0 1 11,-1 0 0,-3 3 2,-1-2 0,-3 4 2,-2 1 18,0 0 28,0 0 79,0 0-10,0 0-40,0 1-77,0 6-3,0 0 3,-2 3 10,2 3 64,0 1-48,0 1-24,0 0-2,0-2-3,6 1-11,1-3 14,1 0 16,2-1 17,2-3 5,-2 0-2,0-4 12,1 2-12,0-5-4,1 0-17,-1 0-15,2 0-35,-5 0 15,3 0 1,1-6-33,0 0-80,0-4-89,-2 0-51,6 1-73,-6-2-173,-2 0-437</inkml:trace>
  <inkml:trace contextRef="#ctx0" brushRef="#br0" timeOffset="195365.1938">31322 10265 1943,'0'0'567,"0"0"-451,0 0-116,0 0-35,0 0 20,0 0 14,0 0-11,0 0-14,0 0-3,0 0-97,13-12-198,-11 12-222,-2 1-495</inkml:trace>
  <inkml:trace contextRef="#ctx0" brushRef="#br0" timeOffset="195559.139">31354 10549 567,'0'0'343,"0"0"-167,0 0-101,0 0-23,0 0-26,11 108 23,-9-88-7,-2-3-19,0 0 26,0-3 6,0-3-26,0-1-6,0-3-23,0-1-13,0-1-95,0-5-64,0 0-95,0 0-180</inkml:trace>
  <inkml:trace contextRef="#ctx0" brushRef="#br0" timeOffset="196231.4491">31660 9997 952,'0'0'635,"0"0"-489,0 0-61,0 0-20,0 0 45,0 0 59,0 0-17,0 0-23,0 0-9,0 0-39,2-10-41,4 10-40,3 0-19,2 0-7,-1 0 7,3 2-4,2 2-25,-5 2 16,1 1 3,1 1 0,0 2-10,-2-3-32,-2 1-17,0-1-48,0-1 0,-6-1-30,-2 2 23,0-2 36,0 1 78,0 0 6,-12-1-62,2 1-6,-4 0 59,-2-3-21,2 2 18,1-4 17,4 2 18,1-2 16,1 1-2,3-2 2,2 2 33,2-2 3,0 3-36,0-3-16,0 0-2,4 5 2,5 1 65,-1 0 26,3 1-19,2 0-43,-1 1-16,2-1-13,-2 2-2,0 0-28,0 1 17,-2-1 0,0 0 10,1 3 3,0-2 1,-3 1 1,-1-1 0,-1 0 0,-2-1 30,0-1-9,-2 1-3,3 1 28,-5-1-9,0-1-13,0 0-24,0-1 34,-5 1 39,-1-3-36,0 1-16,-3-2-10,-1-1 29,-1 0-23,-2-1-9,1-2-10,1 0-42,0 0-20,1 0-29,2-5 33,1 2-76,0-1-110,5 0-32,0 1-86,2-5-400</inkml:trace>
  <inkml:trace contextRef="#ctx0" brushRef="#br0" timeOffset="196793.1215">32097 10065 463,'0'0'642,"0"0"-554,0 0-88,0 0-56,0 0 56,0 0 39,0 0 71,0 0-74,0 0 33,0 0-14,-70-30 13,62 38-29,-3-1-22,-2 3-1,3 2-15,-1 1 1,3 0 6,-3 0-5,4 3-6,3-1-10,0 0-7,4 1 18,0-3 1,0 0-24,2-2-19,7 1 44,-1-2 1,5-1 12,0-3-13,-1 0 1,2-5 20,-2 1-21,2-2-35,2 0-43,-2 0 9,1-5-22,0-3 13,-2-1-30,0-3-2,-2 2 57,-1 1-100,-2-1 88,-4 3 65,4 2 117,-6-2 10,0 6 14,-2-1-18,0 2 53,0 0-3,0 0-46,0 0-7,0 0-10,0 2-19,0-1-52,0 3-39,-2 2-71,2 2 71,-2 1 2,-2 2 24,2 3-13,2-1-13,0 2-23,0-1 22,2-1-22,4 0 20,0-1 3,0 0 1,2-4 19,-1 1-18,4-4 11,-3-1 52,0-2 16,1 0-20,-1-2-15,1 0-15,0 0-31,-1 0-39,0-5-35,0-1-59,2-2-20,-6 0-55,2-2-104,-4 3-340,-2-4-49</inkml:trace>
  <inkml:trace contextRef="#ctx0" brushRef="#br0" timeOffset="197484.4086">31297 10193 650,'0'0'1003,"0"0"-840,0 0-27,0 0 23,0 0-42,0 0-27,123-7-15,-102 3-14,-2 0 4,-2 2-42,1-1-23,-4 1-16,1 0-32,-4 2-98,-1-3-84,-2 3 3,-3-2-59,2-1-78,-7 1-236,0-6-25</inkml:trace>
  <inkml:trace contextRef="#ctx0" brushRef="#br0" timeOffset="197713.2006">31473 10103 480,'0'0'665,"0"0"-466,0 0-150,0 0 3,0 0 88,0 0 78,0 0-7,0 0-56,0 0-61,0 0-45,0 0-14,26 71-31,-20-57 24,0 1-28,0-1 0,1-1 0,-2 0 1,-1-2-1,-2 0 0,0 0-87,2-2-32,-2 0-60,-2-3-32,2 2-39,-2-5-69,0 2-248,0-3-81</inkml:trace>
  <inkml:trace contextRef="#ctx0" brushRef="#br0" timeOffset="198026.8697">31446 10429 108,'0'0'368,"0"0"-29,0 0-101,0 0 6,0 0-9,0 0 2,0 0 39,0 0-33,0 0-71,0 0-43,81-11-7,-67 6-32,3 2-32,0-2-29,0 3-27,-2-1 0,-2 1-2,-1 0-3,-1 0-9,-4 2-1,-1 0-7,-4 0-5,0 0-11,-2 0-28,0 0-10,0 0 9,0 0-9,0 0-4,0 0-12,0 0-53,0 0-84,0 0 16,-2 0-10,0 2-78,-2 2-66,0-3-252,16-8 362</inkml:trace>
  <inkml:trace contextRef="#ctx0" brushRef="#br0" timeOffset="198928.1317">26614 11558 1836,'0'0'632,"0"0"-493,0 0-84,0 0 3,0 0 67,0 0 29,0 0-44,0 0-50,0 0-34,133-37-26,-88 30-11,1-1 8,2 4-45,-6-1-83,-2 1-65,-3 2-82,1-2-210,-7 0-136,-5 1-175</inkml:trace>
  <inkml:trace contextRef="#ctx0" brushRef="#br0" timeOffset="199066.6585">27401 11448 1186,'0'0'790,"0"0"-729,0 0-59,0 0-2,0 0 22,124-31 4,-86 24-3,-1 0-23,-1 3 0,-1 1-46,-1 0-87,0 2-45,0-3-216,-11 2-248,0 0-75</inkml:trace>
  <inkml:trace contextRef="#ctx0" brushRef="#br0" timeOffset="199213.548">28142 11359 1018,'0'0'616,"0"0"-477,0 0-64,0 0 13,0 0-23,0 0-7,121-29-16,-99 28-41,-6-2-1,3 2-2,1-1-37,5 2-52,2 0-58,-1 0-88,2 0-164,-11 0-316</inkml:trace>
  <inkml:trace contextRef="#ctx0" brushRef="#br0" timeOffset="199345.9002">28753 11318 1193,'0'0'296,"0"0"-214,0 0-7,0 0-13,0 0-62,111-24-26,-89 20-35,-4 3-44,4-2 24,-3 2-17,0-1-149,2 0-154,-7 0-248</inkml:trace>
  <inkml:trace contextRef="#ctx0" brushRef="#br0" timeOffset="199498.9107">29404 11240 1068,'0'0'560,"0"0"-423,0 0-56,0 0-13,0 0-3,107-23-45,-89 17-19,0 3-1,0 1 0,-2 0-23,1 0-6,5 2-121,-4-2-159,6 2-137,-9 0-251</inkml:trace>
  <inkml:trace contextRef="#ctx0" brushRef="#br0" timeOffset="199651.3581">30063 11163 623,'0'0'995,"0"0"-800,0 0-48,0 0-21,0 0-42,0 0-35,119-21 3,-104 21-30,-4 0-22,-1 0 4,3 0-4,0 0-39,0 0-107,1 1-71,2 1-82,0 1-76,-3-3-250</inkml:trace>
  <inkml:trace contextRef="#ctx0" brushRef="#br0" timeOffset="199830.8374">30677 11134 665,'0'0'824,"0"0"-570,0 0-118,0 0-22,0 0-7,0 0-13,0 0 13,121-16-49,-106 16-35,2 0-22,0 0-1,-2 0-1,1 0-44,4 0-124,-2 0-61,4 0-75,-1 0-21,1 0-9,1 0-122,-8 0-48</inkml:trace>
  <inkml:trace contextRef="#ctx0" brushRef="#br0" timeOffset="199993.0063">31265 11110 320,'0'0'580,"0"0"-241,0 0-102,0 0 7,0 0-33,0 0 20,0 0-53,0 0-87,0 0-24,0 0-28,113-17-10,-99 17-16,4 0-13,-2 0 0,6 0-13,-1 0-9,2 0-101,-2 0-101,3 0-48,-1 0-76,-2 0-186,-6 0-459</inkml:trace>
  <inkml:trace contextRef="#ctx0" brushRef="#br0" timeOffset="200149.881">31883 11059 329,'0'0'1035,"0"0"-795,0 0-139,0 0 6,0 0 33,0 0 32,0 0-49,0 0-65,0 0-32,110-13-26,-97 13-29,2 0 26,-1 0-107,4 0-117,1 0-222,-6 1-303,6-1-9</inkml:trace>
  <inkml:trace contextRef="#ctx0" brushRef="#br0" timeOffset="200294.2638">32358 11032 1018,'0'0'1093,"0"0"-1053,0 0-38,0 0 132,0 0 12,0 0-27,0 0-41,0 0-78,0 0-7,0 0-12,0 0-59,113-11-226,-107 11-118,1 0-232</inkml:trace>
  <inkml:trace contextRef="#ctx0" brushRef="#br0" timeOffset="209888.2618">19028 7908 264,'0'0'271,"0"0"-216,-2 0-6,2 0 95,0 0 5,0 0-2,0 0-10,0 0-13,0 0-17,0 0-13,0 0 4,0 0 6,0 0 10,0 0 19,0 0 3,0 0-19,0 0-23,0 0-17,0 0-15,2 0-24,0-2-18,4 2-4,1-2 16,4 2 1,-1-1-11,4-2-20,2 2-2,-2 1-2,4-2-1,-3 0-16,-1 2 6,2-2-4,-6 0-5,0 2-30,2-2-41,-4 2-47,-2 0-57,-4 0-17,2 0-7,-4 0-43,0 0-71,0 0-70,0 0-38</inkml:trace>
  <inkml:trace contextRef="#ctx0" brushRef="#br0" timeOffset="210376.5039">19013 7928 49,'0'0'434,"0"0"-33,0 0-297,0 0-101,0 0 7,0 0 6,0 0 40,0 0 28,0 0-54,0 0 12,-2 42-39,4-35 13,0-1-12,0 1-2,1-1 30,-1 1 1,2-3-31,0 0 18,0 3-4,0-5-13,1 3 30,2-1-30,-3-2 20,2 2-21,0-3 37,2 1 23,4 0-30,-4 0-2,2-2-4,3 2-7,2 0-2,0-1-14,2 1 0,-2 0-3,1 3-1,2-3-15,-6 5-17,-1-3 30,2 3-23,-5 3 0,-1-1 24,-1 3 2,0 1-3,-2 0-18,1-1 19,-5 1 2,0 1 0,0-1 17,0 1-6,-2-2-9,-7-1-1,-1 0 12,1-1-12,-3-1-1,-4-1-13,4-1 13,-6-2 1,4-2 29,2 1-8,-6-4 21,3 0-17,3 0-23,-6 0 10,6-2 49,2-3-30,-4-2 4,4 2-20,4 2 4,0-2 61,1 1-16,3 2-50,-1 1-15,3 1-2,0 0-31,0-2-58,0 2-78,5 0-91,2 0-144,1 0-94,2 0 71</inkml:trace>
  <inkml:trace contextRef="#ctx0" brushRef="#br0" timeOffset="211278.1475">19480 7918 205,'0'0'170,"0"0"-46,0 0 254,0 0-75,0 0-127,0 0-62,0 0-30,0 0-12,0 0-26,0 0-29,-11-2-15,7 10 19,0-1 21,0 5-6,-2-1-1,0 5-6,-2-1-29,4 0-23,2 3 3,0-1 7,2-3 10,0 3 3,0-1 0,0-1-11,6 0 9,1 1 1,0-3 1,1 2 22,0-6-22,1 4-20,2-4 19,-3 3-18,0-5-11,1 1-28,-1 0 19,1-4 9,0 1 4,-3-1 24,2-2-17,0 0 19,4-1 3,-4-1 0,-2 0 33,4 0-3,2 0-11,-2 0-21,-2 0 1,1-3-1,2-3 12,-3 1-10,-1-2-2,-1 2-1,0-1 23,0-2-4,-1 1 27,-3-1-17,1 1 20,-3-1 12,0 3 34,0-3-14,0 0-36,0 0 17,-3 3-23,-6-1-1,3 2 34,0-2-56,-3 3-10,1-2-4,-1 4-4,-1 0 2,1 1-26,-1 0 26,-1 0 7,0 0 45,3 0-7,0 2-29,-4 3 3,4 0-16,0-1 0,2 2-3,-3 0-1,2-1-28,1 1 16,2 1 11,-3-5 1,3 3 1,2-3-2,0 1 2,0-1 3,2-2 10,-2 2-10,2-2 16,0 0-3,0 0 0,0 0 7,0 0-4,0 0 4,0 0 0,0 0-11,0 0-9,0 0 0,0 0 10,0 0-10,-2 0 13,2 0-3,0 0-11,0 0-1,0 0-1,0 0-1,0 0-41,0 0-26,0 0-28,0 0-69,0 0-62,0 0-40,-4 0-133,2 1-346,8-2 105</inkml:trace>
  <inkml:trace contextRef="#ctx0" brushRef="#br0" timeOffset="218312.3038">19457 7949 254,'0'0'313,"0"0"66,0 0-210,0 0-101,12-9-35,-7 8-7,-3 1 0,2-2 3,-1 2 1,1 0-11,-2 0-19,0-2 1,0 2 3,0 0 18,-2 0 34,2-2 18,-2 2-12,0 0-16,0 0-20,2 0-7,-2-2 11,0 2 2,0 0 17,0 0 22,0 0 11,0 0-8,0 0-2,0 0-8,0 0-12,0 0-23,0 0 10,0 2 0,0 2-39,-2 4 3,2 1 7,0 7 29,0 3 6,0-1-33,0 4-12,0 0-3,2 0 2,5-3-22,-3 0 23,2 0-1,-2-4 1,3 0 1,-3-3-1,1-1 16,-1-1-16,-2-3 1,0 1-1,0-2 0,0-2 2,0 0-2,0 0 0,-2-1 0,2 1-16,-2 0-3,0-2-7,2-1-22,-2 2-11,2-3 7,-2 0 1,0 0 12,0 0 9,2 0 17,1 0 11,-3 0-11,3 0-9,1 0 22,2 2 26,0-2 42,2 0 3,3 0-32,0 1-7,-1-1-19,3 0-13,2 0 3,-2 0 27,-1 0-30,4 0 2,-6 0 24,0 0-24,2 0 0,-2-3-1,-4 0-1,0 2 0,1-1-16,-1 0 16,1 0 0,-3 0 19,0 0-19,-2 1-15,1 1-1,-3-2 3,2 0 0,0 0-16,-2-1-13,2 2-7,0-3 23,-2-2 7,2 1-23,0-3-39,-2-2-14,0 1 37,0-2-4,0-1 20,0-2 29,0 1-68,-2-1-10,-2 1 6,0 0 85,-3 2 0,3 1 19,-2 1-16,1-1 36,1 2 10,0 1 29,2-1-17,-1 5 30,1-4-19,0 5 32,2-2-30,-2 3 11,2 1-17,0 0-23,0-3-22,0 3-7,0 0-3,0 0 16,0 0-3,0 0-3,0 0 6,-2 0-29,2 0 0,0 0-36,0 0 10,0 4 0,0 2 26,0 4 4,0 5 44,0 8 7,4 8-55,5 3 16,-3 3-16,1-3 0,-1-9 0,-4-7-1,5 6 0,-5-5 1,2-2-1,0 6-2,0-6 0,2 1 3,1 6 0,-2-4 1,-1-3 14,0-3-14,-4-2 0,4 0 12,-2-4-11,0-3 0,-2 1-1,2-4-1,0 0-2,-2-2-37,2 0 17,-2 0 22,0 0 0,0 0-1,0 0-3,0 0-25,0 0-26,0 0-32,2 0-33,-2-2-39,2-4-43,3-1-68,0-5-182,-3 2-552,-18 47 995</inkml:trace>
  <inkml:trace contextRef="#ctx0" brushRef="#br0" timeOffset="218709.7918">20187 8095 33,'0'0'485,"0"0"138,0 0-379,0 0-166,0 0 4,0 0 45,0 0 45,0 0 13,0 0-4,0 0-64,-2 0-52,4 0-33,2 0-30,0 0 18,4-2 9,-4 2-26,0-1-3,0-1-14,0 2-31,-2-2-56,0 0-38,0 2-23,2-2-36,-2 2-85,1 0-39,-1 0-131,0 0-141,-45 11 427</inkml:trace>
  <inkml:trace contextRef="#ctx0" brushRef="#br0" timeOffset="219033.6005">20306 8347 59,'0'0'345,"0"0"66,0 0-206,0 0-97,0 0-4,0 0 52,0 0-12,0 0 2,0 0-16,0 0-42,0 89-33,-4-78 10,0 0-7,2 1-9,-5-2 16,3 1-1,-3-2 17,1-1-3,0 2-26,1-2-17,1-3-2,2 1-30,0-3 10,0 0-12,0-1-1,2-2 1,0 1 0,0-1-1,0 0-18,0 0-44,0 0-41,0 0-95,0 0-22,2 0-34,4-6-123,1-1-167,-1 0-160</inkml:trace>
  <inkml:trace contextRef="#ctx0" brushRef="#br0" timeOffset="222158.9075">20725 7887 68,'0'0'144,"0"0"-20,0 0-59,0 0 0,0 0 258,0 0-95,0 0-114,0 0-52,-10 4-36,8-4 3,2 2 17,0-2 3,-2 0 3,2 0-3,-2 0 3,2 0 3,-2 2-3,0-2-3,0 0 10,0 2-4,0-2-3,0 2-7,0-1-12,0 2-7,-2 0-10,-1 2 13,-4 0 7,3 3-4,-2 1-9,-1 3-7,1 0-13,-1 3-3,3-1-20,-1 3 18,3 0-12,2-1-12,0 1 13,2 3-20,0-3 14,0 3 17,2-4 1,2 1-18,2-3 3,3-1 15,4-1-32,-2-5 31,3 1 2,6-5 0,-2 1 13,4-4 0,-1 0 20,2 0-33,0-4-2,-1-3-1,-3-1-10,-2-1 10,-2-2-20,-2-1 21,-5 0 2,-4 3 42,1-1-9,-5 3 25,0-1 4,0 0-23,-7 2-20,-3 1 7,-3-1-26,0 2 0,-1-1-48,-4 3 48,2 0 16,-4 2 55,5 0-32,-2 0 3,2 0-13,5 4-29,0-1-3,-2 2-29,6 0 2,2-1-31,2-1-10,0 1 22,2 1-45,0-3-23,0 4-71,0-4-50,2 1-35,4-1-161,0 0-205</inkml:trace>
  <inkml:trace contextRef="#ctx0" brushRef="#br0" timeOffset="222734.0449">21017 7832 258,'0'0'443,"0"0"-6,0 0-410,0 0-25,0 0 139,0 0 58,0 0-115,0 0-64,0 0 29,0 0 3,61 13-20,-49-8-29,-4 3-3,0-1-3,-1 0 0,-3-1-10,-2 1-13,0 1 0,-2-1 9,0 1 17,-2 2 0,-4 0 0,-5-1-10,3-1-19,-8-1-4,6-2-6,0 2-3,-3-4-7,4 2 13,1-3 7,2-1 29,3 1 13,1-2 6,2 0 7,0 0-6,0 0-20,2 0-1,5 0-22,-1 0-23,5 0-2,0 0 48,1 0 13,0 0-12,4 2 1,-4 2-2,1 2 0,0-1 19,-3 7 50,1 0-40,2 2 46,-4 5-49,-3 1 84,2-1-71,-4 2-16,0-2-3,-2 0-5,-2-3-14,0-2 0,0-2 15,0 0 27,0-4-21,-6 0 20,-2 1 27,0-4-34,-5 1-9,-2-2 10,2-1-13,-2-1-23,0 0-23,1-2-9,-4 0 15,6 0 14,-1 0-7,2-2 10,3-1 33,2-2-33,1 4-28,3-3-2,2 2-8,0 0-70,0-1-103,9-1-39,3-2-76,6-1-258,-6 2 104</inkml:trace>
  <inkml:trace contextRef="#ctx0" brushRef="#br0" timeOffset="222975.8329">21503 8000 1592,'0'0'517,"0"0"-430,0 0-67,0 0 19,0 0 87,0 0 13,0 0-71,0 0-68,0 0 0,0 0-33,43-17-12,-37 17-71,-2 0-78,0 0-7,-1 2 32,-3 5-95,0 4-51,0-1-44,-5 2-55,1-1-64</inkml:trace>
  <inkml:trace contextRef="#ctx0" brushRef="#br0" timeOffset="223155.7762">21565 8252 293,'0'0'591,"0"0"-327,0 0-105,0 0-38,0 0-24,0 0-19,0 0-32,0 0 19,0 0 0,0 0-52,0 0-11,5 105 30,-10-96-30,-2-1-2,3 0-20,0-2-35,0-2-46,0-3-75,2 1-48,0-2-109,2 0-204</inkml:trace>
  <inkml:trace contextRef="#ctx0" brushRef="#br0" timeOffset="224486.2081">21877 7781 154,'0'0'203,"0"0"-24,0 0 303,0 0-182,0 0-128,0 0-54,0 0-18,0 0 11,0 0-10,0 0-33,9-3-33,-3 3 30,2 0-26,3 0-38,2 3 25,0-2-25,-3 1 1,2 0-2,2-2-19,-6 0 17,5 0 2,-2 0-1,-3 0-12,-2 0-26,1 0-33,-5 0-2,2 0-14,-2-2 17,-2 0-4,2 1 13,-2 1-3,0 0 65,0 0 7,0 0 41,0 0 43,0 0-42,0 0-29,0 0-20,0 3 0,0 1-14,0 1 14,0 4 94,0 1-61,0 6-30,4-1 37,1 5-40,-1 0-24,0 1 24,1 0 23,1 4-23,-2 0 3,2-2-6,-2 2-6,4-6 9,-4 3 0,0-4 3,0 2-16,0-5 26,-2-4-13,2 0 0,-2-3 0,0-2 0,-2-2 0,3-3 16,-3 1-16,0 1 3,0-3 19,0 0 4,0 0-26,0 0-48,0 0-21,0 0-5,-3 0-40,-3-6-55,-2-2-551,4 0-66</inkml:trace>
  <inkml:trace contextRef="#ctx0" brushRef="#br0" timeOffset="224692.4993">21915 7990 195,'0'0'746,"0"0"-121,0 0-378,0 0-55,0 0 9,0 0 13,0 0-30,0 0-42,0 0-14,0 0-47,62-26-43,-43 24-23,0-3-15,0 5-26,0-5 1,-2 3-1,3 1-48,-6-2-61,3 0-71,-2-1-154,-2-2-214,-5 1-453</inkml:trace>
  <inkml:trace contextRef="#ctx0" brushRef="#br0" timeOffset="225195.9806">22207 7781 460,'0'0'1307,"0"0"-1008,0 0-286,0 0 22,0 0-15,0 0 96,0 0-15,0 0-40,0 0-9,0 0-52,0 0-3,113-8-20,-99 10-3,-4 4-6,0-1 12,0 2-22,-2-1-3,-4 2 42,0 0-13,-2-1-17,2 3 4,-1-1-7,-3 0 34,0 4-14,0-2 16,-3 2 0,-3-1-1,-2 0-22,0-1-3,-6-2 4,4 0-37,0 1 17,-2 0 8,2 0 33,2-1 2,1-2 1,1 1-2,-1 1-13,3-5-26,2 2 36,0 1-23,0-2 4,2 1 20,0 1 2,0 1 37,0-3 12,4 2 3,2 1 16,1-1 23,-1 1-33,1-3 4,1 1 6,0-1-13,6 0 0,-4-3 13,2 4-13,4-5-26,-6 0 13,3-1-16,2 0 3,-5 0 3,1 0-3,-1 0 6,4 0-9,-8-1-7,0 0 7,-2-2-10,-2 0-13,0 3 10,-2 0-11,2 0-2,-2 0-2,0 0-24,0 0-9,2 0-20,-2 0-28,2 0-43,1 0-75,4 0-25,-3 0-28,2-1-191,0 0-291,3-6 52,-50 16 684</inkml:trace>
  <inkml:trace contextRef="#ctx0" brushRef="#br0" timeOffset="225429.1051">22743 7950 2123,'0'0'462,"0"0"-462,0 0-41,0 0 41,0 0 61,0 0 45,0 0-106,0 0-19,0 0-20,0 0 1,11 0-24,-7 0-22,1 0-39,-1 0-64,0 0-24,0 0-52,-2 2-112,0 0-214,0 1-90,-40-10 637</inkml:trace>
  <inkml:trace contextRef="#ctx0" brushRef="#br0" timeOffset="225835.6787">22828 8156 179,'0'0'219,"0"0"71,0 0-62,0 0-36,0 0 36,0 0-10,0 0 10,0 0 35,0 0-52,0 0-66,0 0-44,38 77 12,-36-60-30,2 0-21,-4 2-17,0-2-33,0 0 5,0-5-17,0 2 2,-4-3 14,-2 1-16,0-3-10,-4 1-109,-4-3-68,0 3-72,-4-3-143,-1 0-125,5-4-294</inkml:trace>
  <inkml:trace contextRef="#ctx0" brushRef="#br0" timeOffset="226470.597">21610 7949 209,'0'0'733,"0"0"-108,0 0-459,0 0-49,0 0 117,0 0 9,0 0-26,0 0-43,0 0-39,0 0-42,119-6-29,-101 3-41,4 3-23,-5 0-15,0-1 13,-4 1-24,-5 0-48,0-2-61,-4 2-55,0-2-30,0 0-133,-4 0-105,0-4-135,0 0-137</inkml:trace>
  <inkml:trace contextRef="#ctx0" brushRef="#br0" timeOffset="226683.9415">21752 7879 326,'0'0'763,"0"0"-506,0 0-68,0 0-39,0 0 2,0 0-41,0 0-37,0 0 7,40 111-29,-32-94-29,1 1-21,-2-3 1,1 2-3,-2-1-3,0-3 2,2 0-12,-6-1-10,2-3-77,0 1-66,-2-1-42,0-1-71,-2 1-151,0-7-232</inkml:trace>
  <inkml:trace contextRef="#ctx0" brushRef="#br0" timeOffset="226927.4769">21729 8270 65,'0'0'248,"0"0"-46,0 0 196,0 0-72,0 0-14,0 0 26,0 0-23,0 0-56,0 0-24,0 0-54,57 0-27,-43 0-36,2 0-44,-2 0-26,4 0-26,-6 0-20,1 0-2,-2 0-22,-5 0-17,-2 0-72,-2 0-72,-2 0-55,0 0-66,0 0-221,0 0-106,-6 0-525</inkml:trace>
  <inkml:trace contextRef="#ctx0" brushRef="#br0" timeOffset="227555.7169">20328 7962 16,'0'0'392,"0"0"35,0 0 68,0 0-205,0 0-60,0 0 30,0 0-1,0 0-17,0 0-26,0 0-62,8-5-51,-6 5-23,0 0-19,2-3-36,2 3-9,3-2 0,6 0-1,0 2-15,4-1 0,-2-2-13,2 3-3,-2-1-3,2-1-29,-2 2-77,-2-3-41,0 2-27,-4-1-117,-3 0-111,-2 0-83,0-3-115,-4 1-121</inkml:trace>
  <inkml:trace contextRef="#ctx0" brushRef="#br0" timeOffset="227792.6417">20435 7906 382,'0'0'801,"0"0"-543,0 0-258,0 0 0,0 0 156,0 0 130,0 0-75,0 0-43,0 0-45,0 0-81,62 84-9,-51-64-31,-1-1 1,1-2 8,-2 1-11,-5-6-20,0 2 18,0-2-17,-2-3 3,0 0-39,-2-1-33,0 0-51,0-1-30,0-1-39,0 2-39,0-2-95,-4-1-159,0-3-135</inkml:trace>
  <inkml:trace contextRef="#ctx0" brushRef="#br0" timeOffset="228082.4735">20415 8323 127,'0'0'303,"0"0"128,0 0-141,0 0-118,0 0 46,0 0 62,0 0 28,0 0-58,0 0-31,0 0-12,0 0-50,70-3-38,-56-2-39,3 1-32,0 0-7,-2 0-15,-3 1-17,0 1-9,-4 0-12,-2 0-4,-2 2 0,0 0-29,-4 0-64,0 0-38,0 0-46,0 0-59,0 0-179,0 0-147,0 0-246</inkml:trace>
  <inkml:trace contextRef="#ctx0" brushRef="#br0" timeOffset="228741.0913">18665 8000 111,'0'0'505,"0"0"-9,0 0-402,0 0-35,0 0 35,0 0 7,0 0-20,115 0-42,-101 0-16,2 0-23,-4 0-23,-2-2-74,-3 2-141,0-2-133,-7-2-170,0 2 208</inkml:trace>
  <inkml:trace contextRef="#ctx0" brushRef="#br0" timeOffset="228959.9393">18667 7954 311,'0'0'596,"0"0"-286,0 0-284,0 0 111,0 0 65,0 0 48,0 0-88,0 0-58,0 0-59,0 0 14,53 110-59,-48-93 22,-1 1-22,0 0-2,-2-2-20,-2 0-50,0 0-12,0-2-30,0 0-71,0-1-46,0 0-120,0-3-128,-4 0-167</inkml:trace>
  <inkml:trace contextRef="#ctx0" brushRef="#br0" timeOffset="229151.3446">18646 8303 385,'0'0'1307,"0"0"-979,0 0-302,0 0 32,0 0 211,0 0 19,0 0-95,0 0-84,132-11-25,-98 9-56,4 1-28,0-2-1,-2 3-24,-9-1-52,-5 1-94,1-2-67,5 0-192,6-4-259,-6 1-578</inkml:trace>
  <inkml:trace contextRef="#ctx0" brushRef="#br0" timeOffset="229794.1909">22998 7799 699,'0'0'1159,"0"0"-977,0 0-169,0 0 94,0 0 61,0 0 20,0 0-43,0 0-55,0 0-32,110 3-7,-88-3-28,-1 0-23,2 0-32,-4 0-20,3 0-60,-6 0-59,0 0-124,-6 0-114,-2 0-140,-3-3-501</inkml:trace>
  <inkml:trace contextRef="#ctx0" brushRef="#br0" timeOffset="230009.5626">23132 7752 293,'0'0'734,"0"0"-434,0 0-229,0 0-19,0 0 52,0 0 33,0 0 45,0 0-52,0 0-30,21 97-54,-15-83-14,3 1-28,-3-2-4,1 2 1,-1-2-1,0 1-14,-2-1-119,1 1-88,-1-2 3,-1-1-23,-3 0-75,0-2-176</inkml:trace>
  <inkml:trace contextRef="#ctx0" brushRef="#br0" timeOffset="230234.0725">23108 8092 349,'0'0'1054,"0"0"-619,0 0-327,0 0-44,0 0 99,0 0 89,0 0-13,0 0-65,0 0-65,0 0-48,0 0 6,24 3-12,-12-3-30,3 0-9,2 0-15,0 0-1,1 0-73,-2 0-71,4 0-72,-6-2-58,5-5-192,-6 2-253,0-11-561,-211 43 1280</inkml:trace>
  <inkml:trace contextRef="#ctx0" brushRef="#br0" timeOffset="230829.7092">23469 7703 214,'0'0'411,"0"0"176,0 0-379,0 0-114,0 0 10,0 0 7,0 0 19,0 0-10,0 0-23,0 0-25,105-13-24,-95 13-6,-2 4-16,-2 2-26,4 1 0,-6 1 0,0 2 4,0 0-1,-4 1-2,2 1-1,-2 3-29,0-2 16,-2 3-26,-4-1 26,-4 0 12,-2 2-1,2-3-57,0 1 33,-6 0 25,4-2-38,1-1-55,1 1 75,-1-1 16,0-1-53,5 0 43,2 1-45,0 1 58,2 0-23,2 2 7,0-4-17,0 2 17,0-2 16,8 1 0,-2-1-2,2-1-14,1-1-39,2-1-1,-3-1-41,1-5 38,1 1 27,1-1 28,-2-2-9,-3 0 13,0 0 20,0-5-4,0-4 0,0-1 10,-6-1-26,0-2 30,0 0 22,0-1 24,-8-1-74,0 1 142,2 1 5,-2-1-9,-1 3-40,0 1 40,1 2-76,-3 3 1,3-1-7,-1 0-9,1 3-17,-1-1 3,5 2-15,0 0 5,2 2-25,2-1-4,0 1-18,0 0-40,0 0-86,0 0-50,4 0-61,2 0-134,5 0-154,4 0 103,-5 0-71</inkml:trace>
  <inkml:trace contextRef="#ctx0" brushRef="#br0" timeOffset="231182.7521">23838 7885 173,'0'0'284,"0"0"-148,0 0 184,0 0-157,0 0 29,0 0-16,0 0 26,18-101-43,-14 90 29,0 2-71,0 1-55,-2 1-20,0 4 71,0 1-19,-2 0 3,0 2-36,0 0-16,0 0-3,0 0-6,0 0-36,0 2 0,0 3-45,0 7 15,0 5 30,-2 9 65,0 9-39,0-2-7,0-6 0,2-8-18,-2-6-1,2 5-30,0 0 30,0 4 12,0-1-11,0-2 25,0-1-26,0-1-2,0-6 2,0-2 3,0-1-1,0-3 0,0 0-2,0-4-65,0 0-29,0 2-25,0-3-46,0 0-114,0 0-71,-2 0-51,0 0-123,2 0-184</inkml:trace>
  <inkml:trace contextRef="#ctx0" brushRef="#br0" timeOffset="231427.6854">24126 7952 1585,'0'0'821,"0"0"-721,0 0-100,0 0-87,0 0 83,0 0-18,0 0 22,0 0-75,0 0-12,0 0-147,46-7-152,-46 11-184,2 1-216</inkml:trace>
  <inkml:trace contextRef="#ctx0" brushRef="#br0" timeOffset="231602.6782">24183 8275 55,'0'0'555,"0"0"-154,0 0-219,0 0-78,0 0-6,0 0 19,-30 101 130,19-84 36,3 0-115,-2-3-103,-2 3-36,4-2-29,-2-1 0,1-1-175,-4-3-191,5-1-136,-1-3-524</inkml:trace>
  <inkml:trace contextRef="#ctx0" brushRef="#br1" timeOffset="242577.0038">7663 6974 143,'0'0'323,"0"0"-186,0 0 137,0 0-88,0 0-85,0 0 3,0 0 33,0 0 45,0 0 0,-48-17-10,46 17-23,0 0-45,-2 0-58,-1 0-46,-2 0-13,3 3-17,-4 5-15,-3 2 16,1 1 29,-1 3 2,-2 1 21,3 0-4,-3 2 1,4 0 6,-1 2-10,2 1 0,-4 1 10,6 1-23,0 0-3,0 4-12,2-1-14,1 0 10,1 4-16,2 1 30,0-1-59,0-4 60,0 0-21,2 0-17,7 7 26,-1-1-9,0-5 2,4-8 7,-6-5-16,4 4 6,1 1 7,6 0-16,-2 2 19,4-5-7,-2 0 7,5-2 13,0-2 0,2-1 13,3-2-11,7-2 24,4-2-6,3-3-7,-7-1 0,-8 0 10,-10 0-20,0 0-3,2 0 1,6-3 1,1-1 0,-1 0-2,-4-1 0,4-1-1,-5-1-1,2-4 2,-4 4-42,3-3 9,-4 1 33,-2 0-1,-2-2 1,-2 0 33,-1 0-1,4-2 1,-3-3 2,-1 0-12,1 2 3,4-2-23,-4-1 20,0 2-23,4-3 2,-6 3-2,2-3 26,-4 5 13,-1-2 42,2 2 45,-3-2 32,-2 0-54,-2-5-30,0 2-35,0-2 9,0 1 29,-2-3-19,-2 4 6,-3-2-9,0 1 18,1 1-41,-2 0 10,0 1 6,-4 0-46,4 0-2,-2-1-32,-5 0 30,2-2 1,-2 1-86,-2-1 71,2 4 0,1 0-32,-4 2-13,2-1 4,-4 4-69,5 2-25,-6 3-53,2 2-90,-9 4-27,-4 7-210,7 2-507</inkml:trace>
  <inkml:trace contextRef="#ctx0" brushRef="#br1" timeOffset="243685.1773">7827 8313 336,'0'0'179,"0"0"115,0 0-11,0 0-42,0 0-49,0 0-29,0 0 22,0 0-49,0 0 33,0 0-27,-53-32-64,45 32-13,-1 0 12,2 0 4,-3 0-49,0 0-3,-2 0-3,2 0-23,0 2 29,-1 4-32,0-1-13,3 4-23,-3 1 1,3 2-1,-3 1 7,2 2-26,1 3 39,2-1 3,-2 0-13,-2 2 7,4 0-17,2 1 4,-2 0 30,2-1-10,2 1 11,-1-2-56,3-1 54,0 3-40,0-3 18,3 0 5,5 1-19,-2-1 39,2 1 0,4-1 21,0-1-8,-2-1-13,6 3-2,-2-3-24,1 0-10,2 1 35,0-1 2,5 0-1,-4 1 0,4-1-22,-1-2 21,0-1-1,0 0-14,1-3 13,-1 0 3,0 2-4,-4-4 4,4 1-13,-4-3 13,3 1-3,-4 0-13,4-5 14,-4 3-40,4-4 38,-3 0-9,2 0 4,-2 0 5,-1 0-34,4 0 18,-6-5-25,6-1 32,-5 0-52,2-2 6,-2 0-12,-3-1 22,1 1 0,0-1 10,-1 0 7,-3-1 12,2-2 19,-1-1-2,-1 0-14,-3 0-2,0-4 6,3 3-10,-3-1 20,-1 1-20,-3 1 23,2-3 16,-4 4 10,2-3-25,-2 2 26,0 0 25,0 0 55,0 1-6,0 0-27,0 0-25,-4-1 16,0 0 45,-1 2-51,1 0-20,-2-1 0,1 0-38,1 3 31,0-2 30,2 1-23,-2 0-38,1 1-1,-1-3 38,0 3 34,0-4-27,0 4-32,-3-4 0,0 2 3,3-1 39,-2-1-54,-2 1 34,0 1 23,-4 0-25,2-1 9,-5 2-40,-2 1 40,0-1-20,-9 1-22,4 1-18,-6 0-43,-4 4 45,-5 1 12,-7 3-35,-5 0 36,5 3-72,6 9-9,1-2-6,5 1-11,5-1-35,8 0-91,2-5-26,2 3-59,0-1-99,-2 3-97,6-3 58</inkml:trace>
  <inkml:trace contextRef="#ctx0" brushRef="#br1" timeOffset="250317.2441">13020 6767 27,'0'0'431,"0"0"-14,0 0-205,0 0-141,0 0 8,-2 0 54,2 0 46,0 0-10,0 0-10,0 0-9,0 0-17,0 0-17,0 0-19,0 0-22,0 0-11,0 0-2,0 0-11,0 0-9,0 0 0,0 0-16,0 0-24,0 3-2,0-3-3,-2 1-20,0-1 20,0 4-19,-2 2-14,-1 1 34,-2 3-14,1 2 0,0-1 13,0 2-16,-1-1 0,1 1 17,-1 3-1,1-1-19,2-1 6,1 4-10,1 1 13,0-2-26,0 1 26,2-1-1,0 1 12,0 0-18,0-1-6,0 3 24,4-3-18,1 3 8,1-3 11,0 1 1,3 1-29,0 2 3,-1-2 24,-2 3-21,5-3 21,-2 1-20,-3 0 22,2 1 0,-2-2 0,1-2-18,0 0-17,-3-2 31,2-1-47,-2-1 2,2-4 23,1 1 6,-1 0 17,1-2-23,1-1-3,1 4 26,-1-4-7,3 2 9,0 1 2,-1-1 1,0 0-2,4 1-1,-2-1-2,1 1 3,0 0 39,1-1-39,-1 0-12,2-1 12,0-1 2,-3-2 31,2 1-33,0-3 0,-3 1 1,4-2 15,-3 2-16,-1-2-3,4 0 3,-2 0 2,-1-2-1,4 1 0,-2-1 0,1 0 15,4 0-14,-2 0-2,5 0 4,-4 0-2,6-1-2,-1-3 13,0 0-13,1 0-16,-5 0-20,3-1 36,-4 1-23,2-1 23,-4-2-16,-1-1-10,2 1 25,-2 0-1,0-2-1,0-1-1,-3-3 2,4 2 2,-4-1 10,1-4-10,0 0 0,-3 2-1,1-4-33,-1 1 34,1 0 1,-2 0 22,-3 0-10,0-1-12,0 0 0,-2 4 2,2-3 46,-2 0 42,-2 2-49,0-1-39,0-1 10,0-1 4,-2 1 5,0 0 43,0 1-26,0-1-17,0 2 8,0 1 31,0-1 4,0 2-17,0-3-35,0 2 3,-2-2 17,-2-2-30,-2 3 36,-2-2-29,2 3-10,0-4-2,0 1-1,-2 2 3,-2-3 0,2 3 0,-2-2 0,-1 1 28,-2 1-26,2 1-1,1-3-1,-2 4 0,-4-2-9,6 4 9,-5-3 16,0 4 26,0-1-29,-4 2 23,2 0-36,-4 1-38,-2 1 14,-5 0 24,-10 3 0,-5 1-58,-1 0 39,1 3 19,3 0 1,4 0 19,-2 6-20,-1 4-2,1-1-1,2 5-19,2-1-7,1 2-7,1 5-25,2-1-49,0 1-58,5 0-34,5-3-83,4-3-268,4-9-608</inkml:trace>
  <inkml:trace contextRef="#ctx0" brushRef="#br1" timeOffset="251411.4626">14718 8046 20,'0'0'733,"0"0"-52,0 0-509,0 0-129,0 0 19,0 0 42,0 0 6,0 0 23,0 0 23,30 5-56,-13-3-13,4-2-28,7 0-1,-5 0-16,5 0-7,-2 0-6,-8 0-3,4-2-25,-8 0 0,4 0 1,-8 1 15,-1-1-17,-3 0-78,-4 0-41,0 2-37,-2-2-32,0 2-6,0-2 5,-2 1-16,-2-3-107</inkml:trace>
  <inkml:trace contextRef="#ctx0" brushRef="#br1" timeOffset="251692.8467">14865 8006 117,'0'0'291,"0"0"-200,0 0 248,0 0-72,0 0-75,0 0-84,0 0-24,0 0-6,0 0 30,0 0 22,2 43-30,2-28-54,0-1 71,3 0-10,-3 4-62,3-4-3,-1 3-13,-2-1-3,2 0-23,0 0 0,2-2-2,-2-1-1,-2 0 0,2-2-20,-2-1 19,-2 0-1,0-3-47,3 0-70,-3-2-1,-2-1-36,2-1-46,-2 0-51,2-2-70,-2 1-110,0-2-171</inkml:trace>
  <inkml:trace contextRef="#ctx0" brushRef="#br1" timeOffset="251977.0725">14796 8384 257,'0'0'254,"0"0"88,0 0-127,0 0-75,0 0 62,0 0 10,0 0 15,0 0-3,0 0-20,0 0-58,79 0-49,-59 0-29,-4-3-20,6-2-16,-6 3-28,2-1 20,-3-2-24,-3 4-3,1 1 1,-4-1 1,-3 1-18,0 0-14,-2 0-38,-2 0-29,2 0-26,0 0-49,0 0-26,-2 1-36,2 3-36,0-2-118,-2 0-111,2-1-60</inkml:trace>
  <inkml:trace contextRef="#ctx0" brushRef="#br1" timeOffset="253360.5806">15050 7771 476,'0'0'395,"0"0"-174,0 0-143,0 0 20,0 0 9,0 0-15,0 0-14,0 0-7,0 0 4,0 0 42,-103-6-36,93 6-26,-2 1-34,-4 6-20,4-2-2,-3 3-13,-2-1 14,4 3 0,-4-2-2,4 3-12,-1-1 14,-2 1 19,4 3 3,-3-1-21,0 2 0,2 0 41,1 1-16,-1-1 39,4 0-23,-1 3-39,2 1-2,-2 1 33,4-3-32,2 3 19,2-2-21,0 2 0,0-3-20,0-1-10,0 1 28,0-2 1,0 0-9,2 0 10,0 3 26,0-1 3,0 1-6,0 1-1,0-2-2,0 2 6,2 0-26,2-1 0,0 0 3,0 2-3,2-2 3,1 0 7,0 1-10,-1-4 0,2 2 0,-2-2 23,3 0 25,2 1-32,-1-1-16,-1-1 20,1-1 2,3 1 11,0-2-14,-1 3-17,6-2 27,-2 0-26,4 0 0,-3 1 15,4-3-17,0 2 1,1-1-2,-4 1-1,4-1-1,-3-3-1,2 3 3,-2 0 0,3-3 0,-4-1 2,6-1-1,-3 1 18,3-3 8,-4 2-27,6-2 0,0-1-2,-3 0 2,5-2-3,-3 0 0,-2 0-14,1-2-8,-3 1 25,2-1-36,-2 2 33,1-2-13,-6 0-4,6 0-9,-5 0 10,0 0 19,0 0-13,0 0 12,0-2-1,-3-1-2,4-1-8,-1 0-31,2 0 30,-2 1-3,2-2 0,0 1-13,3-3-29,-2-1 9,2 1 13,-5-1-12,4 1 12,-4-2 7,3 2 6,-4-1-12,-1-1 18,2 1-22,-2 1 26,-3-3 10,1 2 3,-2-1 0,-3 0 1,2-1 19,0 0 15,-2 1 1,-2-1 0,0 0-10,1-1 22,2 1-22,-1-1-22,-2 0 34,1-1 11,-1 0 16,-2-1-23,3 0-23,-1 0 4,-1-2 0,-1-1-10,-2 0 22,0 0-32,0-2 7,-2 0 29,2 1-38,-2-3 0,0 3 1,0 0 21,0-1-23,0 1 2,0-1-2,0 4 39,0-1-1,-2-2-34,0 3 21,-2-4-25,0 4-16,-1-4-9,1 1 25,-3-1 2,1 1-2,0-2-33,-1 4-25,-1 0 58,0 0 0,-4 2 15,4 1 53,0 0-39,0 4 16,-4-1 62,2 2-105,2-3 1,-1 2 71,-2 1-51,1-1-23,1 0 32,-1 3-32,-3-3 22,2 3-19,-1-2 1,-4 2 41,4-1-45,0 0-32,-6 1 32,3-1 2,1 0 1,-4-1 23,2 1-24,-2-1-1,2 0 44,-2 0-45,0-1 0,-1 0-16,-1-1 16,0 1 0,-4-2 0,-4 1 0,-6-2-13,-11-4 11,-1 4-2,-1 2-47,1 6 13,1 0-56,-4 3 43,2 0-14,-1 4-6,1 6-3,0 2-42,3 5-27,2 0-113,-4 2-49,6 0-219,13-4-262</inkml:trace>
  <inkml:trace contextRef="#ctx0" brushRef="#br1" timeOffset="256262.294">19017 6836 98,'0'0'91,"0"0"62,0 0 14,0 0 94,0 0-99,0 0-70,-36 107-34,34-90 11,0-3-20,0 1 32,0-1-9,2-1-56,-2 0 17,2 0-4,-2-1 29,2 1-25,0 1 9,-2-1-16,2-1 10,0 2-34,0-2 24,0 2 10,0-1 29,0 5-36,4-3-3,0 0 10,2 2 0,0 0-9,1 0-27,2 1-1,1-1 1,-1 1 32,1 2-30,3-1-2,2 1 26,-3-1-23,4-1 16,-2 0-18,1-3 21,0 1 13,0-1 1,4-4-17,-4 0 17,1-1 19,2-2-22,-1 0-8,4-3 18,-2 1-24,3-3-3,-2 3-13,2-2-3,4 0-3,3-2 3,7 2 0,-2-4-2,-6 3 2,-7-3-26,-4 0 23,0 0 2,7 0-19,-2 0 17,4 0 3,-3 0-2,1 0-15,4 0 16,-8 0-12,6 0 13,-3 0 0,1 0-1,2 0 1,-4 0 0,4 0 0,-2 0-24,-1-3 4,0-1 1,0 2 19,3-2 0,-3 0 19,5 1-19,0-1-2,-6-1-11,4 0-3,-4 0 16,-1-1 0,2-2-32,-2-2 12,5 3-2,-7-4-4,4 0 22,-2-1-15,-1 0-20,-2-3 10,2 1-4,-3-1 14,0 0-17,-2 0 36,0-1-1,-2 1 4,-3-2-3,0 2 36,2-3-10,-4 3 26,0 1-23,-2-4-26,3 2 98,2 1-98,-5 0 49,0-2-52,1 1 1,-1 1 63,-2 2-45,3-3 14,-3 4 22,0-3-4,1 1-47,-3-3 9,2 2 19,-2 1-3,2-3-7,-2 2 24,2 3-1,-2-4-23,3 4-9,-3-5-12,1 2 1,-1 0 18,-2-1-19,2 1 30,-2 0-15,0 1 26,0-1-40,0 1 56,-2-3 16,-3 0-35,0 2-18,-1-2-20,0 0 11,-2 0 4,-1 1-14,-4-1 24,1 0-7,-1 2-19,-2-2 13,0 1-13,1 1 32,-6 1-9,3 3-20,-4-2-2,2 0-1,-1 1 44,2 0-40,-2 3 13,4-1-17,-4 0-26,3 3 26,1-1-1,-4 3-44,4-1 20,-4 0-27,4 3 39,-4-1 13,1 2-12,-7-3-20,-6 5 9,5-3 1,-3 3-1,7 0 7,4-2 16,-5 2 0,2-2 0,-6 2-16,4 0-19,1 0-4,-3 0-3,6 0 13,-6 0 16,5 0-16,-5 4 13,4-1-3,2 2-4,-6-1 10,5-2-22,0 1 19,0 3 15,-1-2-1,4 0 1,-4 1 0,5 1 1,-2-2 11,2 1-11,-3 3-23,2-1 11,-4 2-1,3 0 9,-4 2 2,4 1 0,-5 0-1,6 3 3,-4 1-2,3 0-11,-2 2 13,4 2-32,-5 7 29,0 6-26,-4 6-39,-2 2-181,7-8-167,6-11-176,2-4-496</inkml:trace>
  <inkml:trace contextRef="#ctx0" brushRef="#br1" timeOffset="261111.7008">21705 7657 140,'0'0'153,"0"0"-78,0 0-19,0 0 35,0 0 219,0 0-128,0 0-58,-10-5-26,10 5 19,0-2 7,-2 2-17,2 0-22,0 0-4,0 0 20,0 0-1,0 0 4,0 0-3,0 0-4,0 0-19,0 0-23,0 0-7,0 0-19,0 0-6,-2 0 0,-1 0 2,1 0 1,-7 2-26,3 6 0,-7 2-3,3-1-8,-3 4 9,0 1-10,5 0 12,-2-2 0,-2 3-2,4 2 2,0 0-1,4-1-17,-3 2-15,2 0 1,3-1 6,2 1 20,0-1 6,0-2 1,0 3 15,0-1-15,0 0-1,5 1 0,-1-2-13,3 4 13,-3-3-2,2-2 1,0 3 1,-2-3 18,1 2-18,2-2-3,-3-1 0,0-1 2,0 2 1,-2-3-1,2 1 2,-2 0-1,3 1 1,-3 0-1,0-1-9,0 0 7,2 0 2,-1-1 0,1 1 0,-2-3 0,2-1-1,-2 0-1,3 1 2,1-3 61,0 4-59,3-4 21,0 2-22,-1 0 12,2-1 0,0 1-12,2-1 1,-4-1-2,2 0-12,4 3 12,-4-3 0,1 1 0,-1-2-13,3 0 11,-4 0-11,1-1 12,0 1-2,4-2 3,-4 1 11,3 0-8,2 0 10,-3-1 0,3-3-11,5 2-2,-4-1 17,4 0-17,-2-2-19,2 0-4,-1 0-32,2 0 29,-2 0-55,1 0 49,-4-2-20,1-3 17,-2 2-7,-2-2 38,2-2-13,-2 2 17,-3-3 1,5 1 0,-4-1 12,-1-2 3,0 1-12,4 0 9,-6-3 9,2 3-22,-1-3 1,2 0 11,-5 1-9,3 1 14,-3 1 5,2 0 43,-2-2-39,2 2-13,-2 1 0,-2 1 0,0-1 3,0-2 10,0 2 6,2-1-14,2 0-18,-2-1 0,0 0 4,0 2-4,1-4 3,-1 0-3,3 1 0,-1-2-1,-4 1 1,3 0 3,-1 1 0,0-2-1,1 1 2,-3-1 12,1-1 0,-1 2 16,-4-3-12,2 1-17,-2-1 19,0-2 4,2 0-26,-2 1-9,0 0 6,0 1 6,0 1-6,0 0 3,0 3 0,0 0 17,0 1 8,0 1-25,0 2-22,0-3-4,0 2 26,0-1 33,0 1-33,-2-1 0,0 0 4,0 1-4,-2-2-13,-1 0 13,3 1 18,-3-3-5,1 3 9,2-1-21,-2 3-1,0-3-3,-3 0 3,3 1-3,-2-1-23,-3 3 23,1-3 2,1 1 1,-1 1-3,-2 0-13,-2-1 16,0 1 1,0 0-1,-2 3 19,0-1-42,1-1 10,-2 2-22,0 2 16,3-1 19,-4 0 19,4 0-6,2 2 3,-6 0-13,6-2 10,1 3-13,-4-2-3,3 2-4,-1-1 7,3 2 0,-3-2-3,2 0 3,-1 2 0,4 0 16,-5 0-16,-2 0-18,3 0 5,-1 0-6,-2 0 19,1 0 1,3 0 0,-3 0-1,0 0-13,2 0 10,0 0 1,2 2 2,-4 0 1,6 0-1,-2-1-13,1 2 13,1-3 0,-1 1 0,1-1 0,2 0-3,-3 2 2,1 0-2,0 0 1,2-2 1,-5 2 1,4 0-2,-1-2 2,2 0 0,0 2-1,-2-2-11,2 1 11,-4 2 1,2 1-1,0-3-10,0 3 11,0-1 10,-3 2-10,-2 1-20,1-3 19,-1 3-2,1 0-16,-1 2-14,-2-1-15,3 5-72,-6-1-139,0 4-124,3-2-259</inkml:trace>
  <inkml:trace contextRef="#ctx0" brushRef="#br1" timeOffset="271232.1744">7401 6803 182,'0'0'166,"-5"0"-62,3 0-35,2-3 107,0 3 114,0-2-134,0 2-97,0 0-46,0 0 0,0 0 23,0-2 29,-3 2 10,3 0-4,0-1-19,0 1-13,-2-3 7,0 1 9,0 0-35,0 0 38,0 1 27,0-1-7,0 0-10,0 0-39,0 0 0,0 0-3,0 1 20,2 1 28,0-3-9,0 3-17,0 0-12,0 0-4,0 0-9,0 0-10,0 0-1,0 0-12,0 0-19,0 0 2,2 0-1,4 0 18,0 4 42,5 2-10,2 3 10,1 1-9,1 2-20,5 1-10,-4 2 25,6 3-27,-4-1-1,4 1 19,-1 4-19,3-3 0,-1 4-3,2 2 1,7 4 1,2 5 0,3 2 1,-1-4 0,-7-1-1,1-4-12,0 1 11,0 1 4,-1 1 4,3-1-6,0 2 1,0-3 12,2 1-13,-1-1-1,1-2-25,0 1 26,0-5 0,3 2-17,-1-2 1,-2 1-44,2 0 59,-5-2-37,-1-1 25,-6-7-42,-8-2 42,2 0 10,-1 3-33,1 0 17,4-2 15,-6 2 4,0-4-35,-4-2 22,-1-1 13,-2 0 2,-1-1 1,1-2 39,-1 0 17,-4-1-8,2 1-5,-1-1 2,0-2 7,-3 0-10,-2-1 0,2 0 23,-2 0 32,0 0 29,0 0-1,0 0-16,0 0-7,0 0-6,0 0-13,0 0-29,0 0-18,0 0-14,0 0-25,0 0-6,0 0-67,0 0-55,0 0-79,-4 0-114,-8 0-218,6 0-431,-15 0-347,64 0 1317</inkml:trace>
  <inkml:trace contextRef="#ctx0" brushRef="#br1" timeOffset="273993.8019">7466 8260 316,'0'0'258,"0"0"231,0 0-274,0 0-114,0 0-36,0 0 10,0 0 16,0 0 3,0 0-3,0 0-10,0 0 0,0 0 14,0 0 2,0 0 0,0 0-10,0 0 4,0 0-1,0 0-2,0 0-17,0 0-26,0 0-20,0 0-13,0 0-12,0 0-3,0 0-16,0 0-4,0 0-6,0 0-19,0 2-5,6 1 53,8 4 13,0-2 3,3 4-16,11 3-12,4 3 11,10 7 1,0-1 0,1-1 0,-3 1 3,-2 1-1,1-2-4,1 1-25,2 2 14,-3-2 13,-1 3-20,-4-2-22,-4 2 0,-5-6 7,-6-3 2,-2-2 30,-5 2-26,6-3 6,-4 5 4,8 0 17,-5-3-52,0 1 54,0-1 0,-3 0-1,4-1-11,-4-1 12,2-2 2,-2 2-2,-1-4-1,2-1 1,-2 2 18,-1-7-18,-1 5 0,-2-3 2,-1-2-2,0 0-14,-4 0 5,3-1 9,-2-1 3,-3 0 23,-2 2-7,0-2 40,0 0 28,0 0 7,0 0 2,0 0-5,0 0 5,0 0 1,0 0 12,0 0 0,0 0-20,0 0-15,0 0-14,0 0-9,0 0-6,0 0-7,0 0-3,0 0-7,0 0-3,0 0-2,0 0-8,0 0-2,0 0-11,0 0 11,0 0-10,0 0 10,0 0-10,0 0 0,0 0-3,0 0-2,0 0-49,0 0-18,0 0-17,0 0-13,0 0-25,0 0-36,0 0-49,0 0-106,6-2-229,2-3-256,-1-1-394,-28 19 1186</inkml:trace>
  <inkml:trace contextRef="#ctx0" brushRef="#br1" timeOffset="275692.4269">12915 7165 117,'0'0'186,"0"0"-107,0 0-54,0 0-24,0 0 1,0 0 11,0 0-11,0 0 60,0 0 134,0 6-33,0-6-53,0 0-25,0 0-10,0 0-3,0 0-1,0 0-9,0 0-6,0 0-14,0 0-10,0 0 1,0 0-4,0 0 10,0 0 10,0 0 3,0 0 7,0 0 2,0 0-5,0 0-8,0 0 1,0 0 6,0 0 17,0 0 5,0 0 8,0 2-4,0-2-7,0 0-3,0 0-9,0 0-11,0 2-2,0-2-7,0 0-20,-2 2-22,2-1-1,-2 2-25,-2 4 26,0 2 22,-2 4-3,-2 4-6,-4-1-10,0 6 10,-1-2-11,-4 1-2,2 2 20,1 0-17,-4-1 12,4 0-15,-4-3 0,6 2 28,-3-1-25,2-3 20,0-2 2,3-1-9,0-4-13,-2 0 16,6-2 0,2 0 0,0-5-6,0 1 0,4-2 10,0-2 2,0 0 1,0 0 16,0 0 28,0 0 10,0 0-16,0 0-19,0 0-10,0 0-4,0 0 4,0 0-9,0 0-4,0 0-9,0 0-13,0 0-3,0 0-20,0 0-5,0 0-20,0 0-32,0 0-15,0 0-17,0 0-26,0 0-39,0 0-75,0 0-146,0 3-86,0 3-20,0-4-151,0-13 184</inkml:trace>
  <inkml:trace contextRef="#ctx0" brushRef="#br1" timeOffset="277116.9111">15020 8303 248,'0'0'186,"0"0"-173,0 0 0,0 0 94,0 0 99,0 0-50,0 0-16,0 0-6,0 0-1,-2 0-2,2 0-8,0 0-12,0 0-1,0 0 7,0 0-19,0 0-21,0 0-5,0 0 12,0 0-3,0 0-3,0 0-7,0 0-10,0 0-9,0 0-17,0 0-6,0 0-6,0 0 2,0 0 4,0 0 7,0 0-4,0 0-6,0 0-10,-2 3-14,0-2-2,-3 5-1,-1 4 1,-9 7 24,0 9 4,-9 10-25,4 0-3,-4-1-3,7 0 0,2-12-22,5-4-30,1-4 55,1-3-10,-3 3 10,2 0 0,1 3 0,0-3 1,2-2-1,-2-2 0,4-4-3,2-4 3,0 1-16,2-1 16,0-2 3,0-1 13,0 0 4,0 0 9,0 0 3,0 0 13,0 0-4,0 0 1,0 0 3,0 0-10,0 0-3,0 0-9,0 0-1,0 0-3,0 0-16,0 0-3,0 0 0,0 0-19,0 0-16,0 0-16,0 0-17,0 0-15,0 0-13,0 0-30,2-1-64,-2-2-59,2 1-105,0-1-97,0-4-263,4 5-52,-20 20 766</inkml:trace>
  <inkml:trace contextRef="#ctx0" brushRef="#br1" timeOffset="278596.8264">19316 7149 150,'0'0'147,"0"0"-49,0 0-46,0 0-10,0 0-6,0 0-13,0 0-22,0 0 58,0 0 22,2-9-6,-2 9 65,0 0 13,0 0-32,0 0-30,0-2-6,0 2 12,0 0 17,0 0-3,0 0-10,0 0-10,0 0 0,0 0-1,0 0 8,0 0-8,0 0-5,0 0-5,0 0-21,0 0-27,0 0-3,0 4-10,-2 0-15,-2 3-2,0 3 36,-2 5 11,0 2-16,-3 3-32,-2-1-1,1 3 1,-1-4 2,1 3 9,-3-3-2,0 2-7,1-1-3,-2-1 16,2-2 4,-1 1-20,0 0-1,3-2-3,1-1 4,1-5 3,2 2 13,-1-5-14,3-3 17,1 1 0,1-2-2,2 0-17,0-2 0,0 0-2,0 2 1,0-2 1,0 0 3,0 0 0,0 0 0,0 0 0,0 0 0,0 0 0,0 0-3,0 0-2,0 0-1,0 0-35,0 0-17,0 0-26,0 0-48,2 0-84,1 0-14,-1 0-7,0 4 36,5-3-108,-1 1-303,-2 0-69,-30-11 632</inkml:trace>
  <inkml:trace contextRef="#ctx0" brushRef="#br1" timeOffset="280404.3705">21933 8179 109,'0'0'264,"0"0"-108,0 0-103,0 0-11,0 0 160,0 0-42,0 0-56,0 0-32,0 0-4,-5-11-39,5 8 1,0 3-1,0 0-29,0-2 33,0-1-24,0 3 17,0-2 20,0 2-7,0 0 10,0 0 19,0 0 20,0 0 3,0 0 19,-2 0 10,0 0-9,0 0-24,2 0-15,0 0-17,0 0-7,0 2 14,0-2 15,0 0 4,-3 3-13,3-3-27,-2 0-5,2 2-1,-2-2-6,0 3 0,0 1-13,-2 3-3,-3 5 32,-1 5 13,-3 3-16,-2 0-39,3 4-3,0 2-17,-4-4 16,4 2 1,0 1 0,1-6 0,-2 4-16,3-2 16,-3-2 2,5-2-2,-3-2 2,1-1 11,3-3 0,-1-1-11,2 0 0,2-5-2,0-1 0,2-1-2,0 0-11,-2-1 13,2-2 1,0 0 2,0 0 10,0 0 0,0 0 0,0 0-1,0 0 5,0 0 2,0 0-3,0 0 0,0 0 6,0 0-9,0 0-10,0 0 0,0 0-2,0 0-1,0 0-1,0 0-11,0 0-27,0 0-31,0 0-17,0 0-9,0 0-23,0 0-59,0 0-126,0 0-101,0 0-200,0 0-544,0 0 1059</inkml:trace>
  <inkml:trace contextRef="#ctx0" brushRef="#br1" timeOffset="288064.0547">13395 6011 153,'0'0'255,"0"0"-167,0 0-30,0 0-58,0-19 304,2 13-132,-2 0-22,0-1-111,6 0 52,-6 2-13,2 0 36,0 0 39,-2 3-68,0-3 38,0 3-19,2-2 19,-2 0-19,0 1-33,0-3-25,0 2 18,2 0-12,-2 3 13,0-3-33,0 2-6,0 0 0,0-1-25,0 1 25,0 2-13,0 0-13,0 0-4,0 0 4,0 0 14,0 0 3,0 0-15,0 0-2,0 2 0,0 3-13,0 2-20,0 7 33,2 11 46,6 9-14,0 4-3,3 1-29,0-7 0,-3-3 0,1 0-18,1 0 5,1 1 13,0 0-2,-5-7 2,2-2-4,-4-7-12,4 1-22,-2-2-4,0 2 29,0 3 13,-4-4 13,2-2-12,-2 0 0,1-4 0,-1-1-1,-2-1-11,0-2-24,2-3-1,-2 1 10,3-2 7,-3 2 18,0-2 1,0 0 16,0 0-16,0 0 0,0 0-16,0 0-4,0 0-2,0 0-11,0 0-6,0 0-22,0 0-23,0 0-30,0 0-38,0 0-24,-7 0-61,-2 0-173,3 0-307,28 0 334</inkml:trace>
  <inkml:trace contextRef="#ctx0" brushRef="#br1" timeOffset="288359.4301">13343 6363 398,'0'0'707,"0"0"-463,0 0-113,0 0 2,0 0 39,0 0 39,0 0-35,0 0-37,0 0-19,0 0-30,2-3-45,-2 3-45,0 3-24,4 0 24,2 3 74,5 1-39,0 3-34,-3 1 1,4 0 13,2 2-15,-2-2-16,1 0 0,2 0 15,0-2-17,-3-1 17,1-1-24,0-2-17,-3-1-26,2 1 4,-2-4-50,-2-1-15,-2 0-43,1 0 0,0 0 22,-1-6-16,-2-3-94,0-1-59,0 1-310</inkml:trace>
  <inkml:trace contextRef="#ctx0" brushRef="#br1" timeOffset="288860.4273">13744 6290 235,'0'0'137,"0"0"-75,0 0 0,0 0 221,0 0 33,0 0-68,0 0-72,0 0-23,0 0-7,0 0-10,0 0 4,0 0-24,0 0-22,0 0-26,-2 0-13,2 0-3,-2 0 0,2 0-14,-2 0-9,-1 0-18,-1 0-11,-2 2-48,-3 1 6,1 1 25,-3 1 17,1 6 12,-4-2 0,2 3-12,-2-1 0,-4 2-1,6 1 1,-3 1 0,0 0 1,2 1 0,1 1-1,-2-2 0,6 1-3,0-5 3,2 0 2,1-1 21,0-5 6,3 0-16,2-2 19,0-3 7,0 0 12,0 0 20,0 0 13,0 0-1,0 0-6,0 0-19,0 0-16,0 0-23,0 0-19,0 0-10,0 0-57,0 0-71,0 0-74,0 0-82,0 0-296,-2 2-554,-6 3 452,18-12 692</inkml:trace>
  <inkml:trace contextRef="#ctx0" brushRef="#br1" timeOffset="291626.3253">5055 10339 339,'0'0'336,"0"0"192,0 0-316,0 0-69,0 0 6,0 0 33,0 0 16,0 0-20,0 0-25,-3 0-24,3 0-23,0 0-9,0 0-23,0 0 0,0 0 6,0 0-3,0 0-10,0 0-19,0 0-13,0 0-6,0-2 0,0 0 3,0-2 6,0-3-28,0-3-10,-2-4-99,2-3 41,0-3 23,0-2-13,0 0-22,0 2 47,2 2 7,5 1-6,-3 0-46,2 6 39,0 0 10,3 1-16,0 2-10,-1 2-4,0 3 8,-1 1-24,4 2 13,-5 0-6,2 0-19,1 5 41,2 7 36,-3 4 3,3 1 23,-3 3-13,-2 2-13,-4 0-16,3 2-10,-3-5 3,-2 0 13,0-4 9,0-2 1,0-3-10,-5-2 10,3-5 0,0 2-2,2-5-27,0 0-10,0 0 10,0 0 6,0 0 7,0 0-7,0 0-26,0-8-58,0-2-146,0 1 9,0-5 134,0 1-14,0-3 59,0 1-20,7 1 23,2 1 61,-1 0-38,0 4 16,0 1 23,4 5 11,-4-2 45,-2 3 12,0 2-6,-1 0 9,-1 0 30,3 0-36,-3 0-38,0 4 8,2 2 34,-1 2-21,-1-1-35,0 4-9,0-2 38,-2 2-17,2 0-24,-1 2 21,-1 3 30,-2-3-10,0 1-30,0-3-11,0-1-1,0-2 36,0-5-20,0 1-16,0-2 0,0-2-13,0 0 12,0 0 1,0 0-2,2 0-34,3-4-62,1-3 27,0-3 48,2-4-78,2-1 4,-2 0-24,0-2 17,-2-2 45,3-1-15,-5 3 38,5 1-7,-3-1 43,0 4 46,-1 0 19,1 4-19,-2-2 19,0 6 0,1-1 13,-1 2 7,-4 2-20,2 2 0,-2 0-10,3 0-16,-3 0 3,2 0 66,2 0-60,-2 5-9,2 0 81,2 2-58,-2 0-13,2 3-11,2-1 18,0 4-11,-2 1-10,2-1 56,-3 2-55,4 0 6,-3-2 16,-2 1-16,0-4-13,-2-1-16,1-4-10,-1 0 10,0-2-10,-2 0 0,0-3 0,0 0 0,0 0 16,0 0 3,0 0 1,0 0-23,2 0 0,-2 0-71,0 0-29,2 0-39,0 0-136,0-3-53,2 0-101,5-2-30,-2 0-304,-35 21 577</inkml:trace>
  <inkml:trace contextRef="#ctx0" brushRef="#br1" timeOffset="292113.42">5966 10118 238,'0'0'290,"0"0"277,0 0-274,0 0-117,0 0-16,0 0 18,0 0 14,0 0-30,0 0-33,0 0-12,0-7-17,0 6-39,-3-3-48,-4 1-10,3 0 16,0 1 49,-2 0-33,-3 0-32,3 0 3,-5 2-6,5 0-27,-3 0 27,1 0 0,0 4 0,-4 1-22,6 4 19,0-1-13,0 1 4,2 0-11,0 2-3,2 1 4,2 0 6,0-1 13,0 0-13,0 1 3,0-3 12,2 3 2,2-2-1,2-3 0,0 1-5,2-3 5,2 2 16,-2-5-3,0 3-12,3-3 0,-1-2 0,3 0 0,0 0-1,1 0 0,2-2-14,0-3-34,0 0-43,0-1-80,-3 3-52,0-3-27,0 0-141,-3 1-182,-4 1-216</inkml:trace>
  <inkml:trace contextRef="#ctx0" brushRef="#br1" timeOffset="292960.7444">6264 10258 401,'0'0'1072,"0"0"-952,0 0-58,0 0 36,0 0 38,0 0 27,0 0-43,0 0-27,0 0 14,0 0-65,-28-41-42,26 29-26,2 0 26,0 0 18,0-3-18,0 0-4,5 2-44,2 2 12,1 2-12,2-2-20,-1 5 3,2 1 3,-1 1 17,1 1-4,-3 3 27,3 0 19,-2 0 3,-3 0 11,2 3 31,-2 6-16,-2 1 23,4 4-20,-4 1-16,0-2 16,-2 3-25,-2-3 31,0-3-33,0-1 24,0 0-10,0-5 1,0 1 5,0-5-6,0 0 7,0 0 10,0 0-1,0 0 0,0 0-32,0 0 0,2 0-64,0-5-34,4-2 17,-2-5 26,5-1-217,2 0 138,-1-3 73,3 3 35,2 4-62,-2-2 13,-1 6 29,4 1 17,-4 0 29,-2 4 48,-1 0 14,2 0 0,-5 0 32,3 4-29,-3 3-7,0 4 20,-1 0-48,-1 0 9,-2 2 12,0-1 5,-2 0-34,0-3 1,0 1 3,0-3-26,0 1 29,0-4-9,-2 0-20,2-4-10,-2 0 7,2 0 3,0 0 32,0 0-16,0 0-16,0-6-18,0-4-144,0-1 48,0-2 4,0-3 15,0-1 21,7 0-43,-1 2 32,4 0 84,0 1-12,6 1-3,-4 2 16,4 3 11,-2 0 74,1 4 13,0 0-7,-2 2 23,-1 2-11,2 0 40,-2 0-23,-2 4 3,-1 3-25,2 1-5,-3 2-44,0 1-10,-1 3-4,-3-3 4,0 3-23,1 1 19,-5-2 1,2 0-14,-2-1-9,0 0 13,0-3 6,0-1-30,0-3 34,0 2-34,-2-2 0,2-2 17,0 2 7,-2-3-26,2-2-2,0 0 0,0 0 1,0 0-2,0 0-55,0 0-45,0 0-20,0 0-48,2 0-117,4 0-86,3-4 10,-1 0-248,7-5-172,-55 26 784</inkml:trace>
  <inkml:trace contextRef="#ctx0" brushRef="#br1" timeOffset="293615.0285">7379 9836 135,'0'0'199,"0"0"-4,0 0 275,0 0-193,0 0-118,0 0-16,0 0 13,0 0 33,0 0 2,0 0-35,0-7-27,0 7-16,-2 0-32,2 0-23,-2 2 7,0 2-20,-2 1-45,0 2 1,-6 10 31,0 3 10,-2 6-4,-6 11-13,8-1-25,-1-1-2,3-3-11,1-5 13,3 2-26,2 0-9,2 0 22,0-3-3,4 3 15,5-9 1,-1-1-13,1-4 12,-1-1 1,3-1 26,4 5-7,-1-3-17,4 0 1,-2-3-2,0-3 32,-2-1-11,1-2-22,-4-3-11,-1 0 11,-1-3 0,-3 0-22,0 0-7,-2 0-23,4 0-6,-4 0-9,0-6-33,0 0-65,2-4-68,-2-2-63,0 1-117,-2 0-271,1-4-71</inkml:trace>
  <inkml:trace contextRef="#ctx0" brushRef="#br1" timeOffset="294180.0592">7814 9930 329,'0'0'320,"0"0"38,0 0-240,0 0 41,0 0-28,0 0 41,0 0-133,0 0 3,0 0 10,0 0 7,-102-27-23,94 27-36,-3 7-11,3-3 11,-1 4 29,3 0 46,-1-1-14,1 1-35,2 0-26,0 2-13,2-1-19,2 2 15,0-1 15,0-3 2,0-1-55,2-1 10,4 2 4,2-3 41,1-2 0,4 0-19,2-2-7,-1 0-26,6 0 3,-2 0-22,0-4-27,-1-2 33,-2 1 36,-3 2 28,-1-1 0,-5 2 0,0 0 0,-1 2 1,-3 0 13,0 0 32,1 0 14,-3 0 12,0 0 17,0 2 23,0 7-1,2-1 7,-2 4 19,2 3-32,-2 3-23,0-1-33,0 2-12,2-1-7,-2 0 7,2-1-1,-2 1 1,2-1-10,0-2-1,0-1 14,0-4-23,2 2 17,-2-2-31,0-3 14,3 0-16,-3-5-2,1 3 2,1-3 10,-4-1 10,2-1-18,0 3 17,-2-3-3,0 0-16,2 0-51,0 0-49,0 0-46,0-3-64,4 0 16,1-2-56,-1-4-180,1 4-563</inkml:trace>
  <inkml:trace contextRef="#ctx0" brushRef="#br1" timeOffset="294394.9563">8262 10190 859,'0'0'1494,"0"0"-1278,0 0-154,0 0-1,0 0 52,0 0 38,0 0-39,0 0-54,0 0-14,0 0-28,6-4-16,-6-1-128,0-3-38,0-1-53,0 1-108,-6-6-178,-2 1-211,0 2-34,24 83 375</inkml:trace>
  <inkml:trace contextRef="#ctx0" brushRef="#br1" timeOffset="294564.3715">8224 9954 1474,'0'0'969,"0"0"-823,0 0-85,0 0 45,0 0 81,0 0-20,0 0-100,0 0-64,0 0-3,0 0-42,2-3-31,-2 3-65,2 0-110,0 0-123,2 0-126,3 0 81,2 0 28,-3 2-410,-38-1 589</inkml:trace>
  <inkml:trace contextRef="#ctx0" brushRef="#br1" timeOffset="294929.7167">8549 10054 522,'0'0'541,"0"0"-437,0 0-84,0 0 61,0 0 72,0 0-49,23-101-39,-18 84 33,-3 0 29,0 5-20,-2 0-10,2 5 4,-2 1-7,0 2 25,0 2 4,0 2-3,0 0-30,0 0-22,0 0-23,0 0-45,0 5 0,0 0-55,0 4 55,0 6 65,2-1-24,2 5 4,0 3-38,2-4-6,2 3-2,-2-1-1,0-1 2,2-2-1,-2-2 1,1-1-13,0-2 3,1-2 9,-4-1 1,2 0-19,-1-3 19,-3-3 0,0-1-16,-2 0 6,2-2-67,0 0-55,1 0-43,-3 0-87,2-2-1,0-6-10,0-1-62,0 1-379</inkml:trace>
  <inkml:trace contextRef="#ctx0" brushRef="#br1" timeOffset="295364.357">8756 9861 862,'0'0'830,"0"0"-732,0 0-98,0 0 0,0 0 55,0 0 75,0 0-26,0 0 38,0 0 23,119-26-58,-101 26-72,-1 3-35,0 1 4,-5 3-4,1 1 15,-2-1-14,-2 2-2,-3 0-20,0-1 2,-4-1-29,0 1-4,-2-1 13,0 0 10,0 4-52,-8-2 19,-3 1-32,-2 1-22,-1-1 31,-1 0-22,0-3 7,4 0 100,3 1 36,0 1-7,0-2 1,4 1 18,2 1 46,2-4-68,0 3 17,0-2 57,4 0 10,6 1-25,0-2 18,0 0 17,6-1-33,-4 0 13,5-3-20,-2-1 4,4 3-13,-1-3-10,0 0 12,-3 0 20,2 0-35,-2 0-33,-5 0-6,1 0 0,-2 0-6,-3-3-11,-2 2 10,-2 1-12,2-2-54,-2 0-58,2 0-29,2-2-3,-4-2-14,2 1-81,0-5-166,-2 0-128,-2-3-238,0 1 21</inkml:trace>
  <inkml:trace contextRef="#ctx0" brushRef="#br1" timeOffset="295713.4">9201 9685 23,'0'0'1715,"0"0"-1426,0 0-289,0 0 0,0 0 81,0 0 155,0 0-100,0 0-23,0 0 22,114 63-57,-82-32-27,0 8-6,0 2-10,-5 1-22,-3-4 3,-8-5-15,0 1-1,-6-3 1,-2-8 1,-4-2 17,2-8-19,-4 0-1,-2 3-1,0 3-8,0 0 10,0-2 0,0 0-6,-8-2 6,4-3 1,0 0-1,0-3 3,-2-3 0,2-1 32,2 1-25,-2-1-10,1-5-16,3 3 0,-2-3-7,2 2-5,0-2-30,0 0-48,0 0-72,0 0-51,2 0-118,5 0-10,1-2-47,0-1-189,12-9-74</inkml:trace>
  <inkml:trace contextRef="#ctx0" brushRef="#br1" timeOffset="295952.6464">10069 10113 316,'0'0'1251,"0"0"-909,0 0-170,0 0 12,0 0 59,0 0-17,0 0-68,0 0-59,123-28-6,-99 26-32,-2-2-13,4 2-32,-4 0-14,1 2-2,-2-3-16,-4 3-29,-2 0-29,-2 0-73,-5 0-43,-2 0-78,-4 0-169,-2 0-96,0-5-95,0 2-112</inkml:trace>
  <inkml:trace contextRef="#ctx0" brushRef="#br1" timeOffset="296144.0361">10117 9958 638,'0'0'1617,"0"0"-1368,0 0-162,0 0-13,0 0 129,0 0 63,0 0-58,0 0-88,0 0-46,0 0-30,0 0-9,43-17-22,-24 15-13,5-1-19,-3 1 7,1-2-4,0 1-66,0 0-74,-3 1-68,2-1-139,-2 3-215,-6 0-166,2-5-644</inkml:trace>
  <inkml:trace contextRef="#ctx0" brushRef="#br1" timeOffset="296944.4265">10861 9706 998,'0'0'560,"0"0"-505,0 0-55,0 0 0,0 0 91,0 0 68,0 0-29,0 0-29,0 0 6,0 0-59,78 25-24,-71-13-24,-1-3-29,0 1 9,-1 0 18,-5-1 4,0-1-4,0-1-1,0-2 1,-7 4-10,-1-4 11,-3 0-11,-1 2-20,-4-3-43,4 1-13,-3-1 27,0 0-14,1-1-3,-2 1-6,6-2-4,-3 1 76,5-2 12,-1 1 21,5-2-21,1 2 0,1-2 9,2 3 47,0-3 31,0 0-50,0 0-37,5 0-29,4 0 29,-1 0 16,2 0 78,3 0 10,4 0-49,0 2-35,1 1 19,-2-1-20,1 1 20,0 1-10,0 2 0,0-2 14,-2 1-27,-3 1-16,4 2 0,-6-3 0,-2 2 26,4 1-7,-6 1-18,0-2 12,0 3-11,-2-3 21,-1 3-7,-3 0 16,0-3-12,0 3-18,0-1 30,-9 3 4,1-4-4,-5 3-6,0-2 9,-1-1-34,-4 0-1,6-3 4,-3 0-4,-2 2 0,6-5-42,-1 2 26,-2-4 16,6 1 0,2-1-1,0 0-22,0 0 20,3 0-20,0 0-38,3-1-53,0-5-96,3-1-79,6 0-56,1-4-137,-2 3-512</inkml:trace>
  <inkml:trace contextRef="#ctx0" brushRef="#br1" timeOffset="297797.9048">11334 9704 110,'0'0'342,"0"0"206,0 0-216,0 0-133,0 0-63,0 0-25,0 0 45,0 0 35,0 0-52,0 0-35,-38 31-33,30-22-29,2 4-39,-2-1 17,2 0-7,4 1-12,-2 0 2,2 0 13,0 2-4,0-1-11,2 1-2,0-1-2,0 0 3,0-1-2,0 1 2,4-3-17,0 2 17,0-3-2,2 0 1,4-1 1,-4 0-3,2-1-26,0 0 0,-1-3 6,4 1-6,-3-3-13,3 2 19,-3-3 10,5-2-9,-2 1-14,-1-1 1,0 0 9,4 0-13,-2 0-10,-1-3-9,2 1-7,-3-1-23,1-4-16,-5 3 13,3-2 23,-3 3 6,1-5 23,-5 3 13,2-1 23,-2-1 3,0 0 0,-2 2 42,0-1 30,0 2 12,0-2-2,-2 3 8,-2-1 1,-2 1-35,-1 0-31,0 1 44,-1-1-34,0 3-6,-1 0 26,-1 0 10,-1 0 19,0 0 0,3 5 10,-2 1 0,-2 0 9,4 1-7,0 1-25,-1-1-36,-2 0-16,5 1 10,2 0-10,-2 0 4,1-3-20,3 1 23,-2 0-7,2-1 3,0 0 1,0 1-20,-1-2 22,1-1-12,0-1-10,2 0 10,-2 0 3,2 0 0,0 0-3,0-2 6,0 0 10,0 0 3,0 0 6,0 0 3,0 0 1,0 0 5,0 0 7,0 0-6,0 0-10,0 0-13,0 0-6,0 0-16,0 0 10,0 0-11,0 0 0,0 0 0,0 0-1,0 0 0,0 0 0,0 0-1,0 0 0,0 0 1,0 0 0,0 0 1,0 0 0,0 0 2,0 0-1,0 0-3,0 0 0,0 0-19,0 0-25,0 0-51,0 0-36,0 0-37,-2 0-85,0 0-159,-3 0-391,1 0-425,17 0 648</inkml:trace>
  <inkml:trace contextRef="#ctx0" brushRef="#br1" timeOffset="300374.8677">3039 11598 453,'0'0'812,"0"0"-545,0 0-176,0 0-49,0 0 62,0 0 110,0 0-25,0 0-37,20 37-62,-14-25 20,0 5-7,-2 11-16,4 6 26,-6 4-36,0 0-25,0-1-14,-2-4 4,0-1-40,0-1-2,0-2 1,0-5-2,0-5 1,0-4 0,0-1-13,0 1-6,0 0 17,0-1-24,0 0-9,-2-4 9,2 0-51,-2-3-23,2-2 7,0-2-14,0-1-48,0-2-78,0 0-69,0 0 78,-5-14 19,2 3-557</inkml:trace>
  <inkml:trace contextRef="#ctx0" brushRef="#br1" timeOffset="300627.7023">2833 11589 1228,'0'0'1039,"0"0"-978,0 0-61,0 0 0,0 0 52,0 0 80,0 0-25,0 0-30,0 0 4,147-17 22,-100 17-46,-3 0-28,-3 0-29,-5 0 1,-6 0-2,-10 0 0,-2 0-18,-4 0 18,2 0-66,-2 5-24,1-3-66,-2 2-47,-2-1-39,-3 3-68,-2-2-82,-4 4-83,-2-5-290</inkml:trace>
  <inkml:trace contextRef="#ctx0" brushRef="#br1" timeOffset="302248.6041">3528 12019 160,'0'0'339,"0"0"78,0 0-234,0 0-17,0 0 6,0 0-48,0 0-39,0 0-63,121-40 1,-102 25-8,-2 1-15,-2-1-42,-3-2-4,0-1-12,-4-2-20,-6 3 78,0 0 0,-2 4 36,0-1 19,-4 5-16,-6 1-36,-2 3 13,0 2 66,-1 2-60,0 1-22,1 0 36,-1 5 55,2 3 36,0 4-17,3 1-48,2 2-10,2 2-17,2 0-9,2 1-25,0-1-1,4 1 0,4-4 13,2 0-12,1 1 9,4-3-8,2-3-2,3-1 0,0-3 0,2-1-2,1-4-21,3 0 7,-3 0-14,0-7 28,1-3 1,-1 1-25,-2-3-16,-2 0 6,-1-2-6,-2 0-4,-2-1 30,-4 1 15,-2 1 1,-2 4 49,-2 1 16,-1 3-17,-3 0 23,0 3 4,0 2 6,0 0-20,0 0 10,0 0 0,0 0-19,0 2-52,0 3-69,2 3 69,7 4 10,-3 0 0,2 2-10,3-2-12,2 0 9,0-1 0,-1 0-12,1-2 15,2 0 3,-3-1 10,2-2 0,-2-5 13,1 1-26,-5-2-16,3 0-4,-5 0 19,1-2 1,-1-5 0,0-3-1,-4-1-41,0-7-19,-2 2-39,0-6 77,-2-2-74,-6-2-39,0 2 0,-1-1 12,0 5 108,5 2 0,0-2-17,2 7 36,2 0-6,0 2-11,0 4-12,6 2-6,3-1 32,4 4 16,-1 0 26,3 2-3,4 0 49,1 0-30,0 4-6,2 2-6,-1 4-11,-2 0-2,-2 5-32,0-1 2,0 3 19,-2 1-21,-2-1 30,-3-2-31,1 2 36,-3-3-23,-4 1-12,5-4-1,-2 1 11,1-3-10,-2 1-1,2 0 1,2-3-1,-2 1 0,2 0 0,3-5 1,-2 1 2,2-2 26,1-2 20,-1 0-30,2 0-19,-3 0-13,4-6-3,0-1-16,0-5-17,-2 2 4,1-7-17,-4 3 17,0-4 25,-5-1-57,0 2 2,-4 1 39,0-1-51,-2 4 83,0 2 4,0 0 62,-4 2-62,-2 4-42,0-1 42,-3 3 26,0-2 52,3 5-10,0 0-42,-3 0 9,3 0 30,-5 2-32,5 6-10,-1 1-1,3 3-9,-2 0 26,4 2-36,0 4 36,2-1-16,0 2-4,0-2 17,6 3-14,2-4-21,1 1 42,2-2-24,-1-2-17,3 0 0,-1-3 1,4 0 14,-4-3-16,4-2 2,-2 0 25,3-4-27,-2-1-2,0 0-16,-1-1 17,4-7-17,-2-4-21,2 0-30,-2-2-16,2 0 3,-2-1 39,-1-1 19,-2 5-13,2 0-6,-3 0 3,0 4 13,-2 3-6,-2 1 3,0 0-1,-3 3 30,2 0 74,-3 0-29,0 5 4,0 2 9,0 1 7,1 2-29,-1 3-7,0-2-6,-2 3-5,0-1-18,3-2 0,-3 1 21,0 0-19,0-3-2,2-1 0,-1-3-13,-1-1 6,-2-2-48,2 0-3,-2-2 6,2 0-13,2 0-52,2-5-26,5-5 49,2-4-55,1-1-56,4-2-46,-2-2-10,2 2 30,-1 2 48,-1-2 107,0 8 76,-2 0 91,-1 5 1,-2 2-30,-3 2 65,-2 0 114,-2 2-46,1 8 4,-3-1-46,-2 2 6,0 5 7,0-1 6,0 0-91,0 3-22,0-3-14,2-2-19,-2-1-26,0 0-1,2-5-10,0 0 11,1 0 0,-3-6 0,2 0-2,-2-1-1,2 0-20,0 0-13,2 0-51,3-2 2,1-8 40,2-4-43,6-3-45,-2 0-33,4-4 43,-4 1-1,1 2 88,2 1-29,0 3 65,-4 3 0,0 3 78,-1 2 16,-4 5 40,2 1 81,-6 0-27,0 0 3,-2 0-22,2 5-11,-2 2-28,2 3-46,-2 2-14,3 0 4,-3-1-58,-2 2 17,4-1-33,1-2-4,1-3-18,-2 1 21,2-3-25,1 1-41,1-3-101,5-3-55,2 0-124,3 0-114,0 0-201</inkml:trace>
  <inkml:trace contextRef="#ctx0" brushRef="#br1" timeOffset="302666.6864">5946 11765 293,'0'0'1161,"0"0"-700,0 0-318,0 0-49,0 0 19,0 0 49,0 0-16,0 0-95,0 0 30,-40-26-78,27 26-3,-2 3-19,-2 3-23,1 4 16,-4 3 3,3-4 21,2 5 2,0 0-3,3-1-55,1 3 56,2 1-18,5-2 20,2-1-42,2-1 10,0-4-16,4 4 22,5-5 26,4 1-28,-1-4 27,5 1-86,5-2 0,-4-3-36,8-1 19,-4 0-33,1 0 4,-2-5 6,0-1 13,1-4 59,-4 3 16,0-3 1,-4 4 38,-3 0 29,-7 3 30,3 3 42,-7 0-7,0 0 20,0 0 55,0 0 32,0 0-16,0 3-82,0 5-2,0 1 63,2 6-41,2-2-39,0 0-78,3 0-6,1 1 0,-2-3 0,5 2 1,-2-5 1,3 0-4,4 0-47,0-5-122,3 1-68,7-4-225,-3 0-147,-2-2-664</inkml:trace>
  <inkml:trace contextRef="#ctx0" brushRef="#br1" timeOffset="302815.63">6460 11925 1979,'0'0'747,"0"0"-621,0 0-126,0 0 0,0 0 22,0 0 81,0 0-93,0 0-10,0 0-48,0 0-91,4-2-144,-4-8-310,0 2-394</inkml:trace>
  <inkml:trace contextRef="#ctx0" brushRef="#br1" timeOffset="302963.7598">6449 11669 752,'0'0'2000,"0"0"-1765,0 0-136,0 0-70,0 0 64,0 0 53,0 0-63,0 0-83,0 0-3,0 0-39,0 0-40,-2-5-148,-7 8-269,-5 2-489,-1 2-209</inkml:trace>
  <inkml:trace contextRef="#ctx0" brushRef="#br1" timeOffset="304575.7412">2759 12460 414,'0'0'1065,"0"0"-698,0 0-244,0 0-16,0 0 10,0 0 48,0 0 19,0 0-38,0 0-43,0 0-36,3-2-67,1 4-12,0 1 12,5 1 36,1 1 9,3-2-16,4 1-17,7-3 21,7-1-17,16 0-4,6-8 27,2-6-17,-1-1-21,-6-2-1,-1 1-12,-7 3-17,-2-1-13,-8 2-12,-7 4 15,-5 1-6,-6 2 26,2 1 19,0-2-3,-2 2-14,-5 3 5,-3 1 9,-4 0 3,2 0 49,0 0-8,2 7 8,3 1 12,4 5-7,-1 3-38,0-1-16,8 2-15,-4-3 14,6-1-1,1-2-10,7-1 12,6-3 0,8-2 29,7-5-7,-3 0-22,-1-9-64,-5-2 3,-2 2-19,0-1 9,1-2 20,-3 1-4,0-1 1,-2 1 24,-4 2-21,-5 2 6,-3 0-10,-6 1 32,-2 4 22,2-1-15,-1 1 15,2-2 2,-4 4 20,-1 0 15,2 0 61,-4 0-20,2 0-32,2 6 7,-2 1-7,1 4-3,2-2-17,2 0 1,-1 2-26,4-1-1,-4-1-1,6-2 2,-3-2 0,9 1 3,4-2 0,4-4 1,4 0 5,-4 0-9,1-4-29,-6-2-3,-1 1-10,-5-2 26,-6 4 3,-1-1 10,-4 0-16,3-2-7,6-1-3,3-1 14,-1 1 14,-1-2 0,-3 1-1,2-1-1,-1 2 3,-5 3-2,-1 0 2,2 1 42,-4 1 10,-3 2-10,2 0 12,-3 0-18,1 0 21,0 2-18,-3 3-1,3 1-6,-1 1-6,1 2 2,0-1-27,-1-1 1,0 2-1,4 1 0,-2-3 0,3 1-1,0-1-3,0 0 2,-3-2-2,6-2-16,-4 2-4,4-3-9,-2 0-19,-1-2 19,7 0-32,-6 0 9,8-2 0,0-5 0,-2-1-2,2-1 2,1 0 10,1-1-4,-2 1 10,-2 0 38,0 0-12,-3 2 13,-4 1 10,0 1-10,-5 3 0,-4-1 29,-2 3 32,4 0-19,-4 0 7,-2 0 9,2 3 13,0 2-42,2 2 9,-2 1-16,3 1-21,2 2 11,-3-2-12,2 1-3,3-3 2,0 2 1,2-4-3,-1-2-23,3 0-6,4-3-23,5 0-25,-1 0-17,2-3 0,-2 0-48,3-2 25,0-4 4,-1 4 2,3-5 10,-2 1 33,-2 1 42,0-1 29,-5 1 13,2 3 68,-4 0 87,-1 1 11,-4 3-5,-2 1-64,-1 0-16,0 0 6,-3 0 12,0 0-31,-2 1-17,5 3 35,-5 1-44,5 0-20,-1 0 0,3 2-3,-3 0-19,3 1-2,2-1-10,-3-1-2,3-2 1,0 0-41,-1-3-122,3-1-97,0 0-202,-4 0-527</inkml:trace>
  <inkml:trace contextRef="#ctx0" brushRef="#br1" timeOffset="306210.8406">8175 11760 189,'0'0'320,"0"0"240,0 0-244,0 0-121,0 0 56,0 0 5,0 0-113,0 0 15,0 0-22,-8-35-62,6 32 1,0 3-8,-3-3-31,1 3-36,-1 0-33,-1 0 17,-2 0 13,-2 0 3,-4 6 11,4-1-11,-5 2-13,0 3-19,2 1 16,1-1 0,-1 2-10,2-1 10,3 0-13,4 1-13,0 0 6,2 1 1,2 0 18,0-2-18,0 3 33,0-2-14,6-1 13,0-2 1,0 0-11,3 1-51,-3-2 34,3-2 28,-3-1 2,0-2 3,1 0 14,-1-3 15,0 0 4,1 0-7,0 0 39,3 0-23,0 0 7,4 0-4,2-6-16,4 1-21,-2-1-11,4-2 0,-1 1 0,1-1 1,-2 0 1,0 1-1,-4-1 15,-3 1-15,0 1 22,-2 1-4,-5-2 10,-2 2 20,0 0 5,-2 2-18,-2-1 2,2 2 4,-2 0-4,0 1-6,0 1-6,0 0-10,0 0 3,0 0-3,0 0-14,0 0-2,0 0-19,0 0-3,0 0-10,0 0-4,0 0 8,0 0-21,0 3-31,0 3-26,0 2 106,2 4 19,6 1 17,-4 0-36,0 2 0,4-2-26,-2 1 26,3-3 32,2 2 4,-1-5 9,1 2-10,-1-2 3,3-2 10,0-3 7,-1-1 19,4-2 15,-2 0-22,2 0-3,-2 0-10,1-2-19,2-4-10,-4 1-6,-3-1-3,1 0 10,-2 1-26,-5 0-4,0 3-30,-2-1-11,0 3-12,0-2-16,-2 2-42,0 0-36,2 0-51,0 0-72,2 0-234,8 5 115,-2 0-85,0-2-511</inkml:trace>
  <inkml:trace contextRef="#ctx0" brushRef="#br1" timeOffset="306447.5442">9256 12025 1561,'0'0'510,"0"0"-471,0 0-7,0 0 114,0 0 6,0 0 0,0 0-13,0 0-43,0 0-6,21 109-42,-21-91-45,0 0 1,0-1-4,-2 0-7,2-3-76,0-2-27,0 0-99,0-4 5,7-1-259,3-3-64,-4-4-102,9-2-111</inkml:trace>
  <inkml:trace contextRef="#ctx0" brushRef="#br1" timeOffset="307059.9644">9988 11432 222,'0'0'1247,"0"0"-795,0 0-452,0 0-4,0 0 4,0 0 172,0 0 16,-8 112-84,4-67 3,4-1-59,-2-6 4,2-6-30,0-1 7,0-7-29,0-4 0,0-5-1,2-2 1,2 2 1,-2 1 11,2 1-11,0-4 1,0-3 2,-2-4 18,3-2 4,-2-1 3,-1-3-3,0 0-25,0 0 12,2 0-13,0-1-11,6-8-8,4 1 2,0-6-63,1-4 12,4 4 13,-2-4 7,1 4 12,-2 0-9,-1 6 42,0 1-33,0 2 1,-5 3 22,3 2 13,-4 0 32,-1 0 7,-2 0 3,-2 6-3,6 2-17,-4 3 33,0 3-13,0-1 3,-2 3-29,0 2 1,1-1-14,0 1 13,-3-3-14,-2-2 30,0 1-16,0 0 13,0-5 7,-7 0-17,-2 2 4,-1-4 6,-2-2 12,-6 1-5,1-2-30,-4 0-6,2-4-19,-3 0 17,4 0 2,-2 0 15,4-6-13,0 2 12,6 3 7,1-2-20,3 0 11,4 3-12,2 0-13,0-1-25,0 1-33,0 0-29,0 0-25,8 0-79,3 0-84,10 0 110,9 1-128,11-1-156,-10 0-268</inkml:trace>
  <inkml:trace contextRef="#ctx0" brushRef="#br1" timeOffset="307393.4947">10982 11901 117,'0'0'809,"0"0"-220,0 0-299,0 0-79,0 0 51,0 0 58,0 0 15,0 0-56,0 0-78,0 0-68,34-21-63,-24 16-70,-4-1-16,6 0-19,-6 4-22,-2 1-38,-2 1-81,2 0-86,-2 0-108,0 5-200,-2 5-11,0-2-195</inkml:trace>
  <inkml:trace contextRef="#ctx0" brushRef="#br1" timeOffset="307542.849">11109 12204 1123,'0'0'371,"0"0"-56,0 0-169,0 0-39,0 0 62,-2 106-82,-2-91-9,-2-1 32,-1 1-29,1-3-62,-3 2-19,5-3-37,0-2-218,-1-1-248,3-2-167</inkml:trace>
  <inkml:trace contextRef="#ctx0" brushRef="#br1" timeOffset="308994.7142">12311 11773 232,'0'0'511,"0"0"-133,0 0-234,0 0-47,0 0 66,0 0 130,0 0 38,0 0-75,0 0-50,0 0-38,-3 0-17,3 0-7,0 0-13,-2-1-48,2-3-12,0-1 8,-2-2-15,2-2-45,0-1-19,0-2-15,0-3-45,4-3 12,5-3 16,2 0-60,-1 1-11,1 3 49,2 4-13,-4 3 28,-1 3 7,-2 3-13,0 4-3,0 0 3,2 0 16,-2 0 3,0 6 10,-2 5 16,0 2 0,3 4 42,-3 3-19,-2 1-4,0 0-17,1-2 0,-3 0 0,0-2 11,0-2-9,0-1-1,0-6-1,0-1 10,0-3-11,0-2 0,0-2 18,2 0 13,-2 0-6,0 0-26,2-2-1,2-9-22,0-1-96,3-5-16,1-4 42,0-2 28,1 0 64,2 3-18,-1 0-46,0 2 52,2 10-3,-4-1 3,0 5 10,-1 3 3,-1 1 29,1 0 42,-3 3-13,0 8-19,0 0 16,-2 6-1,1 1 8,-3 0-4,0 3-42,0-5 0,0 2 7,0-2-23,0-6-2,0-1 2,0-5 0,0 0 1,2-4 11,-2 0 20,2 0 3,0 0-35,4-8-45,5-4-35,2-3-97,-1-4 16,8-2 67,-6 2 65,4 4-29,-2-1-33,-1 3 36,2 4 29,-2 1-1,2 4 27,-4 1 107,-3 3 58,-2 0-20,2 3-16,-4 2-19,-2 5-36,0 1-10,0 1 0,-2 1 0,1 1-35,-3-1-9,2 0-20,0-3-1,0 2-12,0-4-23,2 1-76,1-4-90,3-1-99,5-1-302,-5-3-129</inkml:trace>
  <inkml:trace contextRef="#ctx0" brushRef="#br1" timeOffset="309249.9079">13189 11546 421,'0'0'1046,"0"0"-984,0 0-62,0 0 0,0 0 203,0 0 51,0 0-44,0 0-57,0 0-27,0 0-23,-84-2-32,75 10-23,3 1-23,-2 5-24,-1 0 1,5 1 37,-1-1-23,3 4-16,2-3 1,0 1-1,0-3 0,4 3 0,7-5-1,2 1-5,2 1-85,11-2 37,10-1-76,8-5-125,5-3-199,-5-2-158,-10-4-541</inkml:trace>
  <inkml:trace contextRef="#ctx0" brushRef="#br1" timeOffset="309777.958">13552 11487 20,'0'0'1657,"0"0"-1508,0 0-149,0 0 0,0 0 134,0 0 54,0 0 19,0 0-87,0 0-27,0 0-31,-84 0-59,77 11-1,1 5-1,0 1-1,0 0 2,-1 0 22,2 3-24,3-4 0,0 1 0,2 0 1,0-2 14,0-1-12,2-2-3,5-2 1,4-3-1,-3-1 1,3-2 20,-1 0-5,5-4-2,0 0-14,2 0-29,2-8-7,-2-3 17,2-5-10,-2-3-39,2-4 23,-4-6-26,3-3 71,-6-2 1,-4 1-1,-2 4-68,-1 3-26,-3 4 92,1 4-17,-3 3-10,0 3 22,0-1 7,-3-3 65,-1 3 29,-3 1-78,3 4 13,-2 1 58,2 3-19,0 2-65,0 1 14,-1 1-16,0 0-2,-1 1-10,0 9-28,2 5 39,-5 6 16,3 10 7,2 12 35,1 0 13,3-1 3,0-4 0,5-6-36,3 1 4,-1-8 3,-1-4-16,2-7 22,1 1-19,0 0-13,3 1 16,-2 1-12,4-5-7,-4-2-5,-2-4-11,1-2-2,0-1-52,-1-3-77,1 0-14,-1-3-54,5-7-121,-2-5-287,-5 2-727</inkml:trace>
  <inkml:trace contextRef="#ctx0" brushRef="#br1" timeOffset="310059.9832">14107 11359 821,'0'0'1408,"0"0"-1299,0 0-109,0 0 0,0 0 35,0 0 85,0 0-7,0 0-13,-61 99 32,45-55-42,6-2-29,4-3-7,2-4-9,4-6-22,0 0-4,0 0 22,0-7-18,4-2-4,2-4-3,-2-6-15,6 4-1,4 1-14,0 0-72,6-6-20,3-1-83,11-5-63,4-3-123,-2-14-212,-11 1-527</inkml:trace>
  <inkml:trace contextRef="#ctx0" brushRef="#br1" timeOffset="310463.2293">14433 11560 1927,'0'0'78,"0"0"-78,0 0-62,0 0 62,0 0 208,0 0-104,0 0 15,0 0 37,0 0 8,0 0-96,0 0-68,-99-34 0,89 41-1,-4 3 1,2 1 13,2 2-13,-4 3-11,4-1-9,4 2 4,-1-2-6,5 1-1,0-1-2,2 0-21,0-1 30,2-1-52,7-2 68,1 1-64,3-2 62,4-3-31,0-2-22,4-2-13,0-3-26,3 0-16,0 0 13,-6-6 9,2-3 85,-4 3 3,-5-2 29,-3 4 88,-1 0 45,-5 2-29,-2 2-1,0 0-2,0 0-5,0 0 1,0 0-20,0 0-26,0 0-39,0 0-41,0 5-36,0 3 36,0 3 20,0 0 5,0 0-25,0 3-2,2-1-11,0-1 11,3-3-14,-1 3-42,0-4-41,2 3-78,5-4-36,0 1-81,-1-5-323,-2 0-429</inkml:trace>
  <inkml:trace contextRef="#ctx0" brushRef="#br1" timeOffset="311216.4957">14915 11818 685,'0'0'489,"0"0"-489,0 0-4,0 0 4,0 0 10,0 0 143,0 0-19,0 0-14,0 0 10,0 0-42,4 0 22,-4-4-12,4 2-40,-4-2-6,0 0-13,2 0 9,-2 1 24,0-1-24,2 0-15,-2 0-17,0 2 3,0-1 17,0 3-4,0-2-16,0 2 4,0-2 15,0 2 17,0 0-20,0 0-9,0 0 9,0 0 10,0 0 0,0 0-4,0 0-6,0 0 1,0 0 5,0 0 4,0 0-4,0 0-9,0 0-14,0 0-15,0 0 0,0 4 0,2 3 35,4 0 20,0 1-10,2 2-4,-1-3-22,2 0 1,-3 0 15,-2-3-35,0 2-12,-1-3-14,-1 3-47,-2 0-110,0 1-132,0 3-24,-5-2-258,1-1-210</inkml:trace>
  <inkml:trace contextRef="#ctx0" brushRef="#br1" timeOffset="311430.5409">14965 12160 443,'0'0'986,"0"0"-892,0 0 104,0 0 36,0 0-62,0 0-42,0 0-7,-2 99-4,-5-87 7,3-1-45,-5-2-23,3 3-55,-2-3 16,-2 4-19,2-6-16,0 2-96,2-3-95,-3 0-152,3-5-213,1-1-462</inkml:trace>
  <inkml:trace contextRef="#ctx0" brushRef="#br1" timeOffset="312160.1252">15349 11275 310,'0'0'815,"0"0"-473,0 0-20,0 0-85,0 0-85,0 0-10,0 0 10,0 0 7,0 0-47,0 0-83,-5 10-9,8 20 92,1 16 10,2 7-16,-1 4-45,-1-9-58,0-6 0,-2-2 0,0-5 12,1-4-15,-1-8-13,0-6 13,0-6 1,0-2-1,0 1 1,0 0 2,0-4-1,0-3-2,0-1-1,0-2 1,0 0 28,6-4 1,0-11-29,0 1-134,4-6-13,4-1 60,-6 4 84,3-4 1,0 5-21,0 4 10,-1 3-38,4 4-23,-4 1 9,0 4 24,2 0 41,-4 0 52,-4 4 16,3 5-39,-3 4 25,1 3-5,-3 1 5,-2 4 1,0 2-26,-2 0-13,0-1 13,0-2-17,-8-1 17,-3-2-27,0-3 14,-1-1 10,-4-1-4,0-3 4,-6-3-26,6-3-20,-4-1-51,3-2 4,3 0-23,0 0-19,4-8-65,2-1-58,4-4-108,4-8-170,0 3-562</inkml:trace>
  <inkml:trace contextRef="#ctx0" brushRef="#br1" timeOffset="312493.9526">15767 11240 473,'0'0'1228,"0"0"-1163,0 0-65,0 0 0,0 0 39,0 0 165,0 0-25,0 0-17,0 0-36,66 115-20,-41-65 7,-1-1-32,-1-1-4,1-4-45,-6 0 10,0-4-7,-4-1-3,-3-3-19,-3-2 19,1-2-19,-5-3 9,-1-3-20,-3-8 0,0-2-2,0-4-2,0 3 2,0-1-1,-3 0 2,-1-1 11,0-5-12,-1 0-19,1-2-42,2-5-35,-2 3-65,2-2-78,2-2-78,0 0-134,0 0-30,0 0-148,10-10-5</inkml:trace>
  <inkml:trace contextRef="#ctx0" brushRef="#br1" timeOffset="312743.0676">16808 11669 658,'0'0'1628,"0"0"-1373,0 0-161,0 0-13,0 0 54,0 0 96,0 0-36,0 0-93,0 0-62,0 0-40,16-5-25,-12 5-45,3-3-103,4 1-99,-1 0-73,1 2-202,1 0-165,-3 0-495,-89 12 1139</inkml:trace>
  <inkml:trace contextRef="#ctx0" brushRef="#br1" timeOffset="312893.4505">16905 11969 1018,'0'0'599,"0"0"-196,-8 99-153,6-76-127,-3-8 6,3-4 32,-2 3 0,2-1-45,-5 3-49,5-4-25,-2 1-40,0-4-2,-1 1-38,3-3-216,-4 0-188,2-7-354,-2 0-745</inkml:trace>
  <inkml:trace contextRef="#ctx0" brushRef="#br1" timeOffset="313743.9651">17556 11580 1575,'0'0'536,"0"0"-452,0 0 46,0 0-46,0 0 26,0 0 19,0 0 13,0 0 2,0 0 17,0 0-50,41-104-72,-30 93-39,-1 4-3,1 2-17,4 0-15,-4 4 10,1-1-4,0 2-13,2 0 7,-4 0 19,3 6-3,-2 3 0,-1 3-4,-1 1-19,-1 4 30,1-1 12,-3 1 1,-1 0-1,-3-2-14,0-2 12,-2-1-12,2-3-3,-2-5 16,0 0 1,0-2 0,0-2 1,0 0 31,2 0 0,-2 0-13,4-6-19,2-7-19,0-2-203,6-4 64,-4-2 97,2-2 58,1 2 3,0 4-119,-1 1 116,-1 4 1,-1 7 4,-3 1 26,-1 2 20,-2 2-19,-2 0 20,2 2 25,0 6 0,0 3-10,1 4 4,-1 3-13,-2 1 15,0 4-44,2-2-26,-2 0 0,0-2-1,0-2-2,0-5 3,0-2 0,0-5 0,0-3-13,0 0-16,0-2 0,0 0 7,2 0 6,-2 0 3,4-7 0,0-5-113,4-4-80,4-1 28,-2-1 13,2-2 12,4 3-12,-2 1-27,6 3 117,-3 4 30,1 3 28,2 2 17,-4 2 117,2 2 65,-6 0 52,-1 4-13,-2 1-21,-3 1-67,0 4-20,-1-1 31,-3 5-31,0 1-39,-2 1-26,0 0-16,0 2-16,0-1-4,-4-3-12,2-3-11,-3-1-47,3-3-93,2 0-80,0-7-89,0 0-238,2 0-184</inkml:trace>
  <inkml:trace contextRef="#ctx0" brushRef="#br1" timeOffset="314026.9015">18487 11426 1406,'0'0'809,"0"0"-673,0 0-110,0 0-4,0 0 82,0 0 2,0 0-44,0 0 31,0 0 3,0 0-2,-79-8-27,62 17-19,4 3-35,-1 2-11,-2 4-2,8-4-12,0 3 12,4 0 13,2 3 0,2-1 3,0 0 3,0 0-3,8 0-3,2 1 0,10-4-13,1 2 27,13-3-27,6-2-48,2 0-73,3-11-66,-7-2-83,-4 0-180,0-7-190,-11-2-523</inkml:trace>
  <inkml:trace contextRef="#ctx0" brushRef="#br1" timeOffset="314793.4546">18979 11696 121,'0'0'544,"0"0"-45,0 0-297,0 0-62,0 0 117,0 0 57,0 0-16,0 0-55,-16-98-63,16 80-32,0 2-23,0-2-67,4 1-45,2 2 12,0-1-22,2 3-6,-1 1 0,4 3 3,-5 3 9,3 4-9,-1 0-44,0 2 2,1 0 13,2 0 4,-5 9 23,2 0-1,-2 4-9,4 2-1,-4 3 13,-2-1 2,-2 0 0,2 3-2,-2-6 26,-2 0-15,2-3-10,-2-4 1,0 0 1,0-6 0,0 2 26,0-3 12,0 0 4,0 0-13,2 0-16,1-6-16,-1-4-25,4-3-119,1-2-1,1-5 81,3 3-7,-1 0-6,6 3-36,-4-1 45,0 6 13,2 3 39,-4-1-26,-4 7 10,1 0 32,-1 0 42,-1 0-3,-5 3-4,0 5 26,0 3-28,0 4 57,0 1-48,-3 1 13,-3 0-10,1 1-26,1-3 0,2-2-18,0-3-1,2 0 0,0-5 15,0-1-14,0-2 15,0-2 12,0 0 24,0 0-1,0 0-51,2-8-15,9-5-120,6-1-74,-2-5 25,2 1 90,0 0 46,-1 1-53,4 1 46,-3 5 29,2 1 26,-4 4 16,2 3-16,-4 1 88,-3 2 51,-2 0 45,2 2-10,-4 4-58,-2 1-51,2 3 2,-2 2 10,-2 1-23,2 0-15,-4 0-7,3-1-4,-3 1-27,0-3 2,2-1 8,-2 0-11,0 2-13,2-4-34,3-1-97,-3-1-59,2-1-19,2-2-37,2 0-149,5-2-151,-2 0-262</inkml:trace>
  <inkml:trace contextRef="#ctx0" brushRef="#br1" timeOffset="315062.129">19844 11264 1068,'0'0'1051,"0"0"-1051,0 0-46,0 0 46,0 0 84,-62 120 62,47-85-62,2 2 84,4-2-19,1 0-37,4 0-34,2 2-14,2-5-29,0-1-12,0-4-21,4-8 20,2-7-6,1 3 10,3-1 3,5 2 6,2 0 16,11 1-35,8-4-16,11-5-63,1-7-100,1-1-62,-2-11-72,-6-8-153,-14 3-197,-2-4-612</inkml:trace>
  <inkml:trace contextRef="#ctx0" brushRef="#br1" timeOffset="315500.2877">20352 11531 1616,'0'0'769,"0"0"-723,0 0-8,0 0 30,0 0-42,0 0 35,0 0 87,0 0-25,0 0 15,0 0-36,-44-67-48,32 63-54,-6 2-83,-1 2 22,3 0 26,-2 0 20,6 5 15,-4 3 2,6 1 20,0 4-22,1 0-3,0 4 3,1-1 0,4 0 0,2 1 1,2-4 2,0-2 19,0 0 1,4-3-4,4 0-19,5-1 3,2-2-3,3-2-9,0-3-36,6 0-32,-3 0-7,2-8 7,-2-1 9,1-3 1,-4-1 5,0 2-51,-6-2 55,-1 5 58,-5-1 36,-1 6 15,-3 1 40,-2 2-4,0 0 0,0 0-10,0 0-16,0 0-36,0 8-24,-2 3 46,-5 5 30,3 3-10,-2 0-35,1 0-19,3-2-13,0-3 1,0 1-1,2-2 0,0-2 0,0-1 22,2-2-22,4-1-23,5-1-76,8-2-55,6-4-78,3 0-159,-2-2-326,-1-9-659</inkml:trace>
  <inkml:trace contextRef="#ctx0" brushRef="#br1" timeOffset="315700.9496">20852 11526 2652,'0'0'306,"0"0"-303,0 0 39,0 0-7,0 0 103,0 0-46,0 0-60,0 0-3,0 0-29,0 0-3,87-24-71,-79 24-41,2 9-74,2 3-116,-6 2-103,-2 3-192,0 1-48,-4-1-339</inkml:trace>
  <inkml:trace contextRef="#ctx0" brushRef="#br1" timeOffset="315865.6438">21022 11826 1547,'0'0'461,"0"0"-243,0 0-47,0 0-26,0 0-38,0 0 15,-7 107-38,1-90-10,0-3 9,-1-2-35,0 2-25,1-3-10,2 0-12,2-1-1,-2-2-60,4-2-107,0-1-94,0-5-75,4 0-222,2 0-12,18-9-468</inkml:trace>
  <inkml:trace contextRef="#ctx0" brushRef="#br1" timeOffset="316368.4731">21510 11053 2624,'0'0'312,"0"0"-312,0 0-143,0 0-54,0 0 197,0 0 26,0 0 109,0 0-25,-7 103-46,5-61-6,2-3-20,0-1 4,0-6-39,0-1 13,0-5-14,2-8 14,0-4-3,1-3-11,1 0 30,-2 1-31,0-3 18,0-1-15,-2-4 15,2-2-16,-2-2 29,3 0 3,-1 0-3,0 0 0,6-6-32,3-5-80,3 0-79,4-4 158,0-3 0,4 5 1,-5-2 13,2 6-13,-4 4 3,-2 2-3,0 3 0,-5 0-32,0 0 32,-2 4 3,4 6 14,-4 1-1,0 5 15,0 3-11,-2 1-18,1 4 1,-3-2 10,-2-1 12,0-1-12,0-5-10,0 0 23,-4-1-24,-5-5 36,-1 1 1,-6-4 2,0 0 13,-3-3-13,-5-1-2,1-2-39,2 0-29,-1-2-25,6-4-3,3-1-45,0-3-13,5-1-42,4-1-78,4-3-175,0 1-161,6-6-86,4 6-113</inkml:trace>
  <inkml:trace contextRef="#ctx0" brushRef="#br1" timeOffset="316626.0786">21983 11047 463,'0'0'1107,"0"0"-971,0 0 88,0 0 36,68 116-105,-55-65-35,-3 2 25,-1 5 13,-4-4 35,1-1-39,-4 0-36,-2-1-9,0 0-30,-2-6-31,-12-2-23,-4-1 1,-10 0-1,-15 6-25,-9 0-1,-19 6-82,-11-9-181,15-13-408,0-11-1193</inkml:trace>
  <inkml:trace contextRef="#ctx0" brushRef="#br1" timeOffset="319270.1655">7279 14038 336,'0'0'737,"0"0"-259,0 0-195,0 0-65,0 0-1,0 0 9,0 0-13,0 0-55,0 0-62,-11-101-29,14 80-31,3 0-17,3-1-19,-1 1 0,1 1 6,-1 0 21,3 4-27,-5 1-16,3 5-10,-5 1 1,0 6-20,-2 3-13,0 0-6,0 0 6,-2 0 10,2 3-1,2 7 24,2 4 25,0 8 19,0 0 10,-2 0-26,0 1 26,-2-3-13,2-1-15,-2-2 0,1-4 11,-3-3-10,2-5 14,-2-1-3,2-2-9,-2 0-1,0-2 26,3 0 6,-1-2-9,4-5-26,2-12-20,7-8-66,2-10-14,2-4 52,1 6 12,-8 8 14,-4 10-1,-4 6-7,3 3 30,0 0 16,-3 5 0,-2-4-14,0 7 53,-2 0 32,0 0-23,0 8-64,2 10 4,0 9 41,0 9 41,0 2-15,1 0-36,-3-12-17,2-9-18,0-2-1,0-6 1,2 2 0,-2-1 0,3-2-15,-1-3 14,-2-2 1,0-3-3,-2 0 0,5 0 3,-1-4 1,6-12-1,8-10-96,0-11-59,2-1 62,-2 2 38,-7 9 17,0 10 34,-5 3-38,1 4 14,1 1 28,0 0 20,6 3-7,-6 1 42,0 5 77,-2 0-7,1 0-38,0 0-13,-1 7-33,2 3 20,1 2 6,-3 5-22,5 0-10,-3 1 0,-1 0-13,-1-1-20,-2-2 1,0-4 14,0 1-17,3-2-20,-2-3-50,-1 1-64,2-4-58,0-3-65,2-1-115,8 0-195,-6-5-153</inkml:trace>
  <inkml:trace contextRef="#ctx0" brushRef="#br1" timeOffset="319610.2117">8309 13755 676,'0'0'1144,"0"0"-985,0 0-159,0 0 0,0 0 55,0 0 101,0 0 22,0 0-36,0 0-45,0 0-32,4-71-24,-4 62-5,0-1-17,-4 3-3,-5-1 7,3 1 3,-2 1 54,-3 3-53,4 2-27,-1 1-1,2 0 1,-2 1 12,-4 8 20,4 2 13,-2 5-30,-1 1-15,2 1-3,3 3 1,4 0 1,2 0 1,0 1 19,0-4-6,4 4 0,7-5-13,2 0-26,1-3 26,4-3 0,4 0-9,11-2-40,9-4-60,2-5-81,-3 0-94,-1-10-218,-16 3-301</inkml:trace>
  <inkml:trace contextRef="#ctx0" brushRef="#br1" timeOffset="320265.2716">8702 13948 160,'0'0'993,"0"0"-671,0 0-227,0 0-17,0 0 35,0 0 37,0 0 61,0 0-46,2-107-74,4 84-59,5 2 0,0-4-22,1 6-10,-2-1 0,6 5 15,-4 2-15,1 6 0,0 1-3,-2 6-42,-1 0-7,-4 0 16,5 4 36,-2 5 13,-3 7 36,0 3 3,-4 0-17,2 3-9,-4 0-7,0 0-3,0-4 13,0-1-27,0-6 0,0-2 0,-2 0 14,0-5 0,2-2 0,0-2 13,0 0 16,0 0-9,0-6-36,0-3-77,2-5-124,10-1 10,-4-4 23,4 1 93,1 0-9,2 1-10,0 2 32,2 4 23,-2 2 22,-3 1 17,2 5 29,-4 3 20,-4 0 61,0 0 30,-4 11 12,3 0-52,-3 5 10,0-1-42,3 6-10,-5-3-38,0-2-18,0 1 0,0-4 21,2-1-23,-2-2 0,2-5 1,0-1-1,-2-2-3,2-2-33,0 0 4,0 0-1,2-4-2,3-7-17,1-5-171,3-1-4,2-7-7,-1 0 94,2 2 29,0-2 7,-2 8 79,6-2 25,-1 3 72,2 6-14,-2 1 37,-3 4 19,2 4 103,-4 0-6,-2 0-7,2 9-19,-6 5-56,2 7 9,-1 5-2,-3 9-14,-2-5-36,-2-3-9,0-10-42,0-3-22,0-1 0,0 3-12,-2-4-1,2-1-3,0-4-54,0-1-103,0-4-84,0-2-56,0 0-150,4-6-2,5-1-101</inkml:trace>
  <inkml:trace contextRef="#ctx0" brushRef="#br1" timeOffset="320569.9249">9816 13450 1843,'0'0'447,"0"0"-427,0 0 22,0 0 42,0 0 77,0 0-28,0 0-72,0 0 38,0 0-2,0 0-33,-110 135 0,93-87-32,4-4 6,7-5 4,-1 0-14,5-3 1,2 0-6,0-1-1,0-2-9,9-2-10,2-2 0,1-4 13,-1-5 0,-3-7-16,7-3-35,0 0-29,5 4 38,2-2-15,4-5-29,-1-2-36,1-4-38,2-1-49,-3 0-85,2-8-202,-1-3-141,-7 2-524</inkml:trace>
  <inkml:trace contextRef="#ctx0" brushRef="#br1" timeOffset="321097.4336">10264 13646 749,'0'0'1143,"0"0"-1114,0 0-28,0 0 33,0 0 77,0 0 18,0 0-6,0 0-3,0 0-20,0 0-55,0 0-12,-104-5 12,89 18-23,1 3 14,-2-2-23,4 2-13,1-1-1,5 0-25,2-1 10,-1-1 6,5-2-6,0 0 16,0-4-19,7 3-4,4-3 7,1-2-32,6-1 6,0 1-13,4-5-23,1 0-22,2 0 22,-2-5-3,5 0 26,-4-5-13,-3 1-4,0 0-19,-6 1 26,-5-1-13,-1 2 75,-2 3 3,-5 0 55,-2 3 75,0 1 65,0 0 3,0 0-53,0 0-41,0 0-36,-2 5-36,0 3 0,-5 1 58,2 4 0,1 2-25,2-1-43,2 1-3,0-1 23,0-1-13,2 1 3,2-5-9,5 1-11,0-2 24,1-3-8,0 1 1,4-2 13,-2-3-7,1 2-13,2-3-22,0 0-15,-3 0-10,4 0-33,-2 0-35,2 0-25,-4 0-30,2 0-32,0 0 2,-2 0-107,1 0-134,-5 0-121,-1 0-471</inkml:trace>
  <inkml:trace contextRef="#ctx0" brushRef="#br1" timeOffset="322091.5165">11073 13841 965,'0'0'1712,"0"0"-1519,0 0-129,0 0 10,0 0 9,0 0 13,0 0 0,0 0-29,0 0-48,34-38-19,-30 32-14,0 2-33,5 1-84,-2-1-42,-1 2 3,0 2-7,-2 0-72,2 0-263,4 0-123,-6 0-472</inkml:trace>
  <inkml:trace contextRef="#ctx0" brushRef="#br1" timeOffset="322281.0126">11179 14099 404,'0'0'1153,"0"0"-975,0 0 86,0 0-57,0 0-22,0 0-30,0 0-33,0 0 26,0 0-35,26 99-62,-26-91-32,0 0-17,0-1-2,0-2-43,-7 0-79,3-2-46,-2 2-64,1-3-196,-1-2-157,2 0-233</inkml:trace>
  <inkml:trace contextRef="#ctx0" brushRef="#br1" timeOffset="322859.8201">11585 13343 199,'0'0'1065,"0"0"-659,0 0-194,0 0-70,0 0 4,0 0 23,0 0-4,0 0 32,0 0-40,23 97-22,-18-47-32,-3 1-62,0-7-41,0-5 3,0-5 7,0-9-10,0-4-3,-2-9 1,0 2-17,2 0 19,-2-3 0,2 0-4,0-5-13,-2 1 17,2-7 0,-2 0 16,0 0 13,2 0-29,0 0-12,8-7-32,-2 1-30,4-5-77,6-2 45,1 1 32,2 0 54,2 5-25,1 1-23,-1 5 14,2 1 31,-8 0 23,5 3 6,-8 5 23,0 3 33,-6 1 6,-2 3 2,-4 3-8,-2-1 15,0 3-29,-4-1-25,-4-1-7,-6-3-13,2-2 39,-3-1-14,-4-4-12,4-1 4,-4-1 12,4-3-7,-1-3-5,-2 0-20,4 0-17,-4 0-25,6-3-42,-1-3 14,2-3-46,2-2-6,5-1-78,4-2-72,0-3-212,0-3-154,2 2-370</inkml:trace>
  <inkml:trace contextRef="#ctx0" brushRef="#br1" timeOffset="323179.6911">12094 13280 1881,'0'0'557,"0"0"-425,0 0 33,0 0 82,0 0-51,128 92-65,-90-57-10,-4 4-13,-2-1-10,-9-2-44,1 2-29,-10 2-24,2-4-1,-8 2-3,-2-5 1,-4-2 1,-2-1-3,0 0 4,0-4-12,-4-3 12,-2-6 0,0-4 0,-2-1-1,0-1-21,2 3 9,-4 0-19,1-3-31,0-2-39,3-1-28,4-3-20,-2 1-61,4-4-118,0 2-81,0-4-207,0 0-90</inkml:trace>
  <inkml:trace contextRef="#ctx0" brushRef="#br1" timeOffset="323349.1285">12742 13883 859,'0'0'1521,"0"0"-1434,0 0-74,106 0 13,-85 0 80,-3 0-6,-2-3-22,6 3-8,1-5-2,0 3-46,-2 0-22,-1-1-45,-4 3-112,-2-2-75,-6-2-105,-4 0-52,-4-2-99,0-1-787</inkml:trace>
  <inkml:trace contextRef="#ctx0" brushRef="#br1" timeOffset="323564.4266">12814 13726 2510,'0'0'416,"0"0"-381,0 0-34,0 0 163,0 0 91,0 0-23,0 0-103,0 0-44,0 0 0,0 0-38,111 2-46,-71-2-1,-9 0-3,-5 0-16,-12 0 7,2 0-26,1 0-31,0 0-19,2 0-20,-5 0-22,0 0 3,-6 0-23,-4 0-55,-4 0-90,0 0-161,0 0-213,-2 0-445</inkml:trace>
  <inkml:trace contextRef="#ctx0" brushRef="#br1" timeOffset="324994.7909">14115 13401 228,'0'0'242,"0"0"116,0 0-3,0 0-97,0 0-57,0 0-22,0 0-20,0 0-6,0 0-11,0 0-9,4 0-14,-1 0-6,-1 0-10,0 0-9,2-1 2,-1 1 4,-1-2-17,0 0-16,0 0-22,0-2 3,0 1-10,0 3 3,-2-4-12,0-2-29,0-1-23,0-2 21,0-2-92,0 2 33,0-3 0,-6 2 60,-3 0 1,1 3-45,-3 0 10,1 3 12,-5 2-9,0 0-13,0 2 45,-3 0 19,2 2-18,-1 6-1,-4 3-35,6 2 19,-4 0-6,6 1 6,3 1-13,-2 1 9,6-1-25,2 0 7,2 1 12,0-1-61,2 0-7,0 1 59,0-3 6,4-1-16,4 0 9,6-2 4,-2-1-11,1-2 18,6 0-14,-2-5-13,7 0-32,-6-2 51,6 0 4,-1 0 6,1-6-22,-1 1-7,-2-4 0,1-2-23,-6 2 7,-1-3 19,-2 0 4,-5 3 45,-3-2 29,-1 1-6,0 3 16,-4 3 84,2 2 43,-2 0 12,0 2-19,0 0-40,0 0-12,0 0 6,0 0-30,0 2-47,-2 4-36,0 1 29,2 4 41,-2 3-5,2 1-27,0 1-36,0-3-1,0 1 28,4-1-6,2-4 25,5 1-7,0 0-6,-1-6 26,8 3-10,-4-3-13,3-4 7,2 0-20,0 0 1,3-6-4,-6-1-21,2 0 12,-6-4 5,1 3-17,-2-1 10,-3 3-8,-2 1-3,-3 0 19,-3 3-15,0 2-4,0 0-32,0 0-13,0 0-18,0 0-23,0 0-32,0 0-42,-3 0-36,-3 0-136,0 0-153,-2 2-19,-2 3-63,6-3-402</inkml:trace>
  <inkml:trace contextRef="#ctx0" brushRef="#br1" timeOffset="325331.1855">14691 13486 926,'0'0'1085,"0"0"-1062,0 0 16,0 0-39,0 0 153,0 0 8,0 0-57,0 0-43,0 0-19,0 0-39,6 0-3,-4 0-103,2-2-78,-2-3-43,3 0 39,1-3-143,1 1-199,-39 34-522</inkml:trace>
  <inkml:trace contextRef="#ctx0" brushRef="#br1" timeOffset="325961.1632">14867 13012 341,'0'0'783,"0"0"-650,0 0-81,0 0-19,0 0 61,0 0 27,0 0 22,0 0 58,0 0-9,0 0-72,62-27-52,-58 37 3,0 4 39,0 14-39,-2 7 45,2 8-10,-4 3-54,0-4-20,0-4-10,2 1-2,1-5-7,1 2-4,3-3-6,-3-1 17,0-7-20,2-6-2,-4-6 2,3-1 1,-3 0 0,2-1-1,0-1 0,0-2 13,1-6-13,-1 1-23,1-1 21,-1-2-20,2 0 22,0-2-10,4-6 10,2-4-16,0 1-23,-1-2 13,2-1 4,-1 3 19,1 0-1,2-1-18,0 4 6,-1 1-16,4 2 28,-4 0 4,4 1 0,-4 0 20,-3 4 9,4 0-7,-2 0 39,-1 2-16,4 4-3,-4 4-39,0 0 29,2 7-32,-4-1 0,-2 4-2,1 1 1,-3-1-1,1 2 2,-5-3 3,-2 2 1,0-2-4,0-1 1,-2-5-1,-9 0 3,0-4 16,-1 0 3,-6-4 7,0-1-2,-10 0-27,-4-4-32,-6 0-61,4-8 45,7-2-6,5 3 53,9 1 2,-3-2 6,-2 1 57,4-1-42,-2 3 52,8-2 10,4 6 5,2-1 4,2 2-1,0 0-15,0 0-35,0 0-42,0 0-51,0 0-22,0 0-39,0 0-60,2 0-101,-2 5-53,0 2-134,2-4-346</inkml:trace>
  <inkml:trace contextRef="#ctx0" brushRef="#br1" timeOffset="327493.1175">13712 13977 388,'0'0'492,"0"0"-127,0 0-176,0 0-43,0 0 46,0 0 55,0 0-23,0 0-72,0 0-49,0 0-3,0 0 20,0 0-1,0 0-4,0 0-5,0 0-18,0 0-15,0 0-13,2 0-16,0-2-23,5-1-24,1 2-1,1-3-13,3 0 1,4 2-4,0-1-6,6-1-1,-4 2-6,6 2 10,-1-2-3,5 0 19,2 2-1,6 0-15,-5 0 0,-1 0 16,0 0-13,2 0 13,6 0 2,5 0 1,-5 0-19,-5 0-4,-3 0-31,0 0-10,-4 0-1,-5 0 14,-4 0 12,0-2 10,-1 0-9,8-1 26,0 1 12,-1 0 1,0-1 0,-2 3 0,3 0-1,-3-1 3,2 1-2,-4 0-1,3 0 4,-1 0-3,-2 0 0,3 0-2,-2 0 2,4 0-2,-1 0 0,1 0 1,-4 0 0,6 0 3,-4 0-1,1 0 1,0 0 1,0 0 18,1 0 4,-3 0 0,2 0-10,-4 0 6,3 0 4,-4 0 6,2 0 10,-5 0-14,4 0 17,-2 0-19,4 0-7,-4-2 4,5 2-11,-4 0-9,4 0-1,-3 0-2,4-2 2,-4 2-2,5-3 0,-6 3 0,6 0 1,-5 0-1,5-2 1,-6-1-2,6 1 2,-7 0 1,4 1-1,-4 1 0,0-2 1,-2 0 0,0 2-2,-2 0-1,-1 0-11,4 0 9,-4 0 1,3 0-10,2 0 11,-2 0-3,4 0 2,-2 0-27,-1 0 7,6 0 19,-5 0-26,4 0 16,-2 0 10,3 0 2,-6 0 1,4 0-16,-4 0 15,2 2 1,-1-2 0,2 2-11,-4-2 11,1 0 0,2 1 0,-4-1-2,4 0-11,-2 0-16,-1 0-6,5 0 0,-4 0-14,4 0 23,-2 0 7,4 0-13,-1 0 29,3 0-20,-4 0-12,4 0 19,-3 0 4,0 0 12,1 0 0,-3-1 0,-1 1-19,2 0 17,-1 0 2,2-2 0,-4 2-2,2-2-20,-2 2 18,-1-3-8,-4 3 10,0-1-1,2-1 3,-6 0 2,-2 0 18,-2 2 6,1 0 22,-1-2 7,-2 2-4,0 0 7,-2 0 16,0 0 6,2 0-3,-2 0-16,0 0-13,0 0 3,0 0 3,0 0-6,0 0-13,0 0-10,0 0-21,0 0-1,0 0-3,0 0 0,0 0-26,0 0-12,0 0-19,0 0-33,-2 0-53,-2 0-66,0 0-68,-5 0-235,-1 2-170,2 0-459,45-6 900</inkml:trace>
  <inkml:trace contextRef="#ctx0" brushRef="#br1" timeOffset="328876.9234">13806 14708 209,'0'0'225,"0"0"36,0 0 71,0 0-111,0 0-64,0 0-21,0 0 24,0 0 22,0 0-10,-4 4-49,4-4-32,0 0-23,0 0-26,0 0-7,0 0-2,0 0 5,0 0 8,0 0-1,0 0-3,-3 0 3,0 0 6,1 0-5,0 0 2,0-4-6,0-1-4,-2-1-6,2-1-3,0-4-6,0-2-10,2-2-13,0-3-10,0-4-16,0-9-19,0 5-6,2 4-20,0-1-3,0 11 37,2-5 35,2 3-9,2 2 10,-2 5-1,2-1-33,-2 3 6,-2 4-20,3 0 4,2 1 10,-5 0 2,2 2 33,1 9 37,-1 8 11,2 10 14,1 7 2,-2 5-60,-5-10 26,0-6-30,-2-11-2,0-3-1,0 2 1,0-1-24,0-2 7,0-5 0,0-1-14,0-2 24,0-2 9,0 0 51,0-2-25,0-7-26,0-5-113,4-3 45,2-5 46,0-10-4,2-2 7,4 1 15,-4 7-80,-2 9 13,-2 4 39,3 1 32,2 0 0,-1 1 16,-2 2-16,1 7 32,-1 0-3,-2 2-6,0 0 16,1 3 22,-1 7 17,1 4 12,-3 4-9,2 7-30,-2-1 7,-2 2-22,0-4-17,0-2-19,0-1-2,0-4 1,0-3 0,0-5 1,-2-2 1,2-4 2,0-1 13,0 0 13,0 0 7,0-1-36,0-11-36,6-3-125,2-7 19,4-2 13,0 1 9,0-2 78,2 4-32,2 0 53,-1 2 19,2 2 1,0 3-31,1 4 32,-4 5 77,-1 1-5,0 4 12,-3 0 32,-1 2 10,-3 5 0,0 5-17,3 3 13,-5 1-16,1 5-4,-1-3-18,-2 5-40,-2-5-12,0 2-21,2-6-11,-2-2-13,0-3-19,2-3-51,-2-1-45,2-3-64,2 0-69,2-2-85,4 0-238,-2-4-109</inkml:trace>
  <inkml:trace contextRef="#ctx0" brushRef="#br1" timeOffset="329246.6962">14593 14425 98,'0'0'192,"0"0"-6,0 0 111,0 0 22,0 0-84,0 0-37,0 0-19,0 0 29,0 0-4,0 0-32,17-37-13,-17 28-27,-2 4-58,-4-3-3,-3 3-16,0-1 3,-1 1-29,-2 0 6,-4 5-22,4 0 9,-4 0-6,2 0 20,1 5 5,-2 6 14,5-1-17,-1 5-15,1 0-22,1 2-1,4 4 0,3 0 16,2-1-15,0 2-1,0-3 3,4 1-1,6-6 1,2 1-3,-1-2-26,8-4-51,4-1-64,13-4-46,7-3-64,1-1-229,-6-1-144,-10-7-501</inkml:trace>
  <inkml:trace contextRef="#ctx0" brushRef="#br1" timeOffset="329745.1632">14971 14443 411,'0'0'632,"0"0"-430,0 0-88,0 0 65,0 0 0,0 0 61,0 0-35,0 0-34,0 0-57,0 0-66,-68-53-22,60 53-23,-1 0 10,-2 0 48,3 7 33,-1 3-26,1 0-52,0 5-14,-1 2-2,2 0-18,5 0 1,2 2-12,0-2 29,0-2-12,2 1-4,5-3 16,6-1 0,-3-3-13,5-3-26,2-2 3,-2-2 23,5-2-3,-2 0-39,-1-4 4,2-5-4,-4-4 16,5-5-22,-6-5 35,2-6 26,-4-5-4,-4-2 4,-4 3 7,-4 2-7,0 7-11,0 5-41,-4 3 52,0 5 62,-2-2-7,0 0 68,-4 2-36,6 6 26,-2-1-33,4 4 30,0 2-4,0 0-42,0 0-64,0 2-19,-2 9 19,-1 9 32,1 6 35,-1 9-22,5 1 16,0-2-33,0-3-4,7-8-23,0-4-1,-3-5 1,0-2-1,2 3 1,0 2-2,6-3 1,-2 1-13,0-5-96,3-3-9,4 0-55,-2-5-37,4-2-16,0 0-137,5-6-98,-8-1-226</inkml:trace>
  <inkml:trace contextRef="#ctx0" brushRef="#br1" timeOffset="330011.302">15353 14246 828,'0'0'1464,"0"0"-1328,0 0-133,0 0 51,0 0 98,0 0 45,0 0-59,0 0-58,0 0-10,0 0 23,-59 82 6,53-48-32,1 1-13,2-5-22,3-3-16,0-1 3,0 2-3,6-4-4,0-8-9,0-3 10,-2 1-11,4-2-2,6 2 1,-2 1-1,3-1-75,2-6 5,0 1-51,5-5-45,-2-2-55,4-2-92,-3 0-188,5-6-94,-6-3-108,-2 1-81</inkml:trace>
  <inkml:trace contextRef="#ctx0" brushRef="#br1" timeOffset="330414.0022">15665 14487 928,'0'0'593,"0"0"-431,0 0-54,0 0 31,0 0 43,0 0-4,0 0-22,0 0 24,0 0-9,0 0-26,0 0-33,-28-90-19,22 90-45,0 0-16,0 0-16,-5 0 0,-2 2-14,0 7 1,-3 1-3,0 4-12,4 1-16,2 2 15,0-2 0,4 1-3,4-3-10,0 0-9,2 0 3,0-3-9,2 1-8,6-3-63,6-1 19,0-2 32,6-3 0,0-2-10,4 0-55,-1 0-72,3-5-51,-5-4 31,0 0 52,-6-1 53,0-1 70,-4 3 43,-5 2 137,-2 2 55,-4 4 71,0 0-1,0 0-23,0 0-42,0 0-36,0 0-33,0 0-48,-4 9-29,0 0 10,-1 2 3,-1 3-7,2-2-35,0 1-22,2-2-1,2-1-21,0-1 8,0 1 12,0-3-18,2 1-102,4-1-121,5-1-59,3 0-154,-1-4-323,8-2-662</inkml:trace>
  <inkml:trace contextRef="#ctx0" brushRef="#br1" timeOffset="330999.1424">16022 14636 1385,'0'0'715,"0"0"-504,0 0-85,0 0 48,0 0 71,0 0-11,0 0-103,0 0-60,0 0-20,0 0-26,2 0-25,-2 0-16,0 0-3,0 0 17,0 0 1,0 0 1,0 0 1,0 0-1,0 0 1,0 0 2,0 0 13,0 0 3,0 0 7,0 0 5,0 0-2,0 0-10,0 0-16,0 0 10,0 0-10,0 0 13,0 0-13,0 0 10,0 0-13,0 0 1,0 0 1,0 0 11,0 0-10,0 0 16,0 0 6,0 0 4,0 0-1,0 2-9,0-2-3,0 0 0,0 0 0,0 0 0,0 0-4,0 0 4,0 0-4,0 0-11,0 0-1,-2 0-2,2 0-1,0 0-9,0 0-1,0 0 11,0 0-1,0 0 1,0 0 0,0 0 1,0 0 1,0 0 1,0 0 2,0 0 9,0 0 1,0 0-10,0 0 0,0 0 0,0 0-3,0 0-2,0 0-13,0 0-4,0 0-3,0 0-1,0 0-2,0 0 0,0 0-1,0 0 1,0 0 6,0 0 16,0 0-13,0 0 14,0 0-1,0 0-16,0 0-6,0 0-14,0 0-12,0 0-6,0 0-3,0 0-1,0 0-25,0 0-10,0 0-1,0 0-9,0 0-26,0-2-55,0-1-126,2-2-233,0 2-495,-6 16 414</inkml:trace>
  <inkml:trace contextRef="#ctx0" brushRef="#br1" timeOffset="331867.4125">16060 14642 300,'0'0'544,"0"0"-221,0 0-141,0 0 30,0 0 58,0 0 12,0 0-62,0 0-39,0 0-26,0 0-32,2 75-1,-2-60-42,0 2-12,0 2 2,-2 0-35,-2 2 0,0-3-22,-2 2-11,-6-1 17,4-4-6,0 1-10,-1-5-3,-2-2-54,3 0-90,-1-4-106,3-2-128,0-3-215,2-3-116,-1-4-415</inkml:trace>
  <inkml:trace contextRef="#ctx0" brushRef="#br1" timeOffset="332261.7265">16100 14366 688,'0'0'1956,"0"0"-1648,0 0-253,0 0-10,0 0 73,0 0 42,0 0-17,0 0-89,0 0-54,0 0-16,9 0-44,-3 0-131,3 0-133,2 0-72,-1 0-268,0 0-429</inkml:trace>
  <inkml:trace contextRef="#ctx0" brushRef="#br1" timeOffset="332847.534">16283 14162 52,'0'0'757,"0"0"-109,0 0-297,0 0-62,0 0-53,0 0-29,0 0-29,0 0-53,0 0-57,0 0 15,27 31 13,-15 5-22,-2 5 3,-2 5-49,-4-5-26,1-5 11,-3-2-13,0-1-1,0 0-15,0-9 13,0-4-16,1-7-7,-3-4 10,2 2-9,0-4-7,0 3 3,-2-7-25,2-1 25,-2-2 29,4 0 9,-2-2 12,5-9-21,3-5-145,3-1-16,0-4 100,1 0 61,4 0 16,-2 4-6,4 0-10,-1 2 0,2 6 18,-2 4-18,3-1 0,-4 6 17,0 0 51,-1 0 9,-7 3-22,5 5-7,-6 0 0,-1 6 7,-2 1-14,-2 3-38,-2 2 36,-2-3-23,0 3-4,0-7-8,-6 0-1,-2-1 12,-2-3-14,-6-1 10,2-2-11,-3 0-2,-3-5-10,6-1-36,-6 0-23,8 0 4,-3 0-48,0-5-17,2-3-65,5-4-26,-1-1-237,7-10-122,0 4-741</inkml:trace>
  <inkml:trace contextRef="#ctx0" brushRef="#br1" timeOffset="333115.3392">16655 14074 222,'0'0'756,"0"0"-381,0 0-213,0 0 86,0 0 96,0 0-79,108 36-81,-79-16-19,7 10 44,7 10-4,3 6-52,-5 0-32,-9-2-47,-9-6 2,-6-2-32,-1 1-31,-8-1-12,-4 2 11,-4-1 1,0-5 0,-8 1-2,-8-5-11,2-3-3,-3-6-25,-7 0-39,-6 1-72,-6 0-113,-6-1-172,13-6-543,3-13-473</inkml:trace>
  <inkml:trace contextRef="#ctx0" brushRef="#br1" timeOffset="335145.8756">12020 9907 45,'0'0'52,"0"0"19,0 0 8,0 0-1,0 0 7,0 0 32,0 0 27,0 0 165,0 0-100,-6 0-56,6 0-26,0 0-10,0 0-20,0 0 1,0 0 6,0 0-16,0 0-24,0 0-12,0 0 10,0 0-7,0 0-27,-2 0-28,2 0-16,0 0 0,-2 0-20,-3 0 0,1 0-2,-3 0 5,3 0 1,0 0 2,2 0 8,0 0 18,0 0 4,0 0 20,0 0 16,2 0-33,-3 0 33,3 0 9,0 0-9,0 0-17,0 0 7,0 0 16,0 0 10,0 0-7,0 0-6,0 0 3,0 0 3,0 0-3,0 0-31,3 0-9,5 0 22,11 0 66,8 0 26,16 0-13,6 0-54,2 0-24,-2 0 7,-7 0-32,0-2 0,1-2 0,-9 2-1,-10 0-14,-8-2-10,-3 3-14,0-1-6,-3 0-16,-1 0-10,-3 0-3,-6 2 29,0-2 16,0 2-33,-4-1-151,-7-2-222,-5 3 51,-4 0-55,6 0-92</inkml:trace>
  <inkml:trace contextRef="#ctx0" brushRef="#br1" timeOffset="335711.5815">11980 9683 130,'0'0'304,"0"0"-14,0 0-10,0 0-45,0 0-7,0 0-40,0 0 11,0 0-5,0 0-45,0 0-26,44 0-22,-42 0-37,2 0-15,0 0-7,4 0 19,-4 0 23,2 0-26,0 0-23,-2 0-12,1 0 15,-1 0 7,4 0 16,1 0 3,2 0-6,1 0-7,6 0-6,0 0 6,4 0-13,5 0-6,7 0-3,6 0-27,-4 0 1,-4 0-3,-13 0 1,-3 0 0,-4 0 11,6 0-12,-6 0-24,-2 0 24,-3 0 21,-1 0-2,-4 0-16,1 0 16,-3 0 7,0 0-1,0 0-12,0 0-13,0 0-29,0 0-28,0 0-19,0 0-14,0 0-31,0 0-49,0 0-68,0 0-124,2 2-284,2 4 230,-2 0-308,-10-20 183</inkml:trace>
  <inkml:trace contextRef="#ctx0" brushRef="#br1" timeOffset="336926.6979">13438 9481 401,'0'0'665,"0"0"-212,0 0-141,0 0-95,0 0 4,0 0-98,0 0 35,0 0-35,0 0-1,0 0-42,38-105 1,-29 89-40,-5-1-9,3-2-3,-1 2-6,-4 0 25,2 1-19,-2 3-28,2 1 21,-2 5-22,-2 1 51,0 5-22,0 1-29,0 0-23,0 0-5,0 0-14,0 3-19,0 8-32,0 14 93,5 13 103,0 4-23,-3 1-35,0-5-43,0-13 17,0-6-6,-2-6 6,0-2-18,2 1-1,-2 0 1,2 1 0,0-2 11,0-3-12,0-1 0,-2-2-29,2-3-35,0-2-16,-2 0-6,2 0-7,0 0-4,1 0-41,1-7-85,1-2-285,-1-1-742,4-8 508</inkml:trace>
  <inkml:trace contextRef="#ctx0" brushRef="#br1" timeOffset="337315.2263">13740 9324 726,'0'0'1318,"0"0"-1187,0 0-129,0 0 64,0 0 115,0 0 3,0 0-68,0 0-42,0 0 10,0 0-84,110-10-3,-97 20-10,-3 2-7,1 1 17,-4 3-29,-1-1 32,-4 2 0,-2 0-3,0 0-39,-2 0 23,-6 0-1,-4-3-2,2-1-10,2-2 19,-3-1 13,2-3-10,1 2 10,1-2 0,1 1-13,0-1 10,2 1-36,0-1 7,-1 1 30,2 0 0,3 0 1,0-3-1,0-1-10,0 0-5,0 0 7,6-1 10,0 1 25,0 1 14,4 0 10,-1-2-7,4 0 54,-3-1-9,1 0-3,4-2-17,-2 0-9,-3 0-17,2 0-9,2 0-32,-6 0 0,0 0-51,-1 0-74,2 0-81,-1 0-78,-2-2-192,1 2-141,-1-2-524</inkml:trace>
  <inkml:trace contextRef="#ctx0" brushRef="#br1" timeOffset="337493.151">14256 9617 1547,'0'0'704,"0"0"-509,0 0-69,0 0-4,0 0 13,0 0-22,0 0-78,0 0-20,0 0-15,0 0-45,25-39-106,-20 34-139,-1-4-141,2-2-180,-4 4-483</inkml:trace>
  <inkml:trace contextRef="#ctx0" brushRef="#br1" timeOffset="338183.8305">14466 9334 349,'0'0'988,"0"0"-906,0 0-43,0 0-36,0 0 59,0 0 45,0 0-12,0 0 77,0 0-120,0 0 9,-55-103-61,41 95 1,2 0-26,-1 4-18,-2 3-30,3 1 73,-1 0 32,-2 3-32,4 4 3,3 4 23,0 0 23,2 3-23,-2 1-26,2 2-22,4 2 22,0 0-1,2 0-21,0-1 18,0-1 4,6-3-18,6 1 18,-2-6 11,0 1-9,3-5 43,4-1-45,-2-2-2,2-2-20,-2 0 22,-1 0 2,2 0 16,-4-2-17,1-2 1,0 0 15,-3 1-15,-3 1 11,-1 0-13,-2-1-4,-2 3-25,0 0 29,1 0 55,-3 0 4,0 7 2,2 0-22,0 6 62,0 3 2,0 3 17,-2 3-62,0-5-32,0 5 0,2-5-1,-2 0 8,3-1 12,-3-3-23,2-1 4,-2-2-10,2-1-3,0-2 0,-2-1 3,2-2 26,-2-1-20,0-1-6,2-2 10,-2 2 3,0-2-10,2 0 0,-2 3-16,0-3 13,0 0 10,2 0 0,-2 0 6,0 0 3,0 0 6,0 0 10,0 0 4,0 0-1,0 0 3,0 0-6,0 0 3,0 0-7,0 0-9,0 0-6,0 0-3,0 0-7,0 0 0,0 0-6,0 0-4,0 0-9,0 0-3,0 0-1,0 0-11,0 0-1,0 0 10,0 0-10,0 0-2,0 0-11,0 0-12,0 0-19,0 0-22,0 0-20,0 0-31,0 0-46,0 0-42,-2 0-108,0 0-240,0 0-124,0 0-473,10 0 1041</inkml:trace>
  <inkml:trace contextRef="#ctx0" brushRef="#br1" timeOffset="339898.0456">13155 9968 108,'0'0'296,"0"0"-51,0 0 45,0 0-108,0 0-9,0 0-26,0 0-1,0 0 4,0 0-30,0 0-33,-10-12-18,8 10 15,2 2 46,0 0 15,0-1 4,0 1-4,0 0-19,0 0-10,0 0-14,0 0-28,0 0-23,0 0-3,0 0-6,0 0-20,0 0-20,0 0-1,0 0-1,2 0 3,0 0 17,2 0-20,8-2 3,0 2 19,5-2-21,4 0 12,2 0-12,5-2 1,8 2-2,-6 0 0,-3 2-2,-3 0-14,-6 0 15,4 0-1,2 0 2,-3 0-1,0 0 0,0 0 1,1 0 1,-4 0 0,2 0 2,-1 0-2,2 0 2,-2 0-2,5 0 1,-6 0 11,6 0-13,-3 0 0,0 0-1,-4 0 1,3 0 0,-6-1 2,4 1 1,-2 0 13,-1-2-16,4 2 0,-4 0 1,5 0 2,-4-2-2,4 2-1,-2-2 0,-1 2 0,3 0-1,-4 0-12,6 0 0,-6 0 13,6 0 0,-3 0 0,0 0 0,-2 0-1,2 0 1,-4 0 2,-3-3 1,2 3-1,-2-1 14,-1 1 10,2-2-23,-1 2 16,1 0-17,2-2-2,0 2-2,-3 0-1,6 0-19,-4 0 21,4 0-2,-2 0 1,1 0-1,1 0 1,-4 0 1,4 0-1,-6 0 1,0 0 1,4 0 1,-4 0 1,-1 0-2,2 0 13,0 0-12,-3 0 2,2 0-3,2 0 0,-2 0-1,1 0 1,4 0-1,-2 0 0,2 0 0,0 0 0,-1 0-3,2 0 1,-4 0-12,4 0 14,-2 0 2,4 0 0,-3 0 1,1 0 0,2 0 0,-4 0-1,6-3 1,-7 3-1,4 0 0,-4 0 2,4 0-3,-2 0 1,3 0 0,-2-2 11,-1 2-12,4 0-1,-2-3-1,3 3 1,-6 0 1,4 0 1,-1-2 1,0 2-1,-4-2 2,2 2-1,-2 0 11,-5-3 0,1 3-11,-4 0 23,-1-2 14,-4 2 5,0 0 0,-2 0 7,0 0 25,0 0 3,0 0-16,0 0-13,0 0 1,0 0-8,0 0-5,0 0-3,0 0 0,0 0-4,0 0 4,0 0-4,0 0-9,0 0-4,0 0-5,0 0 2,0 0-2,0 0-1,0 0-9,0 0 10,0 0-11,0 0-1,0 0 0,0 0-1,0 0-1,0 0 0,0 0 0,0 0 1,0 0-2,0 0-14,0 0 4,0 0-1,-2 0 10,2 0-9,0 0 10,0 0-1,0 0-1,0 0 2,0 0 0,0 0 2,0 0-1,0 0-1,0 0-10,0 0-7,0 0-15,0 0-16,0 0-17,-2 0-24,0 0-38,-2 0-32,-3 0-64,-6 0-145,1 0-168,-8 2-185,6 1-310,-7-3 279,116-5 754</inkml:trace>
  <inkml:trace contextRef="#ctx0" brushRef="#br1" timeOffset="343343.9512">829 6431 322,'0'0'404,"0"0"98,0 0-300,0 0-98,0 0 6,0 0 50,0 0 9,-6-7 25,6 5-16,-2-2 0,2 2-42,-2-3-40,0 5 4,2-2 35,-2-1-26,0 1-16,0 1-7,0-2-16,0-1-29,2 3-9,-2-1-6,2 0-14,-3-2-12,3-1-2,-2-3-14,2-1 16,0-6-25,0-1-64,0-3 41,0-3-19,2 2 32,5 0-45,1 1 77,0 5-26,0-1-45,4 5-3,-4 0 6,2 6 20,-1 0-14,2 4-2,-3 0 28,3 2-35,-1 7 74,3 6 0,0 7-1,-1-1 1,0 2 34,-4 0-18,-2-4-16,0 0-3,-4 1-26,0-5-7,1-4 4,-3-3 13,0-3 17,0-3-18,2-2 20,-2 0 0,0 0 20,0 0-20,2-7-42,-2-7-143,0-1-126,2-4 152,-2 0 77,2-3-35,3 2-36,-3-2 53,2 3-40,0 2 68,3 3 49,-1 6-44,-2 1 66,2 4-8,1 1 9,-3 2 78,3 0 46,-1 3 42,-2 6-117,2 1 74,0 2-28,-4 2-37,4-1 43,-4 1-18,-2-3-82,2 0 8,-2-3 20,0-1-12,2-3-17,-2-4 13,0 0 9,0 0 1,0 0 3,2-2-26,0-5-32,0-6-134,2-1 16,2-3 37,1-2 51,-1 0 0,3 2-16,1 0 19,1 0-19,2 2 78,-2 6 14,1 1 32,-2 5 32,2 1 68,-2 2 30,-2 0 0,3 2 34,-2 4-83,1 5-30,-1 0 10,-3 5-17,0-1-28,1 0 2,-5-1-25,0-1 9,0 0-48,-2-3-24,0 0 21,0-3-32,0-4-65,3 2-68,-3-1-75,4-4-85,0 0-143,0 0-266</inkml:trace>
  <inkml:trace contextRef="#ctx0" brushRef="#br1" timeOffset="343701.4012">1628 6116 192,'0'0'382,"0"0"240,0 0-472,0 0-46,0 0 10,0 0 65,0 0-7,0 0-84,0 0-52,0 0 97,-68-32-30,55 30-70,3 2 38,-3 0-26,2 0 7,0 0-14,-1 7 30,4 0-6,-4 3-4,4 2-7,0-1-19,2 5-32,2-2 0,1 2-21,3 1 19,0 1-5,0-3 7,11-2 13,-1 0-13,5 2 23,0-6-20,2-2-3,2 1 2,2-5-2,1 1 0,0-2-48,2-2-17,2 0-73,-3 0-85,1-4-131,-2-3-120,-4 1-318,1-7 90</inkml:trace>
  <inkml:trace contextRef="#ctx0" brushRef="#br1" timeOffset="344458.9147">1972 6129 313,'0'0'1087,"0"0"-700,0 0-351,0 0 49,0 0 44,0 0-44,0 0 48,0 0 9,0 0-35,0 0-14,-94-20-93,84 20-13,-3 2 13,3 5 23,-2 0 29,4 1-14,0 4 7,2 0-45,4 1-24,0 2-8,2 0-4,0 1 19,0-1 15,2-2-3,6 1 5,0-6 0,0 3-37,4-4-12,0-1-2,1-4 50,2-2-54,0 0 51,1 0-67,6-10 19,-4-1-12,0-2-21,1-5-25,-4-1 10,0 1 5,-5-6 17,-1 2 62,-3-2 3,-1 0 12,-3 0 1,-2 2 16,0-2 23,0 2-6,-2 2-7,-3 0 16,-1 2-26,-1 1 65,3 2-38,-2 1 77,2 4-30,-1-1 4,1 5 13,2 3-49,2 1 0,-2 2 16,2 0-6,0 0-32,0 0-36,0 0-14,0 0-41,0 7-29,0 3 84,0 5 68,0 3-10,0 2-23,0 2-16,2-2 20,0 4-13,2-2 0,-2 2-24,3-3 27,1 1-4,0-3-24,1 2-1,2-1 3,-1-1-3,2-1 0,2 2 0,0-5 25,-2 3-22,3-5 7,0 0 9,-3-3 29,1 0-25,2-1 15,-2-3-18,-1-1 21,-2-1-9,2 0-16,-4-2 38,-2-2-15,-2 0-7,0 0-1,-2 0 14,0 0 3,0 0-4,0 0 1,0 0-11,0 0-2,0 0-7,0 0-3,0 0-6,0 0-13,0 0 1,0 0-2,0 0-1,0 0 0,0 0 2,0 2 0,0-2 0,0 0 10,0 0-13,0 0-12,0 0-13,0 0-10,0 0-6,0 0-16,0 0-25,0 0-39,0 0-58,0 2-90,4-2-151,4 0-75,6 0-68,-6 0-460,-42-2 647</inkml:trace>
  <inkml:trace contextRef="#ctx0" brushRef="#br1" timeOffset="344926.6595">2549 5818 476,'0'0'825,"0"0"-539,0 0-201,0 0-27,0 0 91,0 0 36,0 0-45,0 0-20,0 0-30,0 0-22,-21 11-42,12 2 19,-1 4 42,-3 12 16,5 6-45,2 3 29,1 0-26,5-3 7,0-2-43,9-4-2,1 3-10,3-3-12,0-5 1,-1-2 14,-1-8-16,-1 0 2,6-1 11,-2 2-12,6 1-1,-6-7 3,1 0-3,0-3-13,-2-1-3,-3-5-61,3 0-67,2 0-27,-3-9-64,6-2-164,-4-7-208,-3 5-736</inkml:trace>
  <inkml:trace contextRef="#ctx0" brushRef="#br1" timeOffset="345446.041">2902 5958 388,'0'0'1175,"0"0"-951,0 0-123,0 0-26,0 0 106,0 0 56,0 0-76,0 0-44,0 0-59,0 0-29,-75-41-29,61 40-10,-4-2 10,4 3-48,-1 0 46,-2 3 0,2 2 2,3 3-19,0-1 3,2 1 13,4-1 1,0 1-1,3 2-26,1-1 0,2-1 0,0 3 16,0-4 10,2 4-71,7-2 38,1-1-2,0-1 8,6-1-12,-2-1-9,4-2-5,1-3-34,-3 0 48,6 0-43,-6 0 43,4-3-23,-1-2 41,-4 1 24,-2 1 1,-3 1 3,-1 0 31,-5 0 50,-2 2 44,-2 0 1,0 0-26,0 2-36,0 3-30,0 6 85,3 2 6,-3 2-26,0 0-22,0 3-4,0-4 0,0 3-39,-3-2 13,1 2-16,0-5 7,2 0-23,0 0-5,0-1-14,0-3-2,0-1 0,0 1-12,0-3 14,2-1 3,0 1-2,1-2 0,1 2-1,-2-5-1,2 3-37,0-1-61,0 0-7,2-2-29,2 0-36,2 0-29,0-2-208,1-3-111,0-3-515</inkml:trace>
  <inkml:trace contextRef="#ctx0" brushRef="#br1" timeOffset="345645.0695">3307 6203 977,'0'0'1237,"0"0"-1085,0 0-117,0 0 30,0 0 122,0 0 52,0 0-76,0 0-80,0 0-28,0 0-14,6 0-41,-4-7-172,-2-1-98,2-1-127,1-2-141,-3 2-253</inkml:trace>
  <inkml:trace contextRef="#ctx0" brushRef="#br1" timeOffset="345814.0187">3297 6017 114,'0'0'1960,"0"0"-1523,0 0-330,0 0-62,0 0 113,0 0 50,0 0-86,0 0-119,0 0-3,0 0-48,0 0-19,0-2-87,2 2-152,4 0-186,0 0-54,0 0-154</inkml:trace>
  <inkml:trace contextRef="#ctx0" brushRef="#br1" timeOffset="346254.188">3593 6055 388,'0'0'1213,"0"0"-963,0 0-155,0 0-24,0 0 91,0 0-7,0 0-87,0 0-22,0 0-1,0 0 13,0-92 16,2 80-74,4 5-1,-4 1 1,0 0 16,-2 5 13,0-1 20,0 2-1,0 0-27,0 0-21,0 0-16,0 0-16,2 0-13,-2 2 45,4 5 19,0 4 23,0-1 42,2 6-13,1 1-20,-3 0-13,1 2-2,1 0-7,-2-1-10,0-1-17,1 0-2,-3-5 0,2 2 0,-2 0 11,2-3-11,-2 1-3,0-4 0,0-3-9,1-1-59,-1-2-109,-2 0-13,2-2-10,-2 0-56,5 0-118,-1-6-33,0 0-111</inkml:trace>
  <inkml:trace contextRef="#ctx0" brushRef="#br1" timeOffset="346689.8536">3819 5931 699,'0'0'1473,"0"0"-1431,0 0-42,0 0 0,0 0 137,0 0-11,0 0-29,0 0-4,0 0-19,0 0-61,110-4-13,-95 8-35,-5-1 34,2 3-22,-4-2 11,-2 1 11,-4-3-10,0 5-9,-2-2-19,0 1-32,0 2 42,-2 1 29,-6 0 1,-2 3 10,-2 2-11,0-3-18,-1 2 17,0 0 1,-2-1-2,5 2 2,-3-2 2,6-4-1,1 1-1,2 0-23,2-3 4,0-1 0,2-1-10,0 0 29,0 0 20,6-3 83,2 3-6,6-2 29,-2 0-7,3 1-26,2-3-7,0 0-2,3 0-27,-4 2 1,1-2-17,0 0-9,-4 0-6,-3 0-7,1 0-16,-2 0 13,-5 0-15,0 0 15,-2 0-14,-2 0-2,2 0-1,-2 0-41,0 0-37,0-2-39,2-1-10,-2-2-49,2-3-177,0-2-223,-2 3-139</inkml:trace>
  <inkml:trace contextRef="#ctx0" brushRef="#br1" timeOffset="347250.336">4135 5760 404,'0'0'1031,"0"0"-667,0 0-156,0 0-94,0 0 12,0 0 20,0 0-1,0 0-51,0 0-4,0 0-19,55 44-26,-35-13-19,0 5-24,2 3 0,-3 0-1,-2-6-2,-2 0 7,-3-1-9,4-1 3,-4 0-3,-2-1-16,0-1 4,-6-2 14,0-5 1,-2-3-3,-2-4 4,0 0-2,0-1 0,0 3-12,0 3-9,-4-7 6,0 0 13,-3-6-10,2 1 13,1-3 13,0-3 12,2-1 1,2-1-10,-2 0 7,2 0 12,0 0-14,0 0-21,0 0-35,0 0-20,0 0-48,0 0-74,6-6-82,0 1-159,4 0-369</inkml:trace>
  <inkml:trace contextRef="#ctx0" brushRef="#br1" timeOffset="347693.5985">4670 6150 861,'0'0'1343,"0"0"-1113,0 0-153,0 0 23,0 0 103,0 0 35,0 0-81,0 0-55,0 0-23,0 0-37,68 0-23,-51 0-19,2 0-12,-4 0 10,0 0-20,-4 2-4,-3 0-25,0-2-70,-4 0-68,1 3-93,-5-3-96,0 0-225,0 0-19,0-3-75</inkml:trace>
  <inkml:trace contextRef="#ctx0" brushRef="#br1" timeOffset="347881.0964">4689 6036 1863,'0'0'619,"0"0"-551,0 0-29,0 0-7,0 0 171,0 0-1,0 0-67,0 0-62,0 0-15,0 0-11,0 0-47,64-14-1,-43 11-11,0-1-33,1 0-80,-6 0-67,4 1-65,-4-2-98,0 1-252,-4 1-408,3-5 285</inkml:trace>
  <inkml:trace contextRef="#ctx0" brushRef="#br1" timeOffset="348543.8586">5113 5885 223,'0'0'1156,"0"0"-659,0 0-240,0 0-196,0 0 23,0 0 33,0 0-14,0 0 7,0 0-20,0 0-6,95-11-36,-79 14-35,-1 3 15,0 2-28,-5-1-3,-3-2 3,-1 4-3,-1-1 3,-5-1-2,0 0-1,0-1-16,0 3 16,-7-2-10,-2-2 0,-1 0 11,0 2-1,-2-5-20,4 0-3,2-1 26,0-1-2,4 0-1,0 0 3,2 2 39,0-2 6,0 0-10,0 0-12,0 0-10,0 0 9,0 0-3,2 0-19,0 0-6,-2 0-23,2 0 3,0 0 1,2 0-14,2 2 39,3-2 42,2 2 0,1 2-10,-1-2-30,2 1 15,-1 3-17,1-1-3,2 2 2,-2 1 1,-1-1-1,0 3-12,-2-1 12,0 1 0,-1 2 1,-3-3-3,1 2 3,-3-2 1,0-1 1,-4 1 22,0 2-1,0-2 5,0 0-2,-6-1-10,-3 1 16,0 0 0,-3-2-6,2-1 3,-6-1 15,4 1 7,-1-2 7,0 0 15,1-1 19,1-3 6,0 0-9,3 0-29,-1 0-3,3 0 9,2 0-6,0 0-13,0 0 22,4 0-12,-3 0-26,3 0-15,-2 0-4,2 0-12,0 0-12,0 0-19,0 0-46,0 0-54,0 0-55,0 0-55,0 0-157,0 2-343,0 1-454,5-8 52</inkml:trace>
  <inkml:trace contextRef="#ctx0" brushRef="#br1" timeOffset="359389.7509">14054 10207 7,'0'0'296,"0"0"-103,0 0 9,0 0 3,0 0-205,0 0-52,0 0 10,0 0 22,0 0-6,8-48-82,-6 45 108,-2-4 4,0 4 38,0-1 36,0 2 69,0-2-4,0 3-22,0-2 9,-2 2-52,0-1 39,0 0-42,-2 0-59,2 2-12,0-2-2,-2 2 40,2 0-6,0 0-33,-4 0-3,2 0-36,2 0 33,0 0 3,0 0 42,2 0 27,-2 0 15,2 0 4,0 0 16,0 0 9,0 0-6,0 0-10,-2 0-26,2 0-19,0 0-3,0 0 5,0 0 1,0 0 7,0 0-8,0 0 1,0 0 6,0 0-9,0 0-27,0 0-25,0 0-15,0 0-10,2 0-14,4 0-13,2 0 18,6 0 34,2 0 29,4 4-27,-1 0-2,0 1 0,-2 1-32,-3-1 10,2 4 5,-6-1 1,1-1-25,-2 0 18,-5 1-6,0 1-3,-2-1 6,-2-1 0,0 0-3,-2 0-9,-6 1 38,-6-3 35,0 1-35,-4 0-26,4-2 13,-3-3 13,2-1 29,2 0-3,3 0-24,1 0 1,3 0 26,4 0 10,2 0 9,0 0-15,0 0-30,0 0-3,0 0-13,0 0-3,0 0-10,2 0 0,7 0 17,-1 0 9,3 0 3,1 2-3,3 0-13,-2 3 11,1-3 0,2 3-1,-2 1-9,4 1-8,-4 3 2,1-1 18,2 0 0,-4 4-14,-1-2 12,0 0-21,-2 0-12,-4 4 25,-2-4 8,0 0 2,-2 0-16,-2-1 16,0-2 19,0-1 29,-4-1 23,-4 0 7,-4-1-20,-8-1-7,1 2-28,-4-2-23,0-1 0,-1-3 0,-2 0 36,6 0-7,-2 0 4,7 0 44,1 0-26,0 0 13,6 0-22,4 0 6,0 0 28,2 0-21,2-3-43,0 3-12,0 0-38,0 0-26,0 0-25,0 0-43,2 0-67,6 0-49,9 0-192,11 0-48,0-4-238</inkml:trace>
  <inkml:trace contextRef="#ctx0" brushRef="#br1" timeOffset="359954.1457">15633 9994 460,'0'0'1398,"0"0"-1067,0 0-169,0 0-10,0 0 32,0 0 47,0 0-38,0 0-69,0 0-47,4-1-36,3 1-18,4 0 2,1 0 7,8 0-19,-2 0-12,6 0 2,-5 0 0,2 0-2,-4 0-1,1 0-29,-6 1-12,-2-1-61,-1 0-58,-2 0-22,-5 0-40,0 0-40,-2-5-78,0-4-231,0 1-840</inkml:trace>
  <inkml:trace contextRef="#ctx0" brushRef="#br1" timeOffset="360180.7328">15612 9838 737,'0'0'1404,"0"0"-1216,0 0-185,0 0 30,0 0 122,0 0 109,0 0-36,0 0-87,0 0-19,0 0-8,0 0-21,77 0-39,-54 0-23,2 0-2,-4 0-14,3 0 1,-4 0-16,-6 0 0,-2 0-1,-1 0-24,-2 0-29,-3 0-54,-2 0-32,-2 0-45,1 0-65,-3 2-111,0 4-200,0-1-131,-9 3-518</inkml:trace>
  <inkml:trace contextRef="#ctx0" brushRef="#br1" timeOffset="361997.9343">13826 10304 53,'0'0'176,"0"0"-39,0 0 17,0 0 54,0 0-68,0 0-42,0 0-10,0 0 59,0 0 19,16 17 6,-14-17-6,-2 0 19,2 0 29,-2 0-6,0 0-4,0 0-8,0 0-28,2 0-14,-2 0-20,0 0-6,0 0-7,0 0-19,0 0-17,2 0-18,2 0-20,3 0-12,1-5-20,7-1-14,6-2 2,9-3-3,12-2-3,5 0 0,0-1-19,-1 0 0,-6 3 6,-1-3 1,-5 5-8,-4 1-5,-6 1-7,-8 5-9,-4-2-26,8 3 19,-5-4-6,0 3-3,-5 1-1,-3 1-9,-5 0-4,0 0-19,-2 0-13,0 0-9,0 1-21,0 6-6,0-2 13,0 4-159,-4 1-73,2 2-32,2-3-220,0 2-129</inkml:trace>
  <inkml:trace contextRef="#ctx0" brushRef="#br1" timeOffset="362362.5757">14655 10413 684,'0'0'1427,"0"0"-1265,0 0-161,0 0 44,0 0 133,0 0 61,0 0-36,0 0-72,0 0-16,0 0-19,0 0-93,-2-51 7,2 39-10,0-1 0,4-3 0,-2 1 16,2 2 0,-2 1 9,2 3-6,-2 2 7,-2 2-7,0 1-7,0 4 14,0 0-1,0 0-9,0 0-16,0 0-17,0 7-21,0 2 38,0 8 19,0 10 10,0-3-4,0 1-12,0-4-10,0-4 0,0 0-1,2 1 11,-2-3 6,2-4-19,-2-1 1,3-4 1,-3 0-1,2-4-1,-2 0-11,3-2-34,-3 0-41,0 0-18,0 0-34,0 0-73,0-10-95,-12-6-406,4-2-971</inkml:trace>
  <inkml:trace contextRef="#ctx0" brushRef="#br1" timeOffset="363092.7428">13629 9454 107,'0'0'391,"0"0"329,0 0-326,0 0-167,0 0-100,0 0-33,0 0 36,0 0 6,0 0-16,0 0-24,-12-15-2,9 15-29,3 0-20,0 0-20,0 0 14,0 0 12,0 0 7,0 0 3,0 0-13,0 0-32,0 0-13,0 0 9,0 0 8,0 0-20,0 0-20,3 0-8,1 0-1,0 0 9,6 0 20,8 0 61,-2 0 0,6 0-6,-1 0-30,2-2-7,-6 0-18,3 2-1,-6-2 0,4 0 0,-6 2 0,-4-2 1,3 1 2,-2-1 1,-3 0-3,-2 0-2,1-1-20,-3 2-17,2-1-5,-4 0-30,2-1-54,0-4-53,2 0-77,-2-3-101,5-1-200,-5 0-170</inkml:trace>
  <inkml:trace contextRef="#ctx0" brushRef="#br1" timeOffset="363478.9616">13867 8811 994,'0'0'710,"0"0"-509,0 0-103,0 0 71,0 0 64,0 0-33,0 0-107,0 0-64,0 0-29,0 0-16,0 5 16,0 3 3,4 1 1,-2 1-3,2-3 2,1 3-2,-1-1-1,3-3-1,-3 2 1,4-2 16,-2-1 7,6 1-7,-2 0-16,0-2-38,1-3-36,4 3-26,-2-4-16,-3 3-59,5-3-81,-2 0-46,-3 0 9,2-5-55,-4-1-255</inkml:trace>
  <inkml:trace contextRef="#ctx0" brushRef="#br1" timeOffset="363780.402">14030 8814 311,'0'0'985,"0"0"-653,0 0-186,0 0-12,0 0 51,0 0 3,0 0-69,0 0-44,0 0-40,0 0 59,-2 25 19,2-10-26,0 6-20,2 0-44,0 1-1,0-2-3,0 1 1,-2-2 31,6 0-16,-4-4-3,-2 0-6,2 1-10,0-3 3,-2-4 3,2-2-2,-2-3-18,2 0 11,-2-2-11,0-1 1,0-1 10,0 0 9,0 0 13,0 0 0,0 0-6,0 0-7,0 0-22,0 0-21,0 0-43,0 0-48,0 0-57,0 0-66,2 0-101,-2 4-234,0 2 53,0-2-93,0 1-108,-2-24 718</inkml:trace>
  <inkml:trace contextRef="#ctx0" brushRef="#br1" timeOffset="367753.5228">16249 9573 137,'0'0'417,"0"0"157,0 0-447,0 0-62,0 0 88,0 0 65,0 0-7,-6-17-10,6 14-3,0 1-27,0 0-32,0 0-32,0 1-1,0 1-13,0 0-9,0-2-11,0 2-12,4 0-61,2 0-9,5 0-49,5 0 26,4 0 29,2 0-23,-2 3-38,0 6 32,-3-1 0,-5-1-10,1 3 6,-2-3 11,-5 0-24,-4-1 1,0 0-10,-2-3 3,0 1 0,0 1-19,-2-2 9,-6 1 10,-3 0 16,-6 2-22,0-3-33,-2 3 16,2-2 52,-5 0 10,8-3 0,-4 3 13,6-2-10,4 1-6,1-1 18,5-2-15,2 0-27,0 3 5,0-1 2,0 1-16,0 2 31,7 0 21,1 5 75,2-1-33,6 0-6,-2 4-33,6-2 65,-2 0-22,6 3-24,-7-2 40,4 1-10,-6 0-10,-1 0-13,0-1-25,-4-3-4,-6 1 0,0-3-4,-1 1-12,-3-4 16,0 1 36,0 0 19,-5-2 32,-5 1 42,-2 0 10,-8 0-45,3 0-20,-6-1-36,4-1-18,-3 0 5,4 0-11,0-2-14,4 0-19,0 0 0,4 0-7,4 0-6,2 0-29,-1 0-30,5-2-5,0 0-40,0 0-71,0-3-131,9-1-166,1 0-219,14-4 58</inkml:trace>
  <inkml:trace contextRef="#ctx0" brushRef="#br1" timeOffset="368210.6107">16769 9507 580,'0'0'639,"0"0"-430,0 0-131,0 0-17,0 0 47,0 0 58,0 0-11,0 0-22,0 0-3,0 0-30,-46 54-54,32-33-15,2 4-30,0 5 27,2-2 27,4-2-29,2-6-7,4 0-19,0 1 3,0 2-1,0 0 11,8-1 0,6 0-13,0-5 0,3 0 3,4-3-3,7-3-15,3-2-30,-1-2-35,-2-5 2,-7-2-19,-3 0 0,-4 0 29,4 0 29,-6-7 39,-4 0 0,-2-1 39,-3-1 35,-3 2 17,0-1 25,-3-1 17,-7 2-4,0 1-20,-8 2-81,2 1-28,-6 1 0,1 0 42,0 2-6,4 0-4,3 2-32,-4 3-1,6 4-41,-2-1-7,4 2-31,2 4-33,3-1-13,3 3-29,2-1-185,11 4-66,19-2-151,-6-4-483</inkml:trace>
  <inkml:trace contextRef="#ctx0" brushRef="#br1" timeOffset="369029.0511">18034 10239 404,'0'0'1399,"0"0"-994,0 0-314,0 0-46,0 0 123,0 0 52,0 0-24,0 0 15,0 0-51,0 0-23,-59-53-26,55 38-29,0-9-25,0-5-9,-1-10-14,5-5 14,0-2 11,0 2-15,9 0-44,1-4-12,3 1 9,6-5-16,2 0-16,5 3 7,4 3-35,-3 5 13,7 7-7,-2 5 19,0 3-13,-7 6 7,-4 6 12,-6 6-3,0 2 3,-2 3-3,-1-1-6,2 1 12,-6 2 27,-4 1-17,-4 0-16,0 0-13,0 0-10,-4 4-12,-6 3 70,-6 3 16,-7 3 16,-9 2-16,0-1-16,4-3-13,12-3-19,5-5-13,0 4-3,3-4 22,4-1-25,2 1-3,2-3-8,0 2-5,0 1 2,2 1 7,12 0 23,10 0 35,14 3 16,3 2-16,1-1-18,-8 2 2,-13-5 12,-4 3-21,-2 2-11,2 3 35,0 1 0,5 6-19,-8 1 19,1 1 0,-2-2 1,-5 4 1,-4-4 0,-2-1-1,-2 2 4,0-4 22,0 0-24,-6 1 0,-2 0 24,-8-5 0,4 0-26,-8-2 51,0-1-38,-6-1 29,-5-2-19,-1-2 22,4-2-33,4-3 17,8 0 20,1 0-17,-2 0 16,6-1 29,7-3 42,4 1-33,0-4-29,4 0-15,13-6-42,17-6 2,17-3 20,9 3 33,-4 2 5,2 8-22,-11 1-3,-5 4 13,1 2 9,-7 0 6,-6 2 13,-12-1 2,-2 1 4,-8 0-3,-2 0-9,-1 0-20,-1 0-22,-4 0-16,0 0-10,0 0-2,0 0-2,0 0-38,0 0-37,-2 0-98,-13 9-113,-15 3-138,0-2-301,-10-5-1372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2-10-13T19:58:56.52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1619 8552 280,'0'0'212,"0"0"-137,0 0-42,0 0 205,0 0-72,0 0-88,0 0-75,0 0 23,0 0 35,0 0 44,-28-36 38,26 31 7,0-4-1,2 2 23,-2-1 20,2 1 12,-2-1-68,0 1-26,2 2-10,-2 2-29,0 2-7,2-2-3,0 3-6,-2 0-4,2 0 7,-2 0 3,2 0-6,0 0-20,-2 3-18,2-1-17,-2 5-48,2 4-10,0 10 36,0 10 22,0 11-2,0 1 0,0 0-29,0-9-4,0-5-35,0-3 37,2-1-25,0 2 13,0-5-3,0-4 0,0-5-33,0-1-6,2 1-7,0 2 7,0 2-20,1-1 0,0-4-3,-1-1 38,0-1 14,2-5 6,3 0 6,-3 0 34,5-2 12,2-1 26,-1 0 49,6-2 10,0 0 5,2 0-28,0 0-26,2 0 12,-1 0 1,1 3-4,-2-2-3,0 1-16,-1 2 20,-2-2-45,-4 0-1,-1-1 1,-6-1 0,3 2 1,-2 0 10,-5-2-12,0 0-26,0 2-29,-2-2-3,0 0-4,0 0-32,0 0-39,0-7-65,-2-4-65,-2 1-122</inkml:trace>
  <inkml:trace contextRef="#ctx0" brushRef="#br0" timeOffset="218.6177">1613 8806 365,'0'0'1634,"0"0"-1511,0 0-123,0 0 0,0 0 123,0 0 52,119-28-53,-96 23-105,5 2 8,-2-2-25,-4 5 0,0-2-1,-3-1-50,-2 1-82,-4 0-80,-3 2-40,-6-3-50,1-3-84,-5 0-53,0-3 72,-9 1-10</inkml:trace>
  <inkml:trace contextRef="#ctx0" brushRef="#br0" timeOffset="402.176">1598 8548 798,'0'0'1355,"0"0"-1355,0 0-23,0 0 23,0 0 130,0 0-49,0 0-36,119 0-6,-96 0-39,3 0-19,-1 0-10,-1 2-94,-4 2-85,4-1-87,-7-3-138,-4 0-242</inkml:trace>
  <inkml:trace contextRef="#ctx0" brushRef="#br0" timeOffset="909.5577">2212 8956 335,'0'0'629,"0"0"-316,0 0-248,0 0-3,0 0 97,23-106 65,-21 93-19,-2 5-14,2 3 13,-2 3-3,0 2-47,0 0-41,0 0-58,0 6-55,0-1-13,0 2-35,7 10 48,1 15 41,7 10 4,0 8-6,0-4-23,-1-1-15,0-11-1,-2 3 0,3-3-26,0 2 10,0-2 14,-3 1-1,1-5-10,0-1 13,-5-5 3,-4-6 0,0-4-1,-1-2-1,-1-2-1,1 4 28,-3-3-5,0-1 6,0-4 6,0-2-12,0-1 15,-8-1-3,0 1 7,-4-3-23,-5 0-19,-3 0-48,2-5-3,-4-5-7,1-7-41,2-1-62,2-4 158,4 0-26,0-5 6,3-7-119,4-7-236,3 0-161,3 9-148</inkml:trace>
  <inkml:trace contextRef="#ctx0" brushRef="#br0" timeOffset="1068.0185">2161 8592 1854,'0'0'628,"0"0"-628,0 0-178,0 0-104,0 0 55,0 0-33,0 0-124,0 0-216</inkml:trace>
  <inkml:trace contextRef="#ctx0" brushRef="#br0" timeOffset="1916.6668">2526 8782 1036,'0'0'709,"0"0"-673,0 0-36,0 0 0,0 0 3,0 0 85,0 0-56,0 0-15,0 0 22,0 0 0,49-44-22,-49 36-17,0 0-52,0-2 51,0 1-1,0 1-58,-6 3 28,-1 1-6,-2 2 38,1 2 159,-3 0-81,3 0-78,-1 0-19,1 4 19,-1 3 31,1 5 8,0 1-14,1 3-12,5 1-13,2 0 3,0 0 12,0 0-15,2 1-23,9-3 4,-1-2 2,3-1-31,4-5 9,-2-1 26,2-2-7,2-4 7,-2 0-3,0 0 15,2-5-15,-2-7-7,2-2-13,1 1-32,-4-4 0,4 1-4,-4 3 27,-1 0 35,0 2 10,0 2 16,-5 0-14,4 3 17,-6 3 17,0 3 13,-2 0 22,-2 0 13,4 1-19,-2 5 17,0 5 44,0-2-13,-2 6-25,3-1-1,-3 3-45,1-2 3,-3-1-29,0-2-3,0 0-12,0-2 1,-2-5-2,2 1 0,0-5-29,-2 2 27,2-3-1,-2 0-10,2 0-13,1 0-29,-1-3-3,2-2 3,4-2 55,1-5 0,4 0-1,-1-1-15,4 2-7,-2 1 4,1 3 3,-2 0 15,-1 4 1,-1 3 30,-3 0 38,5 1 6,-4 8 7,1 0-7,-2 2-12,2 0-8,-2 3-9,0-1-22,-2 1-7,1-3-14,-2 0-1,-3-4-1,0 1-1,-2-6-47,2 1 25,-2-3 21,0 0-11,0 0 10,0 0-19,0 0-4,2 0-16,0 0-10,0-4-6,2-5 0,3-1 6,1-5-64,3-1 64,4 1 36,-1-2-17,4 4 31,-2-2-14,2 5 16,-2 0 71,-1 4 20,-2 5 16,-4-1 15,-1 2-60,0 0 50,1 5 4,0 3-6,-1 3 5,0 1-16,1 3-25,2-2-46,-3 0-8,-2-1-20,1-2 0,-1 0-2,1-5-42,-3 1-52,4-3-77,-1-3-30,1 0-71,0-3-85,4-14 22,-2-9-164,-2 2-252</inkml:trace>
  <inkml:trace contextRef="#ctx0" brushRef="#br0" timeOffset="2182.5539">3526 8524 189,'0'0'1422,"0"0"-896,0 0-374,0 0-149,0 0 10,0 0 114,0 0 37,0 0 46,29 107-62,-11-56-39,-4 5-17,2-1-41,-2-4-31,1-1-4,-2 0 3,-3-4-19,1-4-2,-3-4 1,-1-4 1,-3-1 0,-2-8 0,1-4 0,-1-6 2,-2-3-2,2 1 0,-2-1 0,0 0-29,0-3-13,0-4-34,0-2-36,0-3-20,0 0 16,0 0 29,-2 0 0,-5-13-20,-4-11-385,1-14-288,-3-7 33,5 10 307</inkml:trace>
  <inkml:trace contextRef="#ctx0" brushRef="#br0" timeOffset="2971.763">3611 8756 400,'0'0'981,"0"0"-588,0 0-289,0 0-103,0 0 84,0 0 51,0 0-13,0 0-13,0 0-6,0 0-39,121-64-4,-107 71-6,-3 4-10,2-1-13,-5 4 13,-1-1-29,-5 0-14,-2 0 2,0 3-3,0-3 21,-4 1-22,-7-2-1,-2-1-37,0-2 2,-1-3-19,-2 0 1,6-4-8,-2 0-12,1-2 9,2 0-9,3-7 41,4 2-60,0-3 50,2-1 43,0 0 23,0-3-23,2 0-32,8-1 19,1 0 13,4 0 32,-1-3 7,6 1-36,-1 0-3,0-5-18,-2 1 3,3-3 14,-4-7 0,0-8-22,-6 1-13,-4 1-9,-6 7 25,0 9 1,0 4-13,-2 5 32,-2 1 6,0-1 82,-2 4 9,-2 3 16,2 3 13,2 0 17,0 0-69,0 3-74,0 13 9,-3 9-9,0 11 58,5 4 20,2 2-30,0-5-46,7-6 21,2 1 8,-1-10-31,0-3-3,-2-5-20,4-1 20,-2 1 1,2-1 1,3 0-25,0-2 26,-3-2 0,3-4 1,-2-3 0,0 0-1,-1-2 0,0 0-2,2 0 2,-2-7 0,-2 2 0,3-2 0,-2-3-2,-1 3 0,0-3-18,1 3-9,-3-2 3,1 4-2,-3 1 15,-2 2-7,0 2 17,-2 0 1,0 0 2,2 0 22,1 0-9,-1 6 39,4-1 9,0 4-22,0-1-17,1 2-21,2 0 0,-1 1-2,0 1 0,1-2-21,4 1 6,-3-2 14,3 2-10,0-4 11,0 1-9,1-3 8,2-1 2,-2-4 0,3 0-2,0 0 2,-2 0 0,-2-6 3,0-4 3,-3-1-6,-2-4 0,-4-8 42,-1-4-23,-3-6-15,0-3-2,-11 8 20,1 5-22,-1 10 2,-4 1-15,-2 0 42,1 0 3,-6 3 36,3 4 5,2 2-73,0 0-12,0 3 8,0 0-60,0 6-9,0 8-37,0 1-63,0 3-131,-2 3-114,2 2-170,4-8-725</inkml:trace>
  <inkml:trace contextRef="#ctx0" brushRef="#br0" timeOffset="4244.6447">1567 9467 235,'0'0'554,"0"0"-59,0 0-351,0 0-83,0 0 1,0 0 33,0 0 5,0 0-18,0 0 25,0 0 48,67 5 17,-33-20-55,10-3-30,8-5-55,-3 0 7,-1-2-7,1 4-6,-3 1-23,0 5-2,-6 4-1,-7 5-2,-5 3-23,-6 1 5,-8 2 4,1 0 14,0 0 2,4 0 0,-1 5 21,-2 3-18,-1 1 35,0 5-9,-2-1 10,-3 1-20,3-2-6,-2 3-13,-1-2-1,4-4-12,-2 3 13,4-2 0,2-3 4,3 2-2,3-1 11,-2-2-11,4 0 17,2-1-6,-1-3 0,1 0-12,-2-2-1,-1 0 3,7 0 0,2-5 13,8-11-16,0-3-13,-1-1-3,-9-2-35,-10 5-7,-6 3-3,-3 3 15,4-2 25,-2 0 21,-1 4 0,0 0-1,-6 3 1,-2 4 16,0 1 13,-2 1 6,-2 0 1,6 0 16,-2 0 9,0 5 0,2 3 3,1 4-12,4-2-11,-1 4-21,3 1-20,2 1-13,0-1 13,3-2 0,0-2-1,2-3-15,-1-1 3,5-4-6,-1-1-20,0-2 10,7 0-10,5-7-31,3-8 9,-4-5-11,-9 3-18,-5 1-4,-8 3-29,4-3 52,0-1 29,0 0 42,-2 2 1,-3 1 35,-2 6 29,-2-1 6,-5 4 16,0 1-16,-2 2 0,0 2 3,-2 0-6,0 0 0,2 0-23,2 2-32,-2 4 67,7 3-26,0 2-21,-1 3-33,2 1 1,4-1-1,-2 1-3,1-1-22,4-3 24,0-2-15,2-2-10,2-2 13,-1-3-6,2-2-10,0 0-16,1 0 6,3-5-2,-2-4 8,0 0-12,0-2 0,1-3-29,1-3 6,-2 0 0,-2 0 29,2-3-9,-1 1-10,-1 0 54,-2 2-15,2 0 19,-5 3 13,0 3 48,-2 1 1,-2 3 25,-1 1 29,1 4-9,-3 1-27,6 1-6,-4 0 7,-2 0-30,6 0 16,-4 1-22,1 5-16,2 2 0,-4-1-7,1 0 0,-1-2-9,0 0-10,-1 0 1,-2-2-3,4-1-1,-2 0-12,0 0-39,-1-2-74,6 0-29,-2 0-52,1 0-146,4-7-157,-8 0-253</inkml:trace>
  <inkml:trace contextRef="#ctx0" brushRef="#br0" timeOffset="4604.0269">4936 8809 85,'0'0'2403,"0"0"-1940,0 0-315,0 0-110,0 0 49,0 0 59,0 0-69,0 0-77,0 0-45,0 0 10,8-5-16,-4-2-86,0-3-119,-2-4-66,0 1-313,-2 2-523</inkml:trace>
  <inkml:trace contextRef="#ctx0" brushRef="#br0" timeOffset="4751.4547">4899 8572 160,'0'0'3102,"0"0"-2689,0 0-363,0 0-24,0 0-14,0 0 86,0 0-98,0 0 0,0 0-66,0 0 6,0 0-60,24-2-141,-16 2-122,1 0-594,-3 0-843</inkml:trace>
  <inkml:trace contextRef="#ctx0" brushRef="#br0" timeOffset="7512.0822">7054 8678 688,'0'0'1468,"0"0"-1468,0 0-747,0 0 49,0 0 698,0 0 1462,0 0-907,0 0-461,0 0-94,-34-17-68,34 15 68,0 0 103,-2 1-55,0-6-48,-2 4 3,0-5 48,0 1 52,-6-4-103,4 1-17,-2-2 17,-2 0 3,-4-2 29,2-1-7,-1 3-25,-2-2-19,2 1 6,-1 3-25,-2 2 38,4 3 13,-5 1-13,2 4-84,-2 0-28,0 0 54,-2 6 58,-2 3 39,2 7-39,-5 1-7,8 1-32,-4 6-6,8-2-9,1-2 41,3 3 10,-1-3-33,4 0 17,3 1 19,2-4-42,0 2-29,0-2 58,7-1-23,4-1 4,1-2-10,3-1-39,2-2 45,2-3-48,3-3 29,-4-4 23,4 0 32,-1 0 13,0-4-13,-2-1-3,1-4-71,-4 1 38,0 1 4,-2-3 30,-1 3-15,0-2-18,-3-4-8,-1 4 43,-3 0 0,-4 0 146,2-1-145,1 2 94,-5 0-14,0 1-62,0 1 59,0 0 9,0 3 68,0-1-106,0 2-23,-3 0-26,1 2 112,2 0 1,-2 0-61,2 0-36,0 0-14,0 0-1,0 2-1,0 6-55,0 3 42,0 5 13,11 8 55,0-2-55,1 4-3,2-1 0,0-4 2,1-1-32,2 0 17,-2-3 16,-1-4 29,4-1-3,-4-2 3,2-4-4,-4-3 27,1-3-7,-2 0-4,-3 0-18,-2 0-4,1 0 13,-5-2 16,2-5 6,-2-2-22,0 2-32,-2-3-19,0 3-29,0 1 23,0 2-43,-4 1-105,-2 1 0,-1 0-108,-1 2-140,2 0-151,-1 0-785</inkml:trace>
  <inkml:trace contextRef="#ctx0" brushRef="#br0" timeOffset="8113.4766">7313 7933 245,'0'0'225,"0"0"133,0 0-32,0 0-127,0 0-40,0 0-3,0 0 36,0 0 3,0 0-46,0 0-49,0-8-22,0 8-7,0 0-19,0 0-35,0 4-15,0 7 48,0 6 40,0 12-3,2 10-29,0 7-16,3 0-29,-1-3-10,-2 1 42,3 0-16,-3 2 0,2 2 9,2-2-25,-2-1-10,0 4 32,-2-5-35,6 2 0,-6-5 0,0 2 0,2-4 3,-2-2 13,2-1-16,0-2-4,-2-1 1,2-6-13,-4-4 16,2-8 14,-2-2-12,0 3 14,2-3 19,-2 2-32,0-3 16,0-5 3,0-1 4,0-2-10,0-2-13,0 0 13,0-2 3,0 0 0,0 0 3,0 0-2,0 0-17,0 0-3,0 0-35,3 0-36,-1 0-47,0-2-58,3-2-33,1-2-92,4-3-130,3-7-108,0 5-204,4-11 56,-88 92 687</inkml:trace>
  <inkml:trace contextRef="#ctx0" brushRef="#br0" timeOffset="8733.2512">7633 8088 280,'0'0'786,"0"0"-298,0 0-357,0 0-105,0 0 39,0 0 181,0 0 36,-2 99-104,7-47-49,2 1-32,-1-3-49,0-6 10,0 0-32,1-4 6,-3-4-12,2 1-18,1-5 10,-1 0-8,-1-3-4,1-6 3,-4-6 7,0-3-10,2-5 0,-4 2-2,4-4-23,-2 0 24,3-1 1,-3-2 0,-2-2-20,0-2-21,2 0 21,-2 0 20,0 0 0,3 0-18,-1-2-4,2-4-7,0-2-10,4-2 16,0-3-77,6 2 62,-2-1-4,1 3 9,4 0-5,0 2-1,0 2 13,2-1 24,-2 4 1,0 2-2,-2 0-15,0 0 18,-5 2 49,1 7-7,-3 1 13,3 4 16,-4 1-16,-1 4 6,-2-2-35,-4 2-4,0 0 7,0-1-6,0-2 12,-8-1 0,-1-2-9,-2-2 0,-1 0 19,-3-1-10,-2 0-9,-2-2 3,-1-3-7,2 1-6,-2-4-13,6-1 42,-3-1-45,4 0 13,2 0 19,3 0-18,2-1-14,4-3-23,0 0-25,2 1-57,0-4 2,0 4 13,6-4-42,4 0-110,3 0-150,6 1 31,6-3-45,-1 0-285</inkml:trace>
  <inkml:trace contextRef="#ctx0" brushRef="#br0" timeOffset="9421.9839">8400 8499 180,'0'0'434,"0"0"75,0 0-252,0 0-124,0 0-35,0 0 12,0 0 33,0 0 3,0 0-42,0 0-90,-31-2-12,19 2-2,4 0 20,-4 0 45,1 0 25,-4 3 7,4 3-13,-1-1 4,-3 3-30,2 2-7,-1 1-28,-2 6 9,2-2-6,-1 3-23,2 2-3,2 1-2,3-1-1,0 2 3,3-2-4,3-1 4,2 1 4,0-1 21,0-2-7,4-2-16,7 2 18,2-1 16,1-3 9,6 1-4,-2-3-22,4 0 1,-3-2-7,4-2 22,-4-3-32,5 0 16,-8-3 1,6-1-1,-7 0 16,0 0-9,-3 0 2,-1 0 11,0-4 2,-1 1 1,-1 1-7,-1-2 0,-2 1 0,-1 1 3,0-1-6,-3 1-1,0 2 4,-2 0 0,0 0-3,0 0-4,0 0 1,0 0 9,0 0 6,0 0 0,0 0 0,0 0-6,0 0-4,0 0 7,0 0 3,0 0 3,0 0-5,0 0-2,0 0-5,0 0-7,0 0 0,0 0-7,0 0-5,0 0-14,0 0-2,0 0 0,0 0 0,0 0-1,0 0-1,0 0-1,0 0 0,0 0 0,0 0 0,0 0-16,0 0 3,0 0-9,0 0-18,0 0-23,0 0-26,0 0-11,0 0-33,0 0-44,6 2-106,6 1-76,14-3-176,-5 0-447,-86-5-408</inkml:trace>
  <inkml:trace contextRef="#ctx0" brushRef="#br0" timeOffset="10927.6026">9419 8783 817,'0'0'1182,"0"0"-1160,0 0 24,0 0-46,0 0 155,127 11-19,-74-6-19,3-4-46,-3-1-33,-5 0 21,4 0-40,-5 0 16,-7 0-33,-6 0-2,-13 0-3,-4 0-39,-4 0-19,-3 0-33,1-1-15,-2 1-11,-7-2 23,-2 2 97,0-3 77,-2 0-77,-12-1-165,0 0 81,-5-1-53,-7-1 66,-6 2 70,-8 1-175,-4-4 17,3 5 51,1-5-28,2-1-40,1 3-46,-1-5-3,2 1 137,2-1-137,5 2 264,1 1-39,9 1 222,2 4 78,4-1-118,-2 0 1,2 1-118,-1-1 16,1 1 76,6 0-50,1 2-16,4 0 26,2 0-13,0 0-36,0 0-42,0 0-26,2 0-13,4 0-91,5 7 104,8 3 36,9 3 45,15 2 7,5-1-52,3-4-36,0-3-32,-2-3 6,-2-2 26,-1 0-3,-3-2-49,-7 0 52,-6 0 0,-12 0 0,0 3-34,-8-3 32,3 2-15,4 0 16,-2 3 0,-3-2 1,0 2 32,-6 0-29,0-1 36,-2-1 23,-2 1 3,0 0-36,0 0-29,0-1-1,0-1-18,1 0 17,-3 0-43,2 1 22,-2-3 10,0 0 13,0 0 28,0 0 21,0 0 13,0-3 2,0-4-57,0-5-7,0-2-88,-7-1 88,3-2 33,-2-2-30,-2 0 33,-3-3-33,0 0-1,3-1 69,-3 2-48,1 2 42,-3-2-30,4 3 17,-1 1 51,-1 5 3,5-2-32,-1 4 32,5 5-13,-2-1-44,2 2-11,2 2-6,0 0-3,0 2-1,0-2-8,0 2-20,0 0-12,0 0-23,0 0-10,2 0-13,2 0-9,5 0 66,6 0 1,2 4 3,2 0 10,2 4-13,5-1-1,-1 3-1,9 3-14,-2-2 16,-6-1-1,-4 0 1,-2-3 2,1 1 1,5 2-1,-6-1 1,2 0 1,-6-2-3,2 1-1,-6-1-1,-1 0 0,-2-1-1,-3 0 2,-2-3 3,-1 3 19,-1-2-6,-2 3 13,0 0-10,0 0-3,0 3-14,-5-1 11,-5 4 0,-3 1 19,-2 1-17,-2 2-14,0-1 17,-2-1-18,2 0 1,-2 2 1,2-1 17,0-1-19,-3 2 2,6-3-1,-3 1 1,2-1-1,3-4-1,3 1 0,0-4-4,3 1 1,4-3 1,-2-3 2,1 2 2,3-2 17,-2-2 4,2 2-4,-2-2-6,2 3-12,-2-3 2,2 0 16,0 0 3,0 0 4,0 0 2,-2 0 7,2 0 0,0 0 3,0 0 0,0 0 7,0 0 2,0-3-21,-2-5-26,-2-3-19,-2-4-13,-1-2-6,0-1 13,3-2-7,-2 0 32,0-3 2,2 3-2,0-2-30,-4 0 18,4 6 12,0 3 2,2 1 30,0 2-26,2 6-6,0-1-38,0 1-26,0 2-15,0 2 2,0 0-22,0 0-64,0 0-75,0 0-240,4 6-70,2-1-9</inkml:trace>
  <inkml:trace contextRef="#ctx0" brushRef="#br0" timeOffset="12081.3894">11474 8577 692,'0'0'1106,"0"0"-927,0 0-111,0 0-6,0 0 35,0 0 13,0 0-39,0 0 16,0 0 17,-25-44-27,19 37-28,-5-3 15,4 0-25,-3 1-36,0-1 71,-6 3-42,4-1-32,-3 1-35,0 2 35,-4 3-13,-3 2-26,2 0-32,-4 2-3,-2 6 42,8 4 0,-6-1-17,7 4 1,-2 3 22,0 6-6,2 5-7,2 0 36,7-3-43,3-5 27,5-3-20,0 1-26,7 1 20,3-2-10,6-3 26,0-2-23,10-1 27,3-7 25,9-2 0,0-3-18,-6-4 8,-8-3 9,-9-2 1,-3 0-20,6 0-18,-2-3 34,2-2 3,-4 1 1,-5 4 29,-1 0 4,-3 1 28,-3 1 1,0 5 3,-2-1 77,0 1-28,0 2-11,-4 0 7,2 0-4,-3 0-29,3 0-35,-2 2-23,2 3-19,-1 3 1,1 4 36,0 1 17,2 2-3,0 1 4,0-1-36,7 0 19,6-2-15,1 1 12,3-2 10,9 0 9,-2-7-3,0 1 6,4-4 3,-7-2-18,7 0-26,-4 0-16,-4 0-17,0-2-37,-5-2-16,-7 2-38,1 0-17,-5 2-38,-4 0-49,0 0-101,-7 0-202,-1 0-256,-24 4-436</inkml:trace>
  <inkml:trace contextRef="#ctx0" brushRef="#br0" timeOffset="12944.883">6133 9220 699,'0'0'1182,"0"0"-978,0 0-139,0 0-62,0 0 156,0 0 57,0 0-70,23 104-59,-14-74-13,-3-6-26,1-8-32,-3-4 10,2 1-26,-2-1 15,2 0-15,1-3 0,-5-4 2,1 0 17,-1-3 0,-2-2 10,0 0 19,0 0 23,0 0 21,0 0 20,0-2-1,-9-6-111,-4-2-73,-2-1-32,-6 0 28,2 0 20,-5 4 38,2 5-19,-2 2 38,1 0 0,-3 4 0,0 8 0,2 1 13,-2 4-11,2 2 0,5 3 14,0 0-14,4-1 10,5 3 10,2-4-21,0 1 0,8-1 0,0-3 20,2-4-19,10-2 14,2 1-16,8-4 1,7-3 25,11-5-7,8-1-19,-4-13-26,1-5-53,-7-4-46,-2-4-23,-2-1-65,-5-5-191,-5-2-92,-9 7-217</inkml:trace>
  <inkml:trace contextRef="#ctx0" brushRef="#br0" timeOffset="13136.7299">6075 8778 2172,'0'0'1104,"0"0"-980,0 0-41,0 0 12,0 0 63,0 0-7,0 0-145,0 0-6,0 0-22,0 0 0,0-2-12,0 2-74,2 0-180,10 0-163,2 0-206,-2 0-579</inkml:trace>
  <inkml:trace contextRef="#ctx0" brushRef="#br0" timeOffset="14098.1268">11986 7935 486,'0'0'988,"0"0"-806,0 0-91,0 0 7,0 0-1,0 0-6,0 0-36,0 0-39,0 0-13,0 0 13,-2 15 62,6 10 74,2 13-13,3 13-52,-4 0-39,-1-1 1,0 1-4,-2-2-16,2 4 6,0-2-6,-2-1 7,2-1 12,1-1-6,2-4-30,-5-1 37,2-4-27,0-5 0,2 0 11,-2-8-17,-1-9 6,1-5-22,-2-1 13,0 0-13,0-1 2,3-3-1,-3 0 2,-2-4-3,0-1 0,2 0-3,-2-2-16,0 0-26,0 0-26,0 0 1,0 0-14,0 0-32,0-7-64,0-2-115,2-4-214,2-4 37,0 3-78</inkml:trace>
  <inkml:trace contextRef="#ctx0" brushRef="#br0" timeOffset="14753.3762">12355 8058 315,'0'0'561,"0"0"-170,0 0-179,0 0-47,0 0-35,0 0-29,0 0 29,0 0 87,0 0-48,4 131-66,-1-85-3,-1 0-42,0-7 0,5-1-45,-3-1 13,2-2-13,-2-2 12,0-3 14,0-5-36,0-6 36,0-4-17,0-3-10,-2-1-11,2 3 11,-2-3-9,0-1 10,0-5-12,0 0-1,0-5-12,-2 0-16,2 3 2,-2-3 6,0 0-2,0 0-10,2 0-10,3-3-10,1-2 7,5-3 19,2-1 23,-1-3-16,8 1-26,-2-2 9,6 1-3,-3 1 10,5 1 0,-1 0 7,-2 5-1,5 2 10,-2 3 13,-5 0 14,2 0-13,-6 3 21,0 5-20,-2 3 56,-5 1-3,-1 0 19,-2 5-6,-5-5-39,-2 5 3,0 0 7,-2-2-17,-10 1 43,0-1 2,-2 1-6,-6-3-16,-1 2 0,-1-5-7,-3 0-15,2-2 12,-3-1-19,3-1 6,2-4 10,2 1 0,-1-3-6,6 0 6,0 0-20,4-7 20,4 3 13,2 0-10,0 1-4,4-1-2,-2 2 22,2-2 18,0 2 4,0 0-41,0 2-30,0 0-2,0 0-12,0 0-29,0 0-38,0 0-25,0 0-11,2 0-48,4 0-77,0 0-46,9 2-50,2 4-231,-2-4-201,-76-12-256</inkml:trace>
  <inkml:trace contextRef="#ctx0" brushRef="#br0" timeOffset="15818.708">13971 8557 417,'0'0'584,"0"0"-366,0 0-153,0 0 33,0 0 107,0 0-65,0 0-69,-19 96-38,19-76 12,0-5-9,8 0 9,5-4 1,-2-1 19,3-2 22,4-2-22,-2-5 10,6 1-20,-3-2-10,0 0 0,-2-5 0,0-5 4,-4 1-14,-3-5 7,-4 1 10,2-3 25,-6 1-9,-2-4-66,0-1-2,-12 3-74,0-1 58,-3 0 15,-4 3-1,2 0-47,-5 4 49,4 1-22,-4 2 2,4 4-47,-4 0 44,5 3-13,-2 1 34,6 0-17,3 0 0,-2 0 18,6 0-1,2 0 2,4 0 22,0 0 10,0 0 1,0 0-11,4 1-22,0 3 13,8 0 35,-4-1 23,4 2 7,8-2 12,-1 0-4,11-3-12,4 0 0,0 0-16,-5 0-1,-3-4-6,-10 0-9,6 1-39,-5-2 16,0 1-16,-7 2-3,-3 1-24,-3-1-69,0 2-35,0 0-48,1 0-30,-3 0-75,0 0-173,3 3-134,-1 1-210</inkml:trace>
  <inkml:trace contextRef="#ctx0" brushRef="#br0" timeOffset="16586.1786">15606 8546 427,'0'0'1323,"0"0"-953,0 0-286,0 0-71,0 0 97,0 0 61,0 0-19,0 0-1,0 0-77,0 0-22,-64-63-18,54 62-34,-6 1-26,0 0-3,-6 1-3,1 7 16,-5 3 14,6 1-17,-2 2-17,3-2 33,0 5-32,4-2 32,3-2-26,2 0-4,4 0-2,4-1-4,2 0-3,0-3-19,2 0 25,7-1 11,4-3 24,-1 2 1,3-4-7,5-1 7,-2-2 1,4 0 0,-4-2-1,6-5-13,-7-3-6,2 0-1,-4-1 1,-2-2-17,-2 1 11,-3-1 2,-2 2 23,-2-1 3,0 5 23,-4 1 23,0-1 19,0 7-7,0-3 0,0 3 1,-2 0 15,0 0-22,0 0-55,2 0-10,-2 0-29,2 6-12,0 4 48,0 1 3,0 6 0,0-2 16,8 4-13,6-4 13,-2 3 23,10-2-10,-3-4-4,4-2 17,-2-3-13,5 0-6,-5-5 22,0-1-20,-4-1-2,-2 0-1,0 0-20,-7-1 21,-2-4 12,2 1 16,-4 1 4,-2 1-20,0 0-35,-2 0-29,0 0-16,0 2-25,0 0-26,0 0-68,0 0-68,0 0-111,0 0-115,0 0-206</inkml:trace>
  <inkml:trace contextRef="#ctx0" brushRef="#br0" timeOffset="17213.6038">16181 7928 646,'0'0'694,"0"0"-385,0 0-153,0 0-49,0 0-10,0 0 7,0 0-36,0 0 3,0 0 7,0 0-42,-2 21 90,2 5 16,2 10-52,0 6-58,0 0-30,0-1 53,0-1 51,0 0-35,0 1-10,3 5 16,0-2 12,1 2-60,0-1-26,-2-3 0,3-4 13,-1-4-14,0-1-1,3-11 1,-5-2-2,-2-9 0,0-2 3,1 0 0,-1 0 19,0-1-21,0-3-1,-2-1-2,2 0-11,-2-2 12,0-2-2,0 2-19,2-2-7,-2 0 13,0 0 14,0 0 1,0 0-12,0 0-12,0 0-43,0 0-37,0 0-43,2 2-52,0-1-45,4 1-150,4-2-135,-2 0-443,-36-5 462</inkml:trace>
  <inkml:trace contextRef="#ctx0" brushRef="#br0" timeOffset="17680.3167">16748 8438 172,'0'0'528,"0"0"-75,0 0-320,0 0-25,0 0 38,0 0 36,0 0 98,0 0-44,0 0-19,0 0-68,-4-43-36,-1 41-14,1-1-50,-2-1-30,2 2 26,-5-1-10,0 0-35,1 1-38,-2 2 38,-6 0 15,2 2 17,-1 6-7,-2 3-21,4 4-2,1 5-2,-2 1-3,6 2-17,2 0 20,4 0 23,2 0-22,0-3 25,8 4-14,3-6-12,8 2 13,0-3-6,5-2 5,-2-3-11,6-2 22,-2-5 9,-1-3 9,3 0 4,-4-2 3,-2 0-6,0-6-7,-5 0-7,-2-1-12,-2 0 10,-3-1-7,-2-1-16,-4 6 0,4-1-2,-8 2-1,2 2-32,-2 0-35,0-2-35,0 2-16,0 0-23,0 0-55,0 0-91,0 0-202,4-1-129,0 1-527</inkml:trace>
  <inkml:trace contextRef="#ctx0" brushRef="#br0" timeOffset="18304.0008">17425 7882 926,'0'0'976,"0"0"-807,0 0-151,0 0-17,0 0 115,0 0 52,0 0-25,0 0-50,0 0-25,0 0-20,58-12 20,-46 12-20,3 0-3,2 0-43,-2 2 46,1 2-31,6 2 15,-3-1 0,2 3-31,1 0 12,-3 0-13,3 0-28,-4 2 28,-3 0-26,2 1-3,-6 1-6,1 1-20,-3 1 42,0-3-22,-5 2 16,-2 1 12,-2-3 7,0 0 0,0 4 4,-2-4-4,-7 4 61,-2-2-23,1 1-18,-3 1-17,-4 0 25,2 3-28,-1-1 0,-6 1 2,5 1-1,0 1 2,0-2-3,2 2 0,2-1 0,3-2 16,4-1-16,2-1 0,2-3 0,-2 1 28,4-1 4,0-3-16,0 0 3,6-1 13,2 2 32,0-3 10,5 2-26,0-3 3,-1 2-23,-1-2-9,2-2-3,-2 2-13,-5-4-2,-2 1-1,0-1-15,0 0-68,-2-1-80,0 2-33,0-1-45,2 0-163,-4 1-248,0-1-136</inkml:trace>
  <inkml:trace contextRef="#ctx0" brushRef="#br0" timeOffset="18728.9744">17635 8809 1024,'0'0'299,"0"0"150,0 0-199,0 0-78,0 0-26,0 0-10,0 0-14,0 0-6,0 0 7,0 0-24,-15-5-99,15 5-9,0 0-65,0 2 10,0 1 22,0-1 42,0 1 9,3 1-8,1-3 2,-2-1 22,4 0-2,-2 0 3,3 0-1,-3 0 8,1-3 8,1-2 17,-4-4 6,2 1 0,0-1 13,-4 0 3,0-2-45,0 4-22,-6 0 50,0-1 29,0 3-12,-3 1-17,0 0-44,3 2 0,0 0-6,-1 2-13,3 0-45,0 0-24,-2 2-14,-1 4-60,2 3-55,1 4-120,-2-4-172,4 2-548</inkml:trace>
  <inkml:trace contextRef="#ctx0" brushRef="#br0" timeOffset="46047.8666">3377 10853 424,'0'0'766,"0"0"-574,0 0-192,0 0-75,0 0 62,0 0 13,0 0 166,0 0 3,0 0 23,2-2-10,-2 2-26,0 0-27,0 0-25,2 0-20,-2 0-23,0 0-19,0 0-10,0 0-19,2-2-13,-2 0-19,0 0 18,3 0 1,-3 1 21,0-2 5,0 1 19,0 1-3,0-1-10,0-2-3,0 0-6,0 0 3,0-1-1,0 0 4,0 3 3,-5-3-3,3 1 6,0 2-2,-2 0 8,0 2-25,0 0-15,-3 0 38,2 0-16,-1 0-21,0 4-4,0 0-11,0 1-19,-1 2 10,0 2 3,3 2-39,0 3-16,2-2 10,0-2 19,2 0-52,0 1-54,2 1 12,4 0 45,3-4-81,0 3 13,3-2 65,0-3 77,4-1 4,1-2-8,0-2 22,2-1 4,2 0 11,0-4-10,1-3-3,1-3-19,-2-1-7,-2-1-16,-2-3-1,-4 2 17,-1 0 26,0 0 17,-6-1 15,-2 4 4,0 3 9,-4 2 40,0 4 93,0 1 10,0 0-10,0 0-20,0 1-9,0 4-30,-2 0-30,0 0-28,-4 2-61,2 0-46,-1 2 14,2 4 30,1 0 0,2 0 2,0 1-1,0-3 1,0 0-3,8-1-13,0-3 13,-2 1-20,4-1 10,-1-4 0,4 1-3,0-2 3,1-2-3,2 0-16,2 0-35,4-4-40,1-6 14,0 0-56,0-3-133,3 0-75,-4 0-95,-6 3-232</inkml:trace>
  <inkml:trace contextRef="#ctx0" brushRef="#br0" timeOffset="46264.1758">4037 10836 1726,'0'0'266,"0"0"-266,0 0 19,0 0-19,0 0 205,0 0-34,0 0-67,0 0-49,0 0 0,0 0-1,28 9-21,-18-5-11,2 1-22,0-1-1,3 1-1,0-4-1,2 0-42,-2-1-49,0 0-71,-1 0-74,-1-2 2,0-7-39,-3 0-92,-4-2-212,-1 1-120</inkml:trace>
  <inkml:trace contextRef="#ctx0" brushRef="#br0" timeOffset="46462.8255">4069 10707 2173,'0'0'352,"0"0"-307,0 0-28,0 0 21,0 0 139,0 0-58,0 0-93,0 0-13,0 0-10,0 0 16,-12-6-19,12 6-64,2 0-29,6 0 45,2 0 29,4 0 18,2 0-62,2 0-50,-2 0-90,6 0-40,-3 0 6,5-1-98,-4-5-75,0 1-271</inkml:trace>
  <inkml:trace contextRef="#ctx0" brushRef="#br0" timeOffset="46848.1316">4438 10563 1481,'0'0'357,"0"0"-318,0 0-39,0 0 0,0 0 65,0 0-37,0 0-27,0 0 115,0 0-25,0 0-7,58 7-45,-48-1-39,1 3-6,0-1-14,-3 1 4,-1 3-13,-3-2 9,-4 1-18,0-2-5,0 2-5,0 1 6,0 2-17,-6-3 4,-3 2-3,1 0 15,-3-4 14,2 2 16,1-3 13,2 2 13,0-5-11,1 1 12,2-2 3,3-1-17,0-1 0,0 0 14,6 0 54,2 0 10,2 2-33,5-2 7,0 2 0,2-3 26,2 2-23,-2-2 13,1-1-16,-4 0-7,1 2-19,-4-2-13,-1 0 16,-2 0 0,1 0-26,-3 0 10,-2 0-12,3 0-1,-3 0-31,3 0-99,1 0-112,2 0 21,4 0-146,-4-2-210</inkml:trace>
  <inkml:trace contextRef="#ctx0" brushRef="#br0" timeOffset="47034.9646">5131 10810 1949,'0'0'411,"0"0"-361,0 0-49,0 0-1,0 0 136,0 0-7,8 98-45,-8-77-55,0-2-29,0 0-3,2-1-22,3-3-49,1-2-97,5-3-166,1-3-20,5-7-157,-4 0-657</inkml:trace>
  <inkml:trace contextRef="#ctx0" brushRef="#br0" timeOffset="47779.813">5819 10314 1533,'0'0'279,"0"0"-279,0 0-97,0 0-27,0 0 124,0 0 130,0 0-32,0 0-10,0 0-36,30 111-1,-26-87-8,2 1-28,0-6-14,-2 2-2,3-3-7,-2-3 7,-1-2 1,-2-5-1,0-3 0,0-2-2,0-1 1,-2-2 0,2 0 2,-2 0 4,2 0 12,0 0-3,2-6-13,3-1 2,-1-2 12,7-2 31,2 0-42,2-4-3,2 6-9,0-6 8,4 6-14,-1-1 12,1 3-20,-1 4 20,-4 3-13,2 0 16,-6 3 49,1 4-29,-2 1-19,0 1-1,-7 5 19,0-2-16,-4 1 30,-2 0-14,0-2 10,0 1 46,-4-2 19,-4-1-23,-3-2-23,-4 1-16,0-2-6,-1 0 16,-4-1-9,2 0 5,-4-3 7,1-2-3,-1 3-13,6-3 13,-2 0-20,4 0 7,4 0 3,0 0-6,6 0 25,2 0-15,0 0-36,2 0 0,0 0-42,0 0-42,0 0-47,4 0-53,5 0-91,4 0 42,3 0 94,8 0-59,-1 0-212,3 0-167,-7 0-189</inkml:trace>
  <inkml:trace contextRef="#ctx0" brushRef="#br0" timeOffset="47987.4435">6482 10587 88,'0'0'1748,"0"0"-1667,0 0-81,0 0 0,0 0 56,0 0 51,0 0-36,0 0 0,0 0 33,0 0-4,84 10-42,-73-10-29,1-3-9,2 0-20,-2-3-68,-2 1-94,1-2-22,-2 2-31,-5-3-84,-2 1-36,-2-3-59,0 3-258</inkml:trace>
  <inkml:trace contextRef="#ctx0" brushRef="#br0" timeOffset="48160.2746">6482 10587 1794,'-18'-114'480,"14"112"-270,4 2-81,0 0 16,0 0 68,0-2-75,0 2-75,0-3-40,0 3-22,2-2-1,0 2-12,2 0-33,4 0-15,6 0 57,-2 0-29,5 0-32,4 0-51,1-5-56,1 2-149,1-6-91,-2 2-200,-2 2-595</inkml:trace>
  <inkml:trace contextRef="#ctx0" brushRef="#br0" timeOffset="49069.2498">6912 10348 1181,'0'0'303,"0"0"-303,0 0-20,0 0-6,0 0 26,0 0 62,0 0-3,0 0-14,0 0-2,0 0-24,80-8 14,-66 8 2,-4 6-9,0 2-9,-1 2 5,2 1-2,-7 0-7,0 3-13,-4-1-13,0 3-1,0-1 14,-2-2 0,-6 1 0,-3-3-29,0 0 26,1-3-16,-3 1-33,2-5 16,1-1 36,0-1 16,3-2 1,-2 0 15,5 0-6,2 0-26,0-2-6,2-5 6,0 2 32,0 1-32,0-2-45,4 3-43,2-1 59,5 0 29,2 0 3,1 0 26,4 4-16,-4 0 7,4 0 19,-1 4-37,-5 4-2,6 1 2,-4 4 11,-2 1-10,4 4-3,-6-2 13,-1 2-29,-3-1 16,1-2-39,-5 1 39,-2-3 17,0 0 6,0-1-7,-4-2 14,-5-1 12,0-1-16,-1-1 16,0-2 0,-4-1 0,2 1-29,-1-5 23,-2 0 32,0 0 13,3 0-39,-4 0 46,4 0-53,0-5 46,2 3 45,4-1-84,2 1 13,4 0-55,0 2-6,0-2-65,0 2-75,0-2-64,6 2-33,2 0-82,8 0 19,1-2-20,0 2-264</inkml:trace>
  <inkml:trace contextRef="#ctx0" brushRef="#br0" timeOffset="49447.1216">7772 10456 59,'0'0'2058,"0"0"-1756,0 0-180,0 0-54,0 0-13,0 0 32,0 0-81,0 0-6,0 0-16,0 0 16,12-27 4,-7 23-4,-3-1-7,2 3-48,-2 2-77,5 0-110,-3 0-11,0 0-23,0 7-10,-1 3-33,1 1 139,-2 4-103,-2-2-99</inkml:trace>
  <inkml:trace contextRef="#ctx0" brushRef="#br0" timeOffset="49583.0383">7829 10753 411,'0'0'521,"0"0"-257,0 0-88,0 0-26,0 0 29,0 0-33,0 0-49,0 0-64,-40 103-30,40-96-3,-2-2 0,2-1-84,0 0-121,2-4-120,4 0-190,5 0-206</inkml:trace>
  <inkml:trace contextRef="#ctx0" brushRef="#br0" timeOffset="50345.7103">8504 10352 87,'0'0'72,"0"0"-17,0 0 23,0 0 7,0 0-13,0 0 6,0 0 27,0 0 9,0 0 16,0 0 26,18-19-2,-16 19-5,-2-2 17,0 2 10,0 0-17,0 0 4,0 0 21,0 0 20,0 0-36,0 0-39,0 0-19,0 0-17,0-2-6,0 2-4,0-3-6,-10 3-77,4-5-24,-4 3 24,-2-1-23,-4 3 14,2-2 5,-1 2-18,0 0-4,-2 0-22,-1 4 22,4 4 4,-4 3 0,4 0-14,-1 5-2,2 1 5,5 0 8,2 0 5,3 0 19,1 0 0,2 0-21,2-1 6,9-1-7,4 0-6,0-1 3,3-3 17,4 1 9,0-5 0,-2 0 1,2-2-1,-3-3 3,0 0-3,0-2 39,-4 0-23,-2 0-14,-1 0-1,-3 0 0,-3-4 0,1 0 15,-3 3-1,2-2-15,-3-1-3,1 4-10,-2-2-9,0 2-49,2-1-46,-2 1-51,2 0-36,5 0-39,0 0-125,-1 0-179,-2 0-278</inkml:trace>
  <inkml:trace contextRef="#ctx0" brushRef="#br0" timeOffset="50549.4203">8877 10554 1755,'0'0'276,"0"0"-276,0 0-127,0 0 127,0 0 117,0 0-16,0 0-30,0 0-6,0 0 38,0 0-38,86 4-23,-75-4-41,-1-2-1,0-1-15,2-1-79,-4-2-61,-2-1-33,-4-2-52,0-1-102,-2-2-130,0 2-491</inkml:trace>
  <inkml:trace contextRef="#ctx0" brushRef="#br0" timeOffset="50741.7112">8804 10398 1812,'0'0'694,"0"0"-569,0 0-125,0 0 0,0 0 48,0 0 39,0 0-87,0 0-10,0 0 10,0 0 42,0 0 32,42 2-13,-23-2-48,3 0-13,-2-4-58,0-2-58,-1 2-25,0 1-76,-4-1-68,-1 2-68,2 0-168,-6-1-510,-226 29 807</inkml:trace>
  <inkml:trace contextRef="#ctx0" brushRef="#br0" timeOffset="51603.3495">9270 10318 1187,'0'0'241,"0"0"-196,0 0-43,0 0-2,0 0 49,0 0-10,0 0 29,0 0 14,0 0-1,0 0-19,73-37-10,-54 32-10,2-1-29,-1 1-11,-2 0-1,-3 3 0,2 2 1,-4 0 0,-3 0 18,-1 5-7,0 2-13,-3 1-2,0 1 1,-2 1-1,0 3 0,-2-2-24,-2 3 26,0-1-32,0 3 19,0-3 10,-6 2 3,0-2-1,-2 0 2,0-1-1,-6 2 0,6-2-1,-3 1-12,1-2-4,-1 1 1,3-3-10,1 0 13,1 0 12,2-2-12,2-1-3,2-1 13,0 0-17,0-2 18,0 3 1,4-3 1,2 3 42,5-2-26,2 0 10,1 1 13,3-2 10,5 1 0,-2-4-1,4 0 8,2 0-11,-3 0 10,-1 0 7,-4 3-14,0-3 7,-4 0 7,-3 2-1,0 0-19,-5 0-10,0-2-3,-4 0 4,0 2 2,-2-2 17,0 0 9,0 0 32,0 0 7,0 0-23,0 0-29,0 0-23,0 2-25,0-2-16,0 0-90,0 0-86,0 0-76,0 0-162,-4 0-139,0 0-560,12-2 718</inkml:trace>
  <inkml:trace contextRef="#ctx0" brushRef="#br0" timeOffset="60942.5843">11058 10972 1028,'0'0'195,"0"0"-195,0 0-31,0 0 31,0 0 86,0 0 57,0 0 16,0 3-12,0-3-20,0 0-4,0 0 16,0 0-6,0 0 10,0 0-11,0 0-12,-2-3 2,2 3-6,-2-5-30,2 2-57,-2-1-25,0-2-2,-2-2 0,2 1-2,-3-6-3,1-2-42,-1-5-32,3-8 9,2-11 20,0-3 9,0-2 26,0 2 10,7 1-13,2 0-13,1-3 3,-2 0 13,3 2 0,4 0 11,-2 1-1,1 4-16,4 2-10,-6 6 9,-2 9 4,2 5 3,-2 3-3,1-2 13,-1 1-13,3-3-4,-2 7-13,-3 1 33,-2 5 13,3 1-13,-2 0-29,-3 2-4,0 0 14,2 0-1,-4 0 17,4 0-16,2 4-23,-4-1 9,-2 1-31,2 0-17,-2 2 25,-2-1 27,0 5 28,0 0 0,0 3 1,0 2 3,-6-2-3,0 5 2,-2-5 11,2 1 3,0-1-15,2-4 1,-2 1 24,2-3-26,1 0-4,1-2 1,0-2-13,2 0-7,0-1 21,0 0 2,0-2 1,0 0 32,0 0-11,0 0-22,0 0-2,4 0-1,1 0 1,-1 0 2,4 0 13,-2 0 0,8 0-10,-4 0 16,2 0 14,1 0-1,4-4-28,-4 1 21,2 3-13,-2 0-11,-1-3 11,4 3-11,-6 0-1,0 0 0,1 0-13,0 3 13,-1 2 0,1 1 0,-1 0 2,3-1-2,-2 2-19,-1-1 6,4 2 11,-4-3 0,0 4-14,-1-3-4,2-1-6,-3 2 7,0-1-10,1 5 26,-3-4-16,1 0-13,-1 1 6,-1-1 3,-3 3 23,0-1 19,0 3-19,-2 0 0,0-1 4,0 0 6,0 1-7,-2-2-2,-5 3 18,-1-2-6,-3 3 10,3-1-7,-5-1 10,0-1-13,2-1 13,-1-2-13,2 3-13,-4-4 1,6-1 1,0-1 1,-1-1 9,0-2-12,5 1-52,0-3 20,2 0 32,0 0 3,2 0 30,0 0-31,0 0-2,0-5 0,0-2 28,0-2 79,0-1-85,0-2-22,0-1 4,4-1-2,0-2 27,2 0 13,3-1 3,2-1-6,-3 1-10,8 0 7,-4-3-33,2 4 32,4-3-12,-1 4-11,-3-1-12,2 3-1,-4 2-1,-2 0 2,2 3 14,-4 1 2,-2 2 3,-2 1-3,0 2 10,-2 0 6,1 1 4,-3 1 9,0 0-3,0 0-7,2 0-6,-2 0-3,0 0 6,0 0-10,0 0 1,0 0-11,0 0-8,0 0-2,0 0-2,0 0-16,0 0-29,0 1-16,0-1-26,0 2-35,0-2-75,0 0-117,0 0-82,-2 2-252,2-2-477,2-5 1117</inkml:trace>
  <inkml:trace contextRef="#ctx0" brushRef="#br0" timeOffset="95961.2329">2373 11921 320,'0'2'736,"0"0"-335,0 1-359,0 4-19,-2 0-7,-2 4 114,2 2 0,0 3-36,0 3 23,-3-1 23,5 4-75,0 0-23,0 2-7,0 8 11,0 3-1,0 3 117,0-4-85,0-1-35,0-4-10,2-7 20,1-2-17,-1-5-21,-2-2-12,2 2 9,0 1-11,-2 1-13,2-2 12,0-5-38,0-4-9,0-6-49,0 0-16,0 0 29,0 0-19,1-8-46,-3-7-30,0-10-28,0-10-265,0-2-49,-5-4 198</inkml:trace>
  <inkml:trace contextRef="#ctx0" brushRef="#br0" timeOffset="96483.3573">2303 11964 1131,'0'0'264,"0"0"-124,0 0-121,0 0 66,0 0 130,0 0 2,0 0-84,0 0-42,0 0-43,0 0-32,32-17-16,-22 17-26,1 0 26,4 3 16,0 2 2,0 4-17,0 0 33,1 4-17,0 0-15,0 2 0,2 1-1,-2 1 1,1 0 14,0-1-15,0 4 1,1-3-1,-4 3 0,1-3 0,0-1 0,-3-1 0,1-2-1,-2 0 2,-3-3-1,1-1-1,-1-1 0,1 0 0,0-3-11,-3-1 11,-2 0 4,2-2-2,-2-2 17,0 3-17,-2-3-2,4 0-12,-2 0 9,-2 0 0,2 0 1,0-3 0,0-1 2,2-2 1,-1-1-1,-1-2-11,0-5 8,1-2 3,-1-4 6,-2-7-6,-2-8-3,0-3 3,0 1 0,-2 6 29,0 0-13,-5 2 0,3 0-16,0 2 2,-3 5 11,3 1-12,0 6 48,0-2-33,0 1 29,-2-3-3,0 0 13,2 0 9,0 3-44,0 5 2,2 2 10,2 2-3,-2 2-9,2 1-4,0 4-15,0 0-1,0 0-42,-2 0-42,2 2-16,0 0-35,0 0-36,0 1-111,0 1-121,0 4-189,0 2 227,0-3-186</inkml:trace>
  <inkml:trace contextRef="#ctx0" brushRef="#br0" timeOffset="97019.4201">2962 12098 831,'0'0'258,"0"0"-242,0 0-16,0 0 0,0 0 72,0 0 32,0 0-19,0 0-23,0 0-33,0 0 20,4 85-23,-2-70-26,2-2 26,-2-1 6,2 0-2,0-3-4,2-2-10,1 1 7,0-1 22,1-1-9,3-2-13,-3-1 29,2-2-20,1 1 4,2-2 19,-3 0-13,4 0 26,-2-6-32,-2-2 0,2-1 15,-4 0-5,0-1-11,-4-2 37,1-1-14,-1-1-23,-4 2 17,0-2-13,0 0-13,0 1 22,-2 2-3,-5 0-6,1 1 6,-2 0-10,-3 1-35,0 1 12,1-1-11,-2 5-1,-2 0 0,4 3-11,-3-2 7,0 1-76,1 2 41,1 0 4,-2 0 15,4 0-15,1 0-33,0 5 7,2 0-30,2-1-48,-2 3-49,6 0-72,0 1 13,0 2-46,10-1-33,0 3-59,0-4-118</inkml:trace>
  <inkml:trace contextRef="#ctx0" brushRef="#br0" timeOffset="97479.674">3762 12291 368,'0'0'405,"0"0"-193,0 0-66,0 0-2,0 0 41,0 0 20,0 0-49,0 0 3,0 0 33,0 0-44,0 12-70,0-3 26,0 5 21,0 1-9,-5 2-45,3 1-22,-2 1-30,-1-4-3,-1 1-15,4-3-1,-2-2 0,2-1-13,0-3-29,0 1-64,2-3-74,0 2-86,2-5-204,6-2-102,0 0-539</inkml:trace>
  <inkml:trace contextRef="#ctx0" brushRef="#br0" timeOffset="99862.6452">4736 11890 162,'0'0'411,"0"0"-105,0 0-68,0 0-59,0 0-45,0 0-11,0 0-9,0 0 13,0 0 16,0 0 16,0-1-10,0-1-3,0-2-11,0 0-18,0-3-92,0-4 4,0 0 16,0-2 17,0-1 2,0 1-42,-6-3 14,2 2-30,-4-2-6,2 3-29,0-1 28,0 2-15,-2 1-10,-1 2-15,0 3 34,1 0 7,-1 5 0,3 1-2,-2 0-21,-1 0-60,0 0 9,-1 7 35,0 6 36,-8 7 3,4 8 2,-4 6 1,4 5 8,3-3-11,5-1-16,-1-6-3,7-1 18,0-1 0,0-1-31,0-4 31,7-5-41,-3-4 39,4-1-23,3 1 23,-1 2-18,8 2 19,-2-1-15,2-5 4,-2-1 13,4-3 1,-1 1 1,2-4 0,-2-3 18,3-1-1,-4 0 4,2 0-22,-1-3 15,-5-4-15,6-3-1,-4 0-20,0-1-5,-4-2-4,1 1 3,0-2-7,-5 1-6,1-1 7,-3 1 32,-2 0 12,3 0 17,-3 1-13,-2 2 0,0 1 14,0 3 5,-2 2-12,3 2-22,-3 1 1,0 1 11,0 0-11,0 0 0,0 0 34,0 0-36,0 1 0,0 1-36,0 2-15,0 2-28,4 1 79,0 5 19,2 0 1,2 1-20,2-2 1,0 2-1,2-4-16,-1-2-10,2-1 26,0-1 9,-1-3-6,6 0-5,-4-2 2,1 0 0,2-4 4,-2-5 44,2 0-12,-4-3-14,-1-3 1,-1-1 0,-2-2-20,-3 0 10,-2-3 3,-2 2-10,-2-2 14,0 2 6,0 2 9,-8 2 14,-3 1-14,1 4-34,-5 0 54,0 3-23,-3 2-10,4 1 17,-3 2-39,-2 2-26,0 0-35,0 0 42,2 6 3,-1-1 0,4 1-4,4 0-9,-2 1-3,6-2-13,2 2 0,0-1-23,2 1-55,2-1-58,0 0-59,0 1 15,8 0-28,2-4-50,6-1-153,-4-2-170</inkml:trace>
  <inkml:trace contextRef="#ctx0" brushRef="#br0" timeOffset="100167.0481">5365 11821 802,'0'0'551,"0"0"-551,0 0 35,0 0-35,0 0 192,0 0 49,0 0-101,0 0-43,0 0 10,40 104-10,-36-87-35,0 0-17,3 0-9,-5-2-4,2 1-3,-2-1 3,0-1-3,0-3-6,-2-2-21,2 3 0,-2-4-1,0-1 19,0-1-18,0-1 11,0-2-11,0 0-2,0-1-20,0-2-55,-2 0-22,-2 0 3,2 0-6,-4 0 55,-1-5-156,1-7-163,-5-7-43,0-8-170,1 5 140</inkml:trace>
  <inkml:trace contextRef="#ctx0" brushRef="#br0" timeOffset="100596.5617">5301 11823 52,'0'0'727,"0"0"-342,0 0-183,0 0-36,0 0-17,0 0 11,0 0-31,0 0-28,0 0-7,0 0-23,-5-13-71,5 17 26,9 0 16,-1 4 4,5 0 28,0 4-13,1 3-15,0 1-14,0 1 3,-1-2-34,2 2 1,0 1-2,-3-3 0,4 2-2,-2-2 2,2 1-2,-4-4 1,2 3 0,0-6-1,-4 1-11,3 0 13,-5-5 0,1 0 0,0 0-3,-3-3-16,0 1-11,-2-3 5,-2 2 2,0-2 10,-2 0-3,2 0 13,-2 0 3,0 0 0,0 0 26,0 0 9,0-5 7,2-4 16,2-4-58,2-4-48,-4 1 48,0-4 9,0 1 20,-2-3-29,0 2-16,0-1 13,0-1 6,0 1 23,-2 2-16,-4 2-10,-2-1-13,4 0 10,-2 3-62,0 0 63,0 1-11,1 3 0,1 1 3,2 3-67,-3 3 12,5-1 49,-2 4-58,2 1-95,0 0-123,0 0-66,4 0-114,5 0 32,0 0 212</inkml:trace>
  <inkml:trace contextRef="#ctx0" brushRef="#br0" timeOffset="100866.4417">5952 11772 1181,'0'0'98,"0"0"-96,0 0-2,0 0 137,0 0 29,0 0 74,0 0-38,4 100-37,-4-83-61,5 1-46,-3 1-19,1 1-23,-1-2-13,0 2 20,0-3-22,2 0-1,-2-1 2,0-3-1,-2-2-1,2-1-1,0-5-2,-2 2 0,2-4-23,-2-1-16,0-2-69,0 0-51,0 0-3,0 0-1,0 0-3,0-9-19,-4-1 15,-6-9 7</inkml:trace>
  <inkml:trace contextRef="#ctx0" brushRef="#br0" timeOffset="101068.6763">5742 11798 1501,'0'0'614,"0"0"-432,0 0-180,0 0 30,0 0 98,0 0 21,0 0-64,0 0-61,0 0-23,0 0 36,55-11 3,-31 9-39,2 0-3,-2-1-1,0 3-12,-1 0 0,3-2-9,-2 2-75,-4-2-38,4 2-121,-3 0-91,3-3-111,-8 3-164,0-1-197</inkml:trace>
  <inkml:trace contextRef="#ctx0" brushRef="#br0" timeOffset="101296.0399">6258 11806 650,'0'0'772,"0"0"-691,0 0 14,0 0-43,0 0 26,0 0 81,0 0 39,17 99-68,-15-83-33,3-1-26,-3 2-29,2 1-39,-2-1 1,2-4-4,-2 0-3,0-1-10,1-1 13,-1-3 3,-2 0-3,2-3-3,-2 0-58,2-4-36,-2-1-29,0 0 35,0 0 49,0 0 29,0-4 9,0-8-96,-6-2-564,-5-10-20,0 5 188</inkml:trace>
  <inkml:trace contextRef="#ctx0" brushRef="#br0" timeOffset="101679.9584">6258 11806 355,'-102'-80'714,"102"76"-437,0 1-225,7 1-51,-1-3 103,5 3 95,-1 2-66,3 0-16,2 0-29,1 0-33,6 0 6,-5 0-28,4 7-32,-2 1-1,-4-1-2,0 4 2,-5 0 32,2 0-32,-6 4-21,-2-2 19,0 0-19,-4 2-12,0 1 1,0-1-7,-8 0 7,-4 3-59,0-3 75,0 0-23,-4 0-33,4-1 27,1-3 45,1-2 16,1 0-13,5-2 26,2-1-7,2-1-22,0 0 0,0 0 48,2 1-6,7-3 10,1 4 29,3 1 13,1-6-29,4 5 6,-2-4-6,2 1-14,-2-2-2,2 0-7,-4-2 6,-1 2-19,0-2 4,-2 0-21,-5 0-12,0 1-3,0 2 2,-2-3-15,4 2-13,-4-2-52,0 1-35,0 1-39,0-2-63,2 0-22,3 0-98,0 0-187,-3-2-221</inkml:trace>
  <inkml:trace contextRef="#ctx0" brushRef="#br0" timeOffset="102153.01">6647 11843 1591,'0'0'208,"0"0"-208,0 0 0,0 0 65,0 0 98,0 0-37,-26 112-16,24-85-49,0-4-60,0-1 1,0-1-2,0-5-1,2 0-25,0-2-1,0-4 25,0-4-12,0 0 14,0-5-52,0-1-61,0 0-4,0 0 42,0 0 52,2-9 23,0-6-13,0-12-146,2-7-231,0-2 237,0-1 136,-2 3-28,1 7 25,1 1-117,1 2 53,-3 5 30,0 7 54,0-1 43,2 3 64,0-1 46,-2 1 43,0 5 28,-2 2-28,3 3-21,-3 0-29,0 0-10,0 0-22,0 6-43,0-1-71,4 2 2,0 7 101,7 3 10,-3 3-58,3 1-22,-3 3-15,-2-2-18,6 0-1,-4-3 1,0 0 0,0-1-1,2-1 0,-2-1-12,0-1 10,3 1 3,-5-3-2,3 2 2,-3-6 0,1-2-16,-3-1-22,-2-1-69,0-3-48,0 0-36,-2 0-101,0-2-27,0 0-26,-6-2-85,-1-2-105</inkml:trace>
  <inkml:trace contextRef="#ctx0" brushRef="#br0" timeOffset="102329.5853">6603 11979 284,'0'0'1971,"0"0"-1748,0 0-223,0 0-45,0 0 45,0 0 148,0 0-12,0 0-78,0 0 32,0 0-42,86-8-46,-43 1-2,1 0-45,-3 0-77,-5 1-56,-6 0-100,-3-2-189,-6 3-265</inkml:trace>
  <inkml:trace contextRef="#ctx0" brushRef="#br0" timeOffset="102803.601">7167 11794 137,'0'0'672,"0"0"-353,0 0-176,0 0-42,0 0 26,0 0 10,0 0-30,0 0-16,0 0 13,0 0-7,0 0-16,0-1-16,0 1-3,0 0-4,-2 4-9,0 5-7,-3 4 38,1 5-21,0 3-27,-1 0-19,1-2-10,0 1-2,2 2 2,0-5-3,2-1 1,0 2-1,0-4 0,0-1 0,0 1-3,4-5 0,0 3-16,0-2 18,1-2-22,1-3 0,1-1 23,1 3 0,1-3-1,1-1 1,1 1 13,2 0 10,-1 0-10,4-2 19,0 0-19,-1 0 13,2-2 3,0 0-3,-2 0-14,2 0-12,-5 0 0,4-4 0,-4 0-18,0 2-24,-2-2-16,-2 3-10,-4-3-9,0 2-17,-2-2-32,0-3 6,-2 3-36,0-1 20,0-3-89,-2-2-97,-8 0-339,-5 1 66</inkml:trace>
  <inkml:trace contextRef="#ctx0" brushRef="#br0" timeOffset="102997.5891">7198 11984 464,'0'0'818,"0"0"-571,0 0-207,0 0 5,0 0 137,0 0 49,0 0-30,0 0-52,0 0-36,0 0-33,0 0-41,75-12-10,-56 9-27,-2-2 15,0 2-15,0-1-2,-7-2-49,4 2-41,-6-1-69,-2-1-70,-2-2-96,-2 1-36,-2-3-131,0 3-287</inkml:trace>
  <inkml:trace contextRef="#ctx0" brushRef="#br0" timeOffset="103184.9869">7150 11802 74,'0'0'1836,"0"0"-1586,0 0-250,0 0 2,0 0 46,0 0 127,0 0-46,0 0-51,0 0 3,0 0-17,64 0-29,-42-2-22,4 2-13,0-2-1,-1 2-44,-1 0-42,-2 0-74,0 0-150,2 0-114,-5-1-187,-5 1-531</inkml:trace>
  <inkml:trace contextRef="#ctx0" brushRef="#br0" timeOffset="103446.0055">7734 11756 228,'0'0'1543,"0"0"-1361,0 0-182,0 0 0,0 0 84,0 0 166,0 0-98,0 0-52,0 0-16,0 0-29,112-14-36,-91 11-15,-1 1-2,-4 1-2,2-1-2,-4 2 2,-1-2 0,0 2-2,-4-2-26,1-1-63,-4 3-41,-2-1-56,-2 0-68,0 1-33,-2 0-59,0 0-33,0 0-23,-4-3-60</inkml:trace>
  <inkml:trace contextRef="#ctx0" brushRef="#br0" timeOffset="103763.2424">7893 11763 137,'0'0'711,"0"0"-411,0 0-222,0 0-33,0 0 37,0 0 67,0 0-5,0 0-63,0 0-16,0 0-62,8 98 10,-4-80-4,1-3-8,-1 0-2,-2-1 1,3-1 0,-3-2 39,-2 1 9,2 0 4,-2 1-39,2-1 0,-2 2 10,0-5 0,0 4 11,0-4-33,-4 1 2,-3-3 29,3 1 7,-5-2-38,-1-2 31,2 0-19,-6-4-13,2 3-22,-1-3-4,-2 0-13,3 0 3,-1-3 36,2 1 76,3-4-21,1 2 68,3-1-94,2 0 23,0 3 13,2-1-4,0 1-32,0-1-29,0 2-25,0-3-33,4 2-45,4-2-75,1-1-17,6-1-36,4-1-87,0 0-168,-4 0-303</inkml:trace>
  <inkml:trace contextRef="#ctx0" brushRef="#br0" timeOffset="104120.1696">8186 11730 316,'0'0'1224,"0"0"-1191,0 0-33,0 0 0,0 0 58,0 0 157,0 0-11,17 101-41,-13-67-57,-2-5-57,1-8-16,-1-6-30,-2-3 7,2 3-9,2 0 0,-2 3 18,2-3-18,0-2 15,0-1-16,3-1 3,-2-4 10,1 3-10,0-4 23,0 1 0,0-2-3,6-3-7,-4 0 10,2 1-23,3-3 13,2 0-15,0 0-1,-3 0-19,6 0 6,-4-3-45,-1-4-52,2 2-26,-4-3 0,-3 1-4,3 1-2,-5-4 15,-1 3-36,-3-1-32,-2-2 26,0 3 84,-7-2-71,1 3-112,-11-4-423</inkml:trace>
  <inkml:trace contextRef="#ctx0" brushRef="#br0" timeOffset="104317.0427">8222 11923 1529,'0'0'235,"0"0"-219,0 0-3,0 0 159,0 0 84,0 0-91,0 0-61,0 0-17,0 0-16,0 0-39,115-12-16,-101 8-16,2 1-1,-6 0-18,0 0-20,-3-1-71,2 0-84,-5 1-130,0-5-101,-4 1-132,0 0-167</inkml:trace>
  <inkml:trace contextRef="#ctx0" brushRef="#br0" timeOffset="104516.5694">8173 11737 1869,'0'0'382,"0"0"-343,0 0-19,0 0 28,0 0 140,0 0-27,0 0-77,0 0-20,0 0 0,0 0-25,0 0-26,97-18-13,-75 16-23,-3 2-19,-2-3-80,-2 3-45,-3 0-82,2 0-192,-6 0-151,-2 0-594</inkml:trace>
  <inkml:trace contextRef="#ctx0" brushRef="#br0" timeOffset="105283.3931">8657 11787 746,'0'0'426,"0"0"-6,0 0-234,0 0-56,0 0-14,0 0 24,0 0-7,0 0-78,0 0-52,0 0 52,6 85 26,-1-56-49,-3-2-29,2-9-1,-4-5 1,2 0-3,3 5-12,-3-1 12,2 1 1,-2-6 0,0-1-1,-2-1 1,2-4 1,-2-2-2,0-1 0,0-2 0,0-1 20,0 0 2,0 0 4,0 0-10,0-8-16,0-3-16,0-5-97,0-4 35,0-11 75,-4-5-39,0-3-36,0 3-142,1 4 188,1 3-24,2 6 53,0 5-85,0 5 88,0 4 46,0 0 16,0-1-62,0 3 3,0 1 62,0 5-26,0 1-20,0 0 1,0 0 19,0 1-17,0 5-22,0-1-13,0 4 13,7 0 39,-3 3-15,4 0-24,-1-4-3,1 3 0,-2-2-35,6-1 34,-2-2-41,0-2-26,-2-1 2,4-3 14,-2 0 3,-2 0-22,1 0-30,2 0-13,-1-4 35,-1-3-22,-1-1 3,3 0 4,-2 1-24,1-2-45,-4 2 19,2-4 49,4 2 89,-4 3 9,-2 0 3,1 1 46,-5 3 49,2 0 48,-2 2 17,1 0 10,-1 0-63,-2 2-12,0 3 39,0 3 19,0 3 55,0 5-82,2 6-9,0 1-23,-2 0-22,2 2-27,0-3-35,0 0-10,2-1 20,-2 0-21,3-1 33,1-3-34,-2 0 14,3-3-14,-1-1 1,1-4-2,-3-3-22,2-2-45,0-2-79,-2-2-142,6 0 31,-2-10-159,-2 3-222,2-15-120</inkml:trace>
  <inkml:trace contextRef="#ctx0" brushRef="#br0" timeOffset="105783.0844">9184 11748 1816,'0'0'107,"0"0"-84,0 0-23,0 0 158,0 0 14,0 0-20,0 0-45,38 107-10,-34-87-46,0-3-31,2 0-20,-1 0 2,0-3 4,-3-1 7,0-2-13,0-3 2,-2-1 17,0-6-18,0 1 1,2-2 1,-2 0-3,0 0 0,0 0 0,0 0 19,0 0 1,0-6-20,-2-6-77,-4-1-55,1-3 73,-4-8 57,3-7-28,0-5-12,0 0-20,3 6-61,1 6 120,2 9 3,0 3-10,0 2 27,2-2-17,3 0 55,1 5-55,2 1-4,3 2-54,-2 0 48,1 4 10,0 0 13,2 0 0,0 0 36,-1 4-30,-1 2-16,1 0 23,-2 2-3,-3-1-21,0 0 1,-4 2 1,0-1 9,-2 1-11,0-2 17,0-2 10,-2 3 7,-6 0 2,-3-1-21,0 0-8,1-2-9,-1 1-3,1-1-13,-1-1-10,2 0-29,3-2-13,2 0-32,0-2-75,2 0-68,2 0-43,0 0-85,0 0-278</inkml:trace>
  <inkml:trace contextRef="#ctx0" brushRef="#br0" timeOffset="106325.1302">9609 11669 849,'0'0'609,"0"0"-427,0 0-156,0 0-26,0 0 143,0 0 133,0 0-72,0 0-116,0 0-63,0 0-25,0 0 36,-3 23 54,6-8-28,-1 3-17,0 2-29,0 0 4,0 2 18,0 1 1,0 0-17,0-1-20,2 2 0,-2-3 8,-2-3-10,2-1-1,0-2 0,-2-1-10,2-5 11,0 0 1,-2-1 3,6-2-4,-4-5 0,0 1 16,0 0 6,0-2-6,2 0-3,2 0 0,0 0 6,5 0 10,4 0 0,0 0-10,2-4-15,-2 0-3,1 2 1,0-1 11,-2-1 3,-3 2-14,2-1-1,-2 0 2,-5 0 0,0 2-3,-2 0-1,1-1-34,-3-1-36,0 1-22,3 2-32,-3-7-30,2 3-101,2-3-123,-2-3-119,-2 2-258,2-5 128</inkml:trace>
  <inkml:trace contextRef="#ctx0" brushRef="#br0" timeOffset="106912.9365">9965 11737 615,'0'0'1125,"0"0"-973,0 0-152,0 0 0,0 0 4,0 0 171,0 0-65,0 0-74,0 0 19,0 0 16,0 36-3,0-24-67,0 0 12,0-1-12,0 0-1,0 1 20,0 0 2,0-1-2,0 2-19,4-1 1,1-1 13,-1 0-14,0 1-1,2-2 2,0 0 12,1-1-12,0 0-2,1-1 3,-2-1-3,0-1-19,1 1 6,2-4 0,-3 1 10,2-2-42,1 0 16,1-2-4,1 0 33,2 0-26,-3 0-32,4 0 10,-2-2-1,-2-4-13,6-3-6,-4 2 20,-1 0 22,-3-1-10,1 1 33,-1-2 3,-1 0 0,-3 1-18,0-3 18,0 0 39,0 2 7,0-1-46,1 0 3,0 1 46,-1-1-1,0 1 24,0-1-30,-2 0 19,-2 3 27,0-3 15,0 2-32,0 1-35,0 0 9,0-2-6,-4 1 28,0-1-9,-2 2-26,1-3 26,-4 3-3,3-1-55,-2 0 19,-1 1 0,1-1 33,-5 2-30,4 1-9,-1 1-13,-3 0 0,0 0-26,-1 1 10,-4 2-3,4 1-7,-1 0-12,0 0 3,4 0-4,-1 7 4,-4 2-23,4 2-23,0 2-64,-4 5-46,4 0-68,-1 6-163,0-3-115,7-6-604</inkml:trace>
  <inkml:trace contextRef="#ctx0" brushRef="#br0" timeOffset="111385.2116">7165 13176 192,'0'0'291,"0"0"-203,0 0 62,0 0 0,0 0 9,0 0 11,0 0-14,10-17-3,-10 15 19,0 0 39,0 2-22,2 0-27,-2-2-26,0 2-1,0-2 8,3 2-11,-3-1-17,0 1-44,0-3-36,0 2-22,0-1-12,0-2 2,0 0 20,0-2-23,0 1-22,0-2-16,0-4 9,-5 0 13,1-2-51,-2 2-24,-5-2 88,2 4-29,-1 0 13,0 2-75,-6 4 23,2 3-6,-6 0-17,1 0 46,-4 6 12,2 5 36,-1 0-20,2 2 20,0 2-2,3-1 2,2 3 17,2 5-14,3-1-3,4 2-1,2-2-19,4-1-15,0-4 15,4 1-38,8-4-7,12-1 40,5-2 25,13-5 2,6-3-2,-3-2-29,-5-2-32,-6-5 5,-7-1-80,-3 3-46,-6-2 3,-2 0-10,2-1 23,0-3 3,1 0 46,-5 2-20,-3-4 10,-2 4 62,-5-1 65,-2 3 22,-2 0 115,0 2 69,0 3 28,-2 2 7,-2 0-32,2 0-34,0 0 7,-1 0-10,3 0-32,0 0-43,-2 2-39,2 5 7,0 2 32,0 2-4,0 0-48,0 2 17,0-4-8,0 2-18,2 0-36,5-3 1,-1-1 11,2 2-12,4-2-10,0-1-54,0-2-14,8 1-67,-1-3-10,4-2-218,0 0-124,-3 0-511</inkml:trace>
  <inkml:trace contextRef="#ctx0" brushRef="#br0" timeOffset="111579.7447">7789 13232 1432,'0'0'1067,"0"0"-1067,0 0-86,0 0 86,0 0 162,0 0-4,0 0-84,129-20-45,-97 15 6,0-1-35,2 1-16,-4-1-32,-7 2-97,-4-1-65,-2-2-81,1-1-157,-8 1-154,-4-1-509</inkml:trace>
  <inkml:trace contextRef="#ctx0" brushRef="#br0" timeOffset="111749.6779">7791 13072 1205,'0'0'999,"0"0"-999,0 0-152,0 0 152,0 0 213,0 0-67,112-17-91,-67 12-55,1-1-1,2 1-80,-11 0-181,-7 2-128,-10-2-173,-8 3-605</inkml:trace>
  <inkml:trace contextRef="#ctx0" brushRef="#br0" timeOffset="112314.4374">8500 12899 359,'0'0'714,"0"0"-470,0 0-244,0 0-108,0 0 108,0 0 137,0 0-26,0 0-84,0 0-26,0 0-2,-109-48 1,95 48-3,-1 6 3,-2 1 15,2 5 34,0 0 45,5 1-9,-3 0-50,3 3 30,1 1-65,4-1 13,1-1 7,2 0-20,2-2-33,0-2 1,4 1 12,7-2 20,2-3 18,0 1 1,1-3-17,6-1-2,-4-2 10,6-2-10,-1 0-19,2-4-40,-1-3-22,-1-3-14,-2 0-9,-2 2-16,-3-2-79,0 0 14,-6 2 44,-2 3 96,-2-1 45,-1 2 65,-3 1 108,0 3 25,0 0-22,0 0-39,0 0-39,0 0-40,0 5-9,0 3 9,-3 1 105,1 5 41,2 3-94,-2 2-26,2 1-58,0-3-25,0-1-1,0 2 4,4-3 25,1 0 10,-1-2-10,0 0-10,1-2-18,-1-2 1,0-1 5,0-1-7,-1-1 0,-1-1 16,0 0-15,2-3-1,-2 0 0,0-2-13,0 3-39,0-3-32,4 0-97,4 0-75,-2 0-92,0-3-232</inkml:trace>
  <inkml:trace contextRef="#ctx0" brushRef="#br0" timeOffset="112570.5664">9234 13063 817,'0'0'1457,"0"0"-1211,0 0-211,0 0-18,0 0 2,0 0 58,0 0-64,0 0-13,0 0-58,0 0-58,45-39-143,-38 39-150,-3 0-134,0 0-135,0 2 60</inkml:trace>
  <inkml:trace contextRef="#ctx0" brushRef="#br0" timeOffset="112730.001">9322 13249 329,'0'0'1019,"0"0"-797,0 0-73,0 0-51,0 0-37,0 0 43,0 112 13,0-96-33,0 3-25,0-4-46,0 0-13,2-1-117,2-4-149,5-3-101,-3-2-226</inkml:trace>
  <inkml:trace contextRef="#ctx0" brushRef="#br0" timeOffset="113498.3341">10201 12581 284,'0'0'828,"0"0"-200,0 0-485,0 0-130,0 0 13,0 0 94,0 0 52,0 0-59,0 0 20,0 0-8,0 0-12,-7 102-39,5-68-45,0-3-29,0-7 0,2-9 0,-2 2-2,2 2-19,0 2 20,0 3 0,0-4-15,0 2 14,0-2-14,2-3 13,0-6-23,4-1 26,1-5-2,-1 0-27,1-3-9,-1-2-27,2 0 20,5 0 3,2 0 13,-3-7-62,6 0-25,-2-5-56,4 3 13,-3-2 45,-3-3 23,6 4 13,-6 1 26,4 1 13,-2 3 10,-3 3 29,4 2 16,-4 0 79,-3 0 64,4 5-39,-4 3-16,-2 1-23,3 3-13,-2 0-13,-1 1-34,-2 0-19,0-3 18,-1 2-19,-1 1 12,-4-4 0,0 1-3,0-3 13,0 3-1,-4-2 4,-3-1 3,-5 1-16,0-1 16,-6-3-3,1 3-24,-2-5-2,2-2-35,-4 0-23,4 0 28,-3 0 11,6-2 19,1-5 14,-2 2 2,7-1-3,-1-2-11,3 3 5,2-1-7,2 2-20,2 1-51,0-2-26,0 3 0,0 0-17,0 1-32,4 1-49,4 0-52,1 0 19,3 0-78,-1 0-239</inkml:trace>
  <inkml:trace contextRef="#ctx0" brushRef="#br0" timeOffset="113714.5731">10907 12963 760,'0'0'1222,"0"0"-1209,0 0-11,0 0-2,0 0 166,0 0 22,0 0-101,0 0-64,111 0-7,-99 0-15,4 0-1,-4 0-19,-1 0-82,2 0-161,-7 0-37,0 0-13,-6 0-121,0-5-190</inkml:trace>
  <inkml:trace contextRef="#ctx0" brushRef="#br0" timeOffset="113913.1598">10871 12851 1859,'0'0'451,"0"0"-451,0 0 6,0 0-6,0 0 197,0 0 13,0 0-36,0 0-49,0 0-42,0 0-35,132-9-47,-107 7-1,-7 0-3,3 0-61,0 0-35,-4 1-59,0 1-61,-2 0-120,-3 0-261,-1-3-153</inkml:trace>
  <inkml:trace contextRef="#ctx0" brushRef="#br0" timeOffset="120463.3418">11731 12574 109,'0'0'78,"0"0"-52,0 0-23,0 0 17,0 0 3,0-2-20,0 2 20,0 0-4,0 0 14,0-1 3,0 1 9,0 0 24,0-3-4,0 3 114,0 0-87,0 0-64,0 0-28,0 0 0,0 0 0,0 0 2,0-2-1,0 2-1,0 0-16,0 0-4,0 0-2,3 0-14,-1 0-16,-2 0-4,0 0-6,2 0 0,-2 0-16,0 0-23,0 0-49,0 0-39</inkml:trace>
  <inkml:trace contextRef="#ctx0" brushRef="#br0" timeOffset="120715.3709">11731 12574 152</inkml:trace>
  <inkml:trace contextRef="#ctx0" brushRef="#br0" timeOffset="121551.5228">11731 12574 152,'41'-21'206,"-41"21"-167,0 0-23,0 0 26,0 0 17,0 0 68,0 0-55,0 0-39,-2 0-32,2 0-1,0 0-17,-2 2 1,2-2 3,0 0-3,0 2-7,0-2 3,0 0-2,0 0-37,0 0-39,0 0-26,0 0 26,0 0-16,0 0 42,0 0 33,0 0 23,0 0 16,0 0 32,0 0 62,0 0 33,0 0-22,0 0 12,0 0 98,0 0-36,0 0-12,0 0-8,0 0-22,0 0-26,0 0-4,0 0-3,-2 0-16,2 0-26,-2 0-23,-1 0 13,-2 2-36,3-2-16,-4 2-29,2 1-10,-4 1 9,-3 2 14,0 0 16,3 2 3,-3 0 14,3-1 5,-3 2-18,0 1 12,3 0 3,-2 3 20,-2 0 10,6 0-10,0 1 6,0 1-41,2-1-4,-1-2 0,3-1 2,2 0 21,0-1-7,0 2-15,0-2-1,0 2-1,0-3 1,2 1 0,3 2-9,1-2 9,0-1 3,-2 0-3,2-1-1,2 1 1,0-1 0,-2 0-21,2-1-12,-2 1 1,1 0-14,2-3 24,-3 1 5,2 1 17,-1-5-16,1 3-8,1-1 22,0-1 4,1-1-2,-4 2 23,5-2-7,-2 0-15,1-2-1,-2 2-13,1-2 0,2 0 11,-1 0 1,-1 0-24,1 0 9,-1 0-10,2-2 24,-3-2-11,-2 0 11,2 0-18,2-1 1,-4-2-24,0 0 8,0-1 2,-4 1-3,2-3-19,1 3 45,-3 0 10,1-1 46,-3 1 3,0 2-49,0-3 0,-7 3 0,0 1 1,3-2 41,-4 0-13,2 2 4,-3 3-33,-2-1 42,5 2-42,-4 0-16,-1 0 9,-2 0 7,0 0 33,1 0 16,-2 5 19,2 0 6,0 2 7,-4-1-6,6 1-10,-3 1-7,0-1-3,3 1 3,1 0-15,1 1 5,-3-1-19,7-1-3,-3 2-13,5-4 6,-2-2-17,2 2 11,2-1 7,0-2-17,0-1 13,0 1-16,0-2-1,0 2-2,0-2-10,0 0 12,0 0-2,0 0-9,0 0-1,0 0-13,0 0-16,0 0-13,0 0-16,0 0-39,0 0-65,0 0-59,2 0-55,2 0-69,-2 0-157,9 0-184,-30 0 699</inkml:trace>
  <inkml:trace contextRef="#ctx0" brushRef="#br0" timeOffset="122631.1591">12742 12834 1152,'0'0'706,"0"0"-550,0 0-153,0 0 16,0 0 95,0 0 61,0 0-55,0 0-85,0 0-35,0 0-12,48-23-23,-34 17-92,-4 1-96,0 1-4,-3 0 19,-3 1 52,-2 3-7,0 0-20,-2 0-103,0 0-141,0 0 35</inkml:trace>
  <inkml:trace contextRef="#ctx0" brushRef="#br0" timeOffset="122865.6167">12837 13168 1026,'0'0'1017,"0"0"-949,0 0-55,0 0 0,0 0 19,0 0 88,-23 98 16,15-86 3,-1-1-84,0-2-27,3 1-28,-2-2-36,2-3-70,1 0-49,0-2-40,3-1-71,2-2-46,0 0-176,7-2-343</inkml:trace>
  <inkml:trace contextRef="#ctx0" brushRef="#br0" timeOffset="123463.378">13557 12622 209,'0'0'218,"0"0"-87,0 0 155,0 0-67,0 0 2,0 0-6,0 0-94,0 0-82,0 0 13,0 0-17,-51-19 24,45 19 15,0 0 30,-1 4 23,-2 3 12,1 4-3,2-2-13,-3 4-36,1 0-22,-1 3 2,5 1-28,-1-1 6,1 1 3,4 0-15,-2-1-32,2 0-1,0-2 0,0-2-23,0 2 3,4-1 18,5-3-16,2-1 5,1-1-32,3 1 45,5-7 0,-2 3-1,4-4 0,1 1 0,2-2-12,1 0 12,-5 0 0,1 0 0,-4-3 0,0-2-1,-6 3-10,-1-3 12,-5 1 0,1 2 13,-5 0 0,0 2 0,-2 0-10,0 0-3,0 0-16,0 0-32,0 0-43,0 0-51,0 0-52,0 0-104,0 0-102,0 0-189,0 0-413</inkml:trace>
  <inkml:trace contextRef="#ctx0" brushRef="#br0" timeOffset="123684.7359">13982 12798 1907,'0'0'518,"0"0"-495,0 0 45,0 0-65,0 0 203,0 0-10,0 0-106,0 0-42,0 0-22,0 0-26,0 0-22,121-18 18,-109 18-24,3 0-30,-2 0-19,-5-1-33,-2 1-47,2 0-115,-4-2-84,-4-3-70,0 0-121,0 1-141</inkml:trace>
  <inkml:trace contextRef="#ctx0" brushRef="#br0" timeOffset="123928.5281">13931 12676 810,'0'0'1517,"0"0"-1498,0 0-19,0 0 0,0 0 117,0 0 115,0 0-35,0 0-88,0 0-26,0 0-16,61-8-16,-41 6-51,-4 2-9,4-2 9,-6 1 12,-3-2-12,2 3-12,-3-2-8,-1 2-31,-5 0-26,0 0-16,0 0 0,-2 0 0,-2 0-20,0 0-19,0 0-78,0 0-140,0 0-148,0 0-186,0 2-95</inkml:trace>
  <inkml:trace contextRef="#ctx0" brushRef="#br0" timeOffset="127763.5234">11655 12551 57,'0'0'202,"0"0"-62,0 0-46,0 0-28,0 0 12,0 0 91,0 0-58,-6 0-46,4 0-22,0 0-7,2 0-23,-2 0-13,-4 0 0,4 2-1,0-2-3,0 2 3,2-2 1,-2 0-3,2 2-20,-2-2-39,2 2-55,-2 0-30,0 1-61,0-3-8,2 0-35</inkml:trace>
  <inkml:trace contextRef="#ctx0" brushRef="#br0" timeOffset="131118.8529">14554 12500 16,'0'0'219,"0"0"-128,0 0-35,0 0 15,0 0 73,0 0 100,0 0-107,0 0-49,0 0-20,0 0-6,0 0-10,0 0-16,5 0 0,-2 0 13,1 0 10,-2-2-17,0 2-6,0-2-10,0 2 13,-2 0 16,0 0 26,0 0 20,0 0 9,0 0 11,0 0 2,0 0-10,0 0-38,0 0-30,-2 0-3,0 0-7,-4 0-2,-1 2-7,-2 1-13,1 3-12,0 5-1,-3-4-1,0 3 1,5 1-3,0 0 2,-1 0-1,3 1-11,2-1 13,0 1 13,-1-3-12,3 4 11,0-1-11,0-2-1,0 1 1,0-1 1,0 2 2,3-3-3,1 0-1,0 1 0,1-2-13,-3 0-26,2-3 7,-2 0 9,2 2-12,0-2 18,0-1-60,3 0 22,-2 0 0,-1-3 42,0 3-29,2-2 7,-2 0 35,2-2 19,1 3-19,2-3-11,-3 0 11,0 2-10,1-2 10,-1 0 0,3 0 22,-3 0-22,3 0-1,-3 0-44,0 0-4,2 0 36,1 0-9,0 0-8,-1-2-12,-2-1-10,0-1-13,4 0 7,-4 0 35,-2 3 20,2-3-17,-2-2 20,1 3-14,-1-1 14,0-2 1,1 1 38,-3-2 42,0 2-81,-2-1-42,0-2 42,0 3 52,0-1-28,0 0-24,0 1-32,-2 0 32,-3 3 84,1-3-71,0 2-11,2-2 37,-3 1-3,1 1 6,0 1-29,0 0 16,0 0-9,0 0 41,-3 2-6,2 0-38,1 0-15,-2 0 17,0 0 23,-2 2 23,1 2 6,-4 1-16,3 4 0,-1-1-13,1-1 6,-3 2 4,3 1-39,-1 1 9,1-2 7,0 0-25,-2-1 10,4 1-13,2-2-1,0-2 2,0-1-1,0 2 12,0-1 0,1-3 6,1 1-6,-1-1-12,1-2 1,2 0 14,0 0-14,-2 0 0,2 0 11,0 0-12,0 0-1,0 0-22,0 0-33,0 0-29,0 0-29,0 0-38,0 0-89,0 0-107,0 0-144,0 0-311,2 0 234</inkml:trace>
  <inkml:trace contextRef="#ctx0" brushRef="#br0" timeOffset="138722.8576">7466 14410 509,'0'0'599,"0"0"-380,0 0-167,2 0-16,-2 0 58,0 0 95,0 0 61,0 0-69,2 0-67,-2 0-37,0 0-12,0 0 0,0 0 12,0 2 17,0-2 12,0 0-6,0 0-32,0 0-30,0 0-22,0 0-14,0 0 1,0 0 0,2 0-3,-2 0-17,0-4-19,0 1-12,0-3 0,0 2-42,0-1 38,-6-1-29,0 1 33,-5 2-81,-4-1 103,2 3-3,-3 1 16,-2-3-71,2 3 32,-4 0 13,4 0 16,-4 4 10,3 0 13,3 4 17,-2-2 9,6 1 3,0 1-26,4-1 23,-2 1-13,6-1-11,2 0 17,0 2 0,0 2-19,6 3-2,4-3-21,0 3 7,3 1-33,2-4 10,-1 3-32,3-4 6,5-3-39,-4-3 3,6 0-3,0-4 36,-3 0-49,2-3-42,-2-4-14,1 0-42,-4-2-65,2-4-7,-5 0 49,-3 2 68</inkml:trace>
  <inkml:trace contextRef="#ctx0" brushRef="#br0" timeOffset="138778.0063">7466 14410 9</inkml:trace>
  <inkml:trace contextRef="#ctx0" brushRef="#br0" timeOffset="138983.5299">7466 14410 9,'121'15'231,"-121"-15"37,0-3 71,-4 3-128,0 0-18,2 0 15,-3 3-13,3 2-55,0-1-56,2 5 1,-2 5 67,2 0 17,-2 6-49,2-2-49,0 5-13,0-5-7,4 4-31,3-2-4,-1 1-3,2-1-11,0-3-2,2-3 0,-2 1 0,-2-7 0,0 2-1,-2-4 1,-2-4 1,1 1 2,-1 0-1,-2-2 15,2-1-15,-2 0 14,3 0-13,-3 0 20,0 0-11,0 0-12,0 0-1,0 0-24,0 0-14,0 0-29,0 0-45,0 0-94,4 0-85,0-1-85,4-7-111,1 2 9,8-9-145,-59 45 624</inkml:trace>
  <inkml:trace contextRef="#ctx0" brushRef="#br0" timeOffset="140218.5732">7994 13939 163,'0'0'127,"0"0"13,0 0-22,0 0 221,0 0-78,0 0-89,0 0-71,0 0-36,0 0-3,0 0 16,-4-5 7,4 5 9,0 0 13,-2 0 7,2 0-17,0 3-13,0-1-29,0 0-32,0 0-4,0 1 1,0 1 6,0 5 64,0 2 10,0 2-38,2 2-1,0 3-10,2-1-22,2 3 4,-4 1-4,2 1 6,-2 0 0,2 1-18,0 2-14,0 0 10,0 0-13,1-2 0,-3-1 0,2 1 1,-2-2-1,1-3 28,-1 3-26,-2-3 0,2 4 30,0-3-7,-2 3-5,2 0-19,0-1 31,0-1-10,0 1-19,0 2 26,1-5-13,1 2-15,-2-3-1,0 1 0,0 0 0,-2-1 23,2 0-23,0 0 0,0-1 13,3-3 2,-3 1 5,-2-1-18,2-4-1,-2 3-1,2-5 3,-2 1 13,0-3-14,3-1 0,-3 1 0,0-2 11,0 0-10,0-1 1,0 1 8,0-1 4,0 0 0,0 0-15,2-1 3,-2-1 15,0 0 6,0 2-3,0 0-6,0-2 7,0 0-1,0 0-3,0 2 3,0-2 0,0 0-9,0 2 0,0-2-11,0 0 14,0 0-13,0 0 10,0 0-11,0 0 11,0 0-10,0 0 9,0 0-10,0 0 11,0 0 0,0 0-1,0 0 1,0 0-11,0 0 11,0 0 3,0 0 3,0 0-3,0 0-1,0 0-2,0 0-10,0 0 10,0 0-1,0 0-9,0 0 10,0 0-12,0 0-1,0 0-1,0 0 0,0 0-15,0 0-12,0 0-13,0 0 3,0 0-3,0 0-4,0 0 7,0 0 7,0 0-1,0 0 3,0 0 4,0 0-4,0 0 10,0 0 3,0 0 14,0 0 0,0 0-1,0 0-1,0 0 2,0 0 2,0 0 2,0 0 18,0 0-18,0 0 14,0 0-4,0 0 4,0 0 6,0 0 7,0 0 0,0 0 3,0 0-1,0 0 1,0 0 0,0 0-7,0 0-6,0 0-6,0 0-1,0 0-10,0 0-1,0 0 1,0 0 2,0 0 11,0 0-2,0 0 0,0 0-12,0 0 0,0 0-1,0 0 0,0 0-2,2 0 0,-2 0 0,0 0-14,0 0 3,0 0-15,0 0-20,0 0-15,2-2-32,-2 0-49,0-2-54,2 3-113,0-5-222,0-2-207,2 3-687,-16 33 1334</inkml:trace>
  <inkml:trace contextRef="#ctx0" brushRef="#br0" timeOffset="141534.8997">8611 14290 382,'0'0'466,"0"0"-62,0 0-228,0 0-102,0 0-12,0 0 33,0 0 28,0 0-29,0 0-71,-22 17-21,16-13-2,-3 1 0,1 2 17,-3 3 29,3-1 42,-1 2 25,3-2 30,0 3-30,2 2-20,-1-3-41,2 4-3,3 1-24,-2-1-5,2 2-4,0-1-16,0-1-12,0 0 1,5-2 11,2 0 0,-1 1-23,0-3 20,2 0 2,1 2-1,4-4-14,-2 0-7,1-1 7,3-2 0,-2-1-19,-1-2 9,6-1-16,-4-2 26,1 0-49,0 0 62,0-2-88,0-3-6,-2 0 45,-3-1-3,0 0 3,0 1 10,-4-1 39,-2-1 3,0 1 36,-2-1 3,0-2 4,-2 2-11,0-1 30,0 1-30,0 0-9,0-1 38,0 1-9,-2 2-52,-4 1 0,2 0 42,-4 2 36,-2 2-59,2 0 0,0 0 30,-3 0 35,2 0-81,1 0-3,-2 0-16,-1 0 16,-2 2 29,2 3-13,1 3 13,0-1 0,0 1-7,4-3-18,2 2-4,2-1-16,0-1 14,2 1-20,0-2-20,0 1-35,0-5 9,0 5-6,4-3-53,2 0-18,5-1-27,2-1-23,2 0-101,2 0-189,-2 0-258</inkml:trace>
  <inkml:trace contextRef="#ctx0" brushRef="#br0" timeOffset="141730.2551">9058 14526 1512,'0'0'715,"0"0"-537,0 0-178,0 0 0,0 0 64,0 0 82,0 0-108,0 0-38,0 0-58,0 0-45,5 0-88,-3-2-94,0-5-147,-2 2-190</inkml:trace>
  <inkml:trace contextRef="#ctx0" brushRef="#br0" timeOffset="142367.1153">9205 14283 460,'0'0'313,"0"0"-193,0 0-90,0 0 133,0 0 45,0 0-13,0 0-68,0 0-36,0 0-3,0 0 3,0 0-7,-2 0-35,0 4-7,-3-4-3,1 5 3,0-1 1,0 1 2,-3 3 3,-1 1 46,-1 3-13,0 0-20,3-1-6,2-2-19,-2 5-10,2-4-7,2 1-6,-2 0-12,2 1-1,2 0 2,-4-1-2,4-2 1,0 3 12,0-3-10,0 1 0,6 2-3,0-1-7,0-2 6,2 1 1,1-1-3,4 0 0,-3-2-12,3 1 13,2-3-9,-2-1 11,-1-1-3,2 2-17,-4-3 7,2-2 10,-3 0-10,4 0 10,-3 0-42,1 0-1,-3-2 14,3-3-13,-2 2 6,-3-3 37,0 0 2,-2 1 6,-2-1 17,2-1 3,-1 3 0,-1-3 12,1 2 14,-3 1 13,0 1-4,0-3-35,0 2-1,-5 2-8,-2 0 24,1 2-2,-2-2-36,-3 2 26,0 0 13,1 0-10,-1 0-30,1 0 24,-3 0 25,4 4 7,-1 2-7,2 0-19,-2-1-14,2 0-18,6 0-16,-2-1-9,2 0-10,0 0-7,2-1 7,0-1-7,0 2-3,0-2 3,0 1-9,0 0-20,2 0-32,0-1-39,4-2-110,-2 4 5,6-4-22,0 0-131,-2 0-223,5-4-106</inkml:trace>
  <inkml:trace contextRef="#ctx0" brushRef="#br0" timeOffset="142664.9582">9663 14449 910,'0'0'739,"0"0"-466,0 0-189,0 0-19,0 0 126,0 0 68,0 0-98,0 0-80,0 0-20,0 0-13,30 0 0,-19 0-12,1 0-24,2 0-9,-2 0-1,-2 0 1,4 0 16,-4-2-19,0 0-38,-3 0-23,2 0-52,-1-2-6,-4 1-36,0 1-120,-4-3 0,0 3-41,0-6-29,-2 3-420</inkml:trace>
  <inkml:trace contextRef="#ctx0" brushRef="#br0" timeOffset="142870.793">9663 14449 49,'-80'-94'1361,"84"92"-1032,2-1-248,5 0-42,2 0 107,-1-1 146,4 0-43,0 1-114,4 0-25,1-1-7,0 1-55,2-2-48,-1 2 0,-2-3-13,0 4-29,-5 0-80,-3 1-39,1-3-140,-4 2-68,-1 0-148,-4 0-197,-2-5 11</inkml:trace>
  <inkml:trace contextRef="#ctx0" brushRef="#br0" timeOffset="143472.1364">9984 14197 941,'0'0'625,"0"0"-550,0 0-75,0 0 0,0 0 88,0 0 3,0 0-39,0 0-20,106-12 17,-97 14-33,-1 2-16,-4 0-29,0-1-16,-2 3 9,-2-1 13,0 2 23,0 1 0,-2-1 26,-4 1-6,-4-1 2,-1 1-18,-2-1 22,3-1 6,-3-1-19,3 2-10,-4-3 26,6-3-3,0 2-1,2-3-24,-2 0 15,4 0 0,2 0 6,0 3-5,2-3-15,0 0-1,0 0 12,0 0 13,0 0 6,2 0 1,0 0-33,0 0-1,3 0 1,2 0 2,-1 0 53,4 0 48,-2 2-51,8 2-23,-4-2-29,-1 1-13,4 0 13,-2-2 10,-3 3-9,0 0-2,2-1-39,-4 1 39,0-1-14,-4 2 15,3 0 13,2 2-13,-5-2-1,-2 1-6,0 0 7,0-1 4,-2-1 21,0 2 21,0-2-27,0 2 0,-4 0 1,-2-1-7,-5 1 9,2 0 4,-3 1-3,-1-2-10,-4 0-13,0-2 12,0 2-10,-2-2 20,-1 1-3,4 0-19,1-2 16,0-2 4,5 0-1,1 0-16,3 2 17,1-2-18,3 0-2,2 0-1,0 0-41,0 0-39,2 0-61,5 0-39,-1-4-39,3-3-43,3 3-3,6-6-8,0 0-208,-5 3-258</inkml:trace>
  <inkml:trace contextRef="#ctx0" brushRef="#br0" timeOffset="144235.2675">10371 14141 60,'0'0'551,"0"0"-118,0 0-270,0 0-91,0 0 68,0 0 88,0 0-17,0 0-59,0 0-38,0 0-10,-14 13-1,8-3 14,2-3-37,0 2-28,-2 2-3,1-2-1,-1 0-6,2 1 3,-1 0-26,1 0 4,2-3-4,0 2 4,2-1-1,0 1-3,0 2-15,0-2 18,0 0-21,0-1-1,0 1-11,0-1 10,4-1 1,-2-2 23,5 1-22,-1 0 18,-2-1-16,3-1 17,1-1-19,-2 3 1,5-2 14,-2 0-14,1-1-2,-2 2 0,4-1-26,-2-2 7,0 1 3,-3-1-13,1 0-9,3 0-4,-5-2-10,3 2-6,-3-2-3,5 0-13,-5 0-17,1 0-41,-1 0 48,0-4 22,-2 0 49,0 1 13,4-1 23,-4 0 29,-2-2 9,2 1-12,-2-4-1,0 4-12,0-2-10,-2 2 19,0 0-13,0-2-9,0 4 38,0 1 13,0 0-9,-2 1-27,-2 1-35,-2 0 39,-1 0-6,0 0 31,1 0-32,0 0-16,-2 0-19,-1 0 4,-4 3-4,0 2 1,1 2 12,-3-2 3,4 1 6,-1 2-9,0-5-10,4 6 13,-2-4 26,2 1-1,1 0-19,0-3 4,1 3-13,4-2 6,0-2-16,0 3-1,0-3 0,0 2 2,2-1 15,-2-3-16,2 3 13,0-3-14,-3 2-1,3-2-1,0 0 0,0 0-3,0 0-16,0 0-10,0 0 0,0 0-19,0 0-19,0 0-19,3 0-7,-1 0-10,0 0-16,2-2-16,2-1-50,5 0 20,0-1-123,-1-3-164,-4 5-320,0-4 33,-67 33 739</inkml:trace>
  <inkml:trace contextRef="#ctx0" brushRef="#br0" timeOffset="145597.7473">12048 14350 855,'0'0'697,"0"0"-498,0 0-147,0 0 19,0 0 130,0 0 101,0 0-99,0 0-87,0 0-42,0 0-16,0 5-3,2-5-23,0-5 7,0 0-1,2-4-19,0-4-19,-2-1-32,3-3-6,-3 0 18,2 0 20,-2 5 0,3 0-18,-3 7 17,0 1 1,-2 4-1,0 0 0,0 0-18,0 0-4,0 4 4,0 0-13,0 4-38,0 1 70,4 4 23,5 4 6,-1 1-29,2 0 0,4-1-13,0 0 11,-2-6-11,6 0-10,-3-4-25,2 2-17,0-7-19,-3-1 33,2-1-7,-4 0-40,4 0 31,-6-5-1,-2-5 64,-2 2 4,1-3 36,-3-1-36,3 0-32,-5-1 32,-2 4 30,0 2 83,0-1-84,0 6 33,0-2 12,-2 4 23,0 0-26,-3 0-16,5 0-7,0 0-16,0 0-29,0 0-3,0 0-11,0 2-17,0 6 28,0 1 19,7 7 10,-1 1 1,2 7-28,3 5-3,4 6 3,-2 3-3,-1-2 1,2-3 0,-4-5 0,0 3 1,1-2-1,2-3-3,-5 5 2,3-2-11,-3-1 12,1-5 2,-5-5-1,-2-1 12,1-5-12,1 4-1,-2 3 16,0 0 4,0-3-1,-2 1-17,0-4 1,0 1 29,0-4-3,-6 1-7,-3-2 11,-2-3-8,1 3 1,-7-5-26,0 3-19,-2-7 17,-5 3 2,3-3-3,-2 0 6,-3-6 20,5-4 1,-3-3-22,6-4 15,-2-3 18,6 0 16,1-4 10,4 0 18,1 1-9,3 0-3,3 1 0,2 4 12,0 3-32,0 1-18,2 1-29,7 1-48,2-1 13,4 0-3,-1-1-25,6 1 3,0 2-45,4 0-42,2 1-54,-3 0-79,5 1-150,-2-3-82,-10 4-237</inkml:trace>
  <inkml:trace contextRef="#ctx0" brushRef="#br0" timeOffset="146801.9479">12766 14185 1816,'0'0'428,"0"0"-350,0 0-62,0 0-13,0 0 175,0 0-20,0 0-94,0 0-48,0 0-16,0 0-2,38-40-33,-26 32-13,-1-2 6,4 1 6,-3-1 36,-1 3 0,-1-1 0,2 3-22,-4 1-4,0-1 6,-2 5 20,0 0-1,2 0-2,-2 0 2,-2 0 1,2 0 0,0 5 48,3 4-12,0 1 22,1 1-35,1 7-1,-5-3-21,5 2 31,-2-1-32,-3 1 1,0 0-2,-2-5-19,-4 3 1,0-4 6,0-2-13,0 0 23,-2 1 3,-4-3 0,-2-2-1,-1-1-12,-4 0-3,3 0-10,-1-3-10,-4 1-6,4-2-9,1 0-11,-1 0 10,0-2-45,5-3 3,2-1 17,2-1 30,0 3 45,2-2 1,0-1 1,0 4 0,6-1 16,0 2-16,5-1 45,2 0 24,-1 3-14,1 0 35,2 0-28,0 0-20,0 0-39,0 0 33,-3 3-20,6-2-15,-4 1 1,-1 0 21,4-2-21,-2 0-1,2 0 18,-2 0-19,-3-4-6,6-3-88,-6-1 7,1-2-4,0 0-3,-3-2 39,-1-2-78,-5 1 39,2-1 3,-4 1 29,0 4 62,-2-1 16,0 3 14,0 0 61,0 4-49,0-1 78,-2 4-26,0-1-10,0 1-16,0 0 7,0 0-14,0 0-12,2 0-20,0 0-26,-2 5 10,0 0 10,-3 5 15,3 2 14,0-1-7,0 0-29,2 3-12,0-2 3,0-1-7,0 0 0,0-1-3,2 0 3,0-3-11,2-1 9,1 0-9,-3-3 10,0 1-12,-2-4 2,2 2 11,0-2 13,0 0-13,-2 0-12,2 0-4,0 0 16,-2 0 0,5 0 4,-1-2 12,1-2-6,1-2-10,2-1-16,-2 0-19,6-1 9,-2 0 3,0 0-15,1-1-11,2 1 7,-1 1 10,1 1-7,0-1 36,0 7-39,-3-5 42,-2 5 35,4 0 17,-4 0-13,0 0-16,-4 0 6,3 5 19,2 0-6,-5 1 13,2 3 6,-2-1-19,3 1-10,-3 0-18,0 2-12,-2-2 19,0 0-19,0 1-2,1-5 1,-3 4 1,0-5-2,0-3 0,0-1 0,2 3 1,-2-3 1,0 0-2,0 0-2,0 0-17,0 0 3,2-4 0,0-2-10,3-6-119,1-1 19,0-5 51,2 1-112,4-2-8,0 1-10,0 2 140,2 3 33,-2 1-27,1 5-2,2 0 57,-2 2 4,-5 3 43,0 1 31,1 1 11,-4 0-10,-1 0 3,0 5 51,0 0 40,0 7-4,0 0-29,0-1-55,3 2-17,0 0 20,-1-1-52,0 2 13,-2-3-10,0-2-12,1 0 3,-1-2-24,0-2 11,-2 1 3,1-2-14,-1 1-1,-2-3-1,0 1-48,0-3-91,0 2-41,0-2-75,-2 0-115,-7 0-137,0-2-562</inkml:trace>
  <inkml:trace contextRef="#ctx0" brushRef="#br0" timeOffset="147001.4782">13247 13924 2289,'0'0'783,"0"0"-773,0 0-10,0 0-55,0 0 55,0 0 116,0 0-116,0 0-68,0 0 1,0 0 22,41-3-77,-25 8-142,4 3-299,-4-1-228</inkml:trace>
  <inkml:trace contextRef="#ctx0" brushRef="#br0" timeOffset="150064.592">14548 14187 749,'0'0'726,"0"0"-579,0 0-147,0 0 0,0 0 74,0 0 128,0 0-98,0 0-46,0 0-42,0 0 56,60-53-72,-51 44-55,-3-4 55,0 0-72,-2 0 72,0-2-26,1 1 10,-3-1-35,-2 3 50,0-2-53,0 5 22,-9 2 19,1-1 3,2 3 10,-3 2 0,1 3 3,-1 0-3,1 0 68,1 0 10,-1 3-10,2 4 20,-6 4 6,6 0-16,2 1-27,-2 2-38,4 1 13,0-1-24,0-1-1,2-1 2,0 0 13,0 0 3,8-2-19,-2-1 2,5 1 1,2-5-2,-3 1-2,3-2-20,2-2-26,0-2 47,-3 0 0,6 0-25,-4-2 5,4-6-19,-4 1-25,1-1-17,0-1-17,-4-1 43,-1-2-13,3 3 0,-4-2-7,-1 2 20,-2 2 52,0 4-10,1 0 12,0 1-20,-1 2 21,0 0 81,0 0 30,1 0-40,1 6 7,1 1 48,-3 2-15,1 0-63,-3 1-15,2 0 0,-2-2-32,-2 1-1,3-2 3,-3-1-2,-2-2-1,0-3-19,0 1 17,0-2 2,0 0 22,0 0 14,0 0 3,0 0-10,0 0-10,2 0-19,0-3-22,1-7-43,1 1-87,2-3 61,0 0 91,2 1-107,4 0-55,-2 1 104,0 2 35,6 4 0,-4 1 12,-1 1 11,-1 2 62,3 0 16,-2 0 16,-3 5-16,0 3-10,2 1 42,-2 1-23,-2 4-32,0-2 4,-2-2-1,1 4-19,-3-3-10,0-1-13,1-2 6,-3 0-9,0-6-13,0 3-1,0-3 1,0-2 0,0 0 0,0 0 0,0 0-13,0 0-6,0 0-4,0-7-32,0 0-93,0-2-50,0-4 46,0 1 61,2 0 26,4-1-23,0 4 56,1 0-30,1 1 62,3-1 13,0 2 13,-1 1-3,0 1 39,4 3-36,-2-2 0,-4 2-23,1 2 29,0 0 49,-3 0-16,-2 0-10,0 2 7,1 2-17,1-2 1,0 3 12,3 1-6,-3 1 9,1 0-22,-1 0-10,0 1-3,2-1 9,2-1-9,-2 2-4,0-3-22,0 2 0,4-2 9,-4-3-7,-2 2-1,0-4 2,3 0-3,0 0-22,1 0-7,-1-4-16,1-5-13,3-5-75,-2-3 30,-1 0-27,-2-6 46,4-8-4,-6-5-22,-4-4-53,-2 0 20,0 4 16,0 5 4,-2 4 38,-2 6 62,0 8 23,-1-1 62,-2 6 32,1-1 176,0 0-74,0 7-24,2 0 9,2 2-28,-1 0-63,1 0-35,-1 5-53,1 7 50,0 8 13,0 6-4,2 8-13,0 0-22,0-7 0,6-1-13,2-6 6,0-1 29,0 3-44,0-5-2,6 0 23,-4 4-25,0-4 0,3-2 0,0-1 7,-2-1-6,-3-4-2,0-1-22,2-1 21,-2-5-9,-4 1 8,0-1-13,0-2-26,-2 0-6,2 0 37,1 0 11,0-7 0,3 0-16,0-4-23,1-5 1,1-1-4,1 2 16,-2-4-29,-1 2-10,2 1 36,2 1 29,-2 3 40,0 3-40,1 3 2,2 0 18,-3 5 35,1-2 22,2 3 23,-1 0-39,-3 3-19,3 2-6,0 2-1,-2 0-22,0 3 16,2-3-27,-4 0 11,0-1-11,-4 0 1,0-3-3,1-1-3,-3 1 1,-2-3 2,2 0-1,-2 0-1,0 0-31,0 0 8,0 0-7,0 0-4,-4-3-25,-1-2-104,-1-3-35,0 1 134,-2-1 66,2 5 0,-4-1-1,4 1-44,2 3 45,-2 0 41,-1 0 7,1 0 11,-1 0 15,3 7 16,0-2-22,2 3-35,0-1-8,0 2-25,2 1 16,0-3-6,0 4-10,0-2-13,0 0 10,4 1-10,0-3 10,2 2-33,3-4 14,0-1-10,-3 0-10,2-4 39,0 2-22,6-2 5,-4 0 1,3 0-10,0-4-23,-1-4-52,-1-2-19,2 1 68,-5-1 13,1 1 0,-3 0 22,0 1-2,0 2 9,0 2 13,-4 3 26,-2-1 22,0 2 69,0 0 32,0 0-36,0 0-45,0 2-29,0 1-23,-2 2-15,2 2 35,0 0 28,0 5-3,0 0-38,0-2-20,0 2 0,0-4 1,2 1 13,2-1-15,-2-1-1,2-5 0,2 1 0,-2-1 0,2 0-1,3-2-1,2 0-41,-1-2 20,5-5-23,0-1-26,0-4-36,3 0-9,-4-2 28,0 1-9,4 0 3,-6 0 29,1 1 49,0 2 15,-4 5-1,-3-1-5,-4 6 7,-2 0 42,0 0 91,0 0 49,0 0-50,0 0-48,0 4-22,0 1-40,0 2 36,0 0 16,0 3-32,0-3-42,0 3 13,0-3-13,4 1 0,-2-1-14,2-5 14,3 3 1,0-3-1,-1 1-2,2-3-33,0 0-17,6 0 26,-2 0-6,1 0-16,2-3 6,0-4-23,-1 0-16,4-1-6,-4 1 13,2-2 6,-4 1 29,0-1-3,-3 4 39,2 0 3,-3 0 1,-3 2 12,-1-1 20,-2 2-4,0 0 23,-2 2 48,0 0 10,0 0-32,0 0-40,0 0-12,0 0 10,0 0-7,0 4-10,0 1 7,0 4 25,0-1-12,4 5-39,2 0-3,3-1 1,0-2-19,-1 0 21,2 0 2,4-1 2,-2-2 12,1-2 6,2-2-21,-2-3-1,-3 0-23,3 0 10,-2-3-23,-3-5 1,-2-3 0,0-1-59,-2-5-6,-4 0 19,0-4-6,-4 0-124,-6 0-188,0-1 204,-8 4 195,4 7 8,-5 1-7,1 3 34,2 7 24,-2 0 9,6 0 39,2 0 69,-2 0 8,6 7-70,2 1-62,0 1-26,4 2-10,-2 3 0,2 1-16,0 0 0,2 1 0,6 3 0,5-2 1,0 0-1,-1 2 1,4 0-1,0-1 0,-1 1 0,2-2-1,0 2-19,0 0 20,-2 1 2,-1-1-2,4 1 55,-4 1 13,2 2-10,-4-4-45,-1 0 22,-3-2-9,-1 0 0,-5-5-13,0 0 0,-2-3-12,0-1 28,0-3 13,-9 0-8,3-2-34,-4-2-29,-1 2 26,-2-3 3,2 0-16,-1-3-36,2-1-19,-2-8 10,6 1 57,2-3-76,4-3-4,0-2 84,2-2-39,10-6-55,8-7-117,6-7 159,-1 2 23,-1 8 3,-8 8 20,0 9-71,-4 1 77,0 0 61,6 0 4,-4-1-22,-1 4 5,0 1-35,-2 1 55,-5 5-16,-4-1 36,2 4-4,-4 0 0,0 0-23,0 0-16,0 0 1,0 0-1,0 0-6,0 2-23,0-2-15,0 2-1,0 0-20,0-1 8,0 3 10,2 2 1,2-2-2,0 1 0,6 3 0,-4-1 2,2 0-3,0 1-5,6-3 9,-4-1 13,3-1 16,2 1-10,-2-2 0,1-2 17,4 0-11,-4 0 4,1 0-9,2-4-20,-2-3-16,2 0-4,-2-5 1,-3 0 18,2-3-12,-4 0 13,-6-1 19,0 3 14,-4 0 28,0 0 6,-2 5 36,-6 0 2,-6 0-41,2 3-9,0-1-52,-6 2 25,3 4-28,1 0-16,-4 0-16,2 0-19,-2 4-1,2 3-28,1 1-51,-2 4-43,6 1-116,1 0-209,1-3-158,5 1-651</inkml:trace>
  <inkml:trace contextRef="#ctx0" brushRef="#br0" timeOffset="150916.5795">18334 13626 623,'0'0'1003,"0"0"-1003,0 0-111,0 0 59,0 0 52,0 0 101,0 0 10,0 0 45,-102-48 6,83 48-13,-1 0-58,4 0-33,-4 0-16,4 5 13,1 3-16,-2 1 6,2 0-6,-3 1-3,8 2-17,2 0-17,2-1 2,2 0 15,4 1-3,0-2 20,0 1-36,2-4 19,6 3-16,-2 0 36,6-5-36,4 1 10,-4-2-10,8 0 4,-3-2-7,-1-2-13,4 0-26,-6 0 26,6 0-9,-6 0-27,-1-4 4,0 0-16,-2-1-20,-3 5 10,-4-3 45,0 1 24,-2 2-24,-2 0 26,0 0 0,0 0 48,0 2 10,0 4 30,0 4 28,0 6 10,0 10-33,0 6-6,0 2-29,0-5-20,0-8-22,0-8 36,0-1-49,3 3 38,-1 0-15,3 1 0,-3-4-14,0 1 1,2-4-10,-4-2 29,2 0-16,-2-2-3,2-3-13,-2 1 1,0-3 0,0 0 1,0 0 0,0 0-2,0 0-48,0 0-67,2 0-42,-2 0-39,4 0-36,0-5-85,2-5-199,4 3-126</inkml:trace>
  <inkml:trace contextRef="#ctx0" brushRef="#br0" timeOffset="151482.2513">18846 13105 39,'0'0'359,"0"0"-105,0 0 92,0 0-135,0 0-54,0 0 15,0 0 46,0 0 29,0 0-85,27 117 26,-23-73-62,3-1-23,-5 3-22,2-3-7,-2-1 45,2 2-51,1-3-36,-1 2 9,0-2-5,2-2 9,1 0-27,0 2-17,1-5 14,-4 1 13,4-4-25,-2-7 0,2-6 0,-6-7 13,2 0-14,-2-2-1,2 3-1,0-1 0,-4-3 0,4-3 1,-4-1-1,2-2 3,-2-3 1,0 2 8,0-1 4,0-2-16,0 0 0,0 0-48,0 0-25,0 0-4,0 0-39,-2-5-44,-2 0-70,0-1-96,-2-3-126,2-4-23,-6-2-17,6 0-263,38 83 755</inkml:trace>
  <inkml:trace contextRef="#ctx0" brushRef="#br0" timeOffset="151947.8579">19047 13280 313,'0'0'372,"0"0"29,0 0-226,0 0-61,0 0 0,0 0 56,0 0 34,0 0 10,0 0-48,0 0-40,-2 0-19,0 9-7,-7 4-7,1 9-6,-3 4 23,-6 14-43,0 3 4,1 0-10,-2-1-13,4-4-23,-2-1-21,0-1-2,1 0 17,-2 0-17,2-1 24,-2 0-14,2-3 0,1-1-11,-2-3 17,6-5-16,1-6 2,1-3 11,-1-4-2,3 5 10,-5-2-11,5 0 14,-2 0-23,-1-3 16,4-2-18,1-2-1,2-3-1,2-3 0,0 4 1,0-4 0,0 0-1,0 0-12,0 0-19,0 0-35,0 0-38,0 0-26,2 0-40,2 0-28,3 0-69,4 0-112,-1-2-198,1-2-517,-56 10 785</inkml:trace>
  <inkml:trace contextRef="#ctx0" brushRef="#br0" timeOffset="152979.1492">19435 13466 443,'0'0'574,"0"0"-375,0 0-173,0 0-13,0 0 75,0 0 45,0 0-6,0 0-32,0 0-21,0 0-5,-12 5-8,8-2-15,0 2-20,-1 2 0,1-2 48,-3 3 17,3 0-7,0 2 10,-2 0-23,1 2-25,1 3-17,0-1 19,0 3 4,0 0-10,-3 2-13,5-1-16,-3 1 15,3-2-27,2 0 0,-2 2-1,2 0 0,0-3 1,0 0 0,0 1 25,2-5-26,3 0 0,4-1 0,-3 0 3,2-4-3,1 0-28,-1-1-4,3 0 6,0-1 7,-1-3-17,0 2 17,2-4-17,-2 0 4,-2 0 29,1 0-17,0 0 7,-1 0 13,-2-4 12,0-2-12,3 1 0,-3-3 13,3 1-11,-3-3 9,-1 0 8,1 1-15,-4-1 25,0 1-7,0-1 7,-2 2-25,0 1 8,0 1-8,0-1 38,0 3-26,0 0-3,-4-1 3,2 0 6,-2 2-20,0-1-1,-1 1 1,1 0-4,-5 1-14,3 2 16,-3 0 16,1 0 7,0 0 12,-3 0 1,2 0 9,-1 3-3,0 4 2,-4 3 5,2-1 18,1 0-29,-2 4-9,1 2 19,3-3-29,-1 2-3,1-2 0,2-2-15,1 2 18,0-4-15,4 1-2,-2-3 0,2 0 17,2-1-19,-2 0 0,2-3-3,0-2-10,0 3 0,0-3-3,0 0-12,0 0-27,0 0-15,0 0-33,0 0-41,0 0-33,0 0-52,0 0-134,6 0-147,2 0-44,0-3-261,-30 3 611</inkml:trace>
  <inkml:trace contextRef="#ctx0" brushRef="#br0" timeOffset="153599.2795">20113 13796 1966,'0'0'631,"0"0"-457,0 0-132,0 0 122,0 0 153,0 0 4,0 0-100,0 0-39,0 0-6,0 0-11,0 0-41,0 0-44,0 0-28,0 0-5,0 0 2,0 0-3,0 0-6,0 0-13,0 0-2,0 0-4,0 0-19,0 0-2,0 0-31,0 0-21,0 0-25,2 0-40,0-3-60,-2 3-49,2-2-82,-2 2-179,0 0-331,0 0-762,-6 5 581</inkml:trace>
  <inkml:trace contextRef="#ctx0" brushRef="#br0" timeOffset="156101.4808">7613 14676 72,'0'0'179,"0"0"-52,0 0-39,0 0-9,0 0-31,0 0 86,0 0-43,0 0-35,4-5-7,-4 5 16,0 0 52,0 0 26,0 0-6,0 0-16,0 0-27,0 1-13,0-1-6,0 2-10,0-2 6,0 2 11,0 1-4,0-3-4,0 3-6,0-1-22,0-2-24,0 2-9,0-1-13,0 2 0,0-3 0,0 1 2,0-1-1,0 4 2,0-2 16,0 2-3,2 0 36,0 2-13,-2 0-13,2-1 0,0 3-7,0-1-3,-2 1 0,2 1 10,0-1 0,-2 0-10,2 0-13,1 0 23,-1-3-3,-2-1 2,2-1 17,1 1-19,-3-2-4,2 0 17,-2-2-14,0 0-19,2 0 1,-2 0-1,0 0 0,0 0 0,0 0 13,0 0-3,0 0 0,0 0-10,0 0 13,0 0-12,0 0 5,0 0-9,0 0-38,0 0-33,0 0-45,0 0-29,0 0-43,0 0-130,0 2-75,0-1-69,0 2-128,0-9 24</inkml:trace>
  <inkml:trace contextRef="#ctx0" brushRef="#br0" timeOffset="158968.2685">20066 11221 1137,'0'0'780,"0"0"-556,0 0-143,0 0-3,0 0 81,0 0 15,0 0-39,0 0-54,0 0-24,38-11-21,-23 9-20,2 2-15,0 0-1,0 0-3,0 2-1,-1 6 4,-4 0-28,-2 1 8,-1 2 4,2 4 14,-5 3-30,-2 3 0,-4 4 16,0 5 0,-10 5 15,-10 1-3,0-2 1,-4-1 3,5-5 1,-5 3 0,3 0 9,4-1-7,1 1 5,-2-2-6,8 1-4,-1-1-10,6-1 12,5-8 0,0 0-1,0-6-25,5-2 24,4 5-1,1 0-10,4 0-7,4 2 11,1-2-4,0 0 12,-2 0-12,2 0-13,-4 1 26,3-1 42,-6 2-13,-2 0-10,-1 0 4,0 3-10,-7-2-10,0 1 32,-2 1-9,0-2 10,-4 2-17,-5-1-6,0 1-10,1-1-2,0 3 2,-4-2-1,2 2-2,2-2 13,-1 2-13,3-2-2,1 1-24,3 0 10,2 1 14,0 0-11,0 2-3,9-1 3,0-2 11,1 3 2,2-8-3,6 5 3,-4 0 0,2-3 16,-2-3 0,-3 3-15,2-4 1,-5-1-2,-1-2 0,-3-2 1,0 1-2,-4 0 0,0-1 1,0 0 14,0 3-4,0-3-7,0 1 7,-4 1-10,0 0 2,2 2-2,0 2 0,2-1-2,-3 4-1,3 2-21,0 2 24,3-2 2,1 2-1,2 0-1,0 0-2,2 4 2,2 5-2,-2 0 1,-2 4 1,0-10-13,-2-6 13,-1-8-1,-1 1 1,0 1 0,-2 0-13,5 3 13,-5-1 0,0-1 18,0 2-17,0-1-2,0-2 1,0 2 0,0 1 0,2 0 0,0-1-3,2 3-13,2-1 13,3 0-1,1 0-8,3-2 10,-2 3-17,1-4 3,-1 1-16,0-4 13,-3-2 19,-4-2 0,2 2-2,-3-4 0,-3-1-7,0 1 9,0 1 25,-3 1 14,-3 2 3,0 1 29,0 2-7,-5-1-35,0 2-7,3-1-1,2-1-19,2 2 0,-1-2-2,3 1-14,2-1-2,0 4 16,0-5 3,0 3-1,7 1-2,-3-4-26,2 3 10,0-4-3,0 0 16,-1 1 2,0 0-18,-3-5 19,-2 3-1,0-3 1,0 0 2,0 1 20,-2 4 10,-3-3 13,0 5-16,-1-1-3,2 4-10,0 0-16,0 2 22,0 8-19,1-3 10,1 0 16,0 7-13,2-9 6,0 3-3,0 2-3,0-6 29,0 4-32,0-2 6,0 0 9,0 0-25,0-2 1,0 2 15,0-4 16,0 0-35,0-2 12,0-1 11,0-1-1,0 0-3,0-2 6,0-1 1,0 0-4,0-5 10,0 0 9,0 0-19,0-4-9,0-1-1,0-2 13,0 3 10,0-3 12,0 0 1,0 0 2,0 0 0,0 0 3,0 0-8,0 0-7,0 0-16,0 0-7,0 0-13,0 0-2,0 0-46,0 0-68,0-3-56,0 1-48,0-3-110,0-3-317,0 0-680,0 34 40</inkml:trace>
  <inkml:trace contextRef="#ctx0" brushRef="#br0" timeOffset="161119.8732">21062 12310 140,'0'0'463,"0"0"160,0 0-483,0 0-65,0 0 6,0 0 69,0 0 9,0 0-46,-8-44 1,8 35 19,0 2-20,0-3 46,0 0-24,0 1-35,0-1-16,0 3 0,0-1-1,-5 2-9,1 1-23,-3 0-35,1 2-16,-2 1-2,-1-1-17,-1 3-36,-6 0-22,4 0 20,-6 3 2,2 5 26,1 1-3,-2 4-4,0 0 7,0 4 13,2-2-16,3-1 19,-2 2-6,6 0 3,4-2-10,0 1 13,2-3-16,2 4-10,0-1-9,0-3-10,6 5 15,0-4-18,5-2-1,0-1 20,1-2-13,1-3 7,4-1-47,-2-2 31,2-2 18,-2 0-12,-1 0-14,4 0 7,-6-6-3,6 1-14,-6-3 11,-1 1 3,-1-1 15,-1 0 50,-3 0 3,-1 3 23,-1-1 13,-2 4-13,0 0 42,-2 2 39,0 0 19,0 0-28,0 0-17,0 0-13,0 4-45,0 2-18,0 1 9,0 3 54,2-1 6,2 4 10,2 1-45,2-2-13,0 0 3,0-1 19,0-2-13,5 0-6,0-1 0,-2-2 0,1-3-7,3 2-15,0-3 9,3-1-13,-2-1-74,1 0-81,2 0-30,0 0-55,1-8-203,-6 3-565</inkml:trace>
  <inkml:trace contextRef="#ctx0" brushRef="#br0" timeOffset="161336.3983">21614 12431 293,'0'0'1752,"0"0"-1616,0 0-136,0 0 0,0 0 110,0 0 10,0 0-49,115-15 3,-99 13-28,2 0-44,-6 0-2,3 2-26,0 0-29,-4 0-113,-1 0-88,-2 0-23,-4 0-95,-4-2-128,0 0-208</inkml:trace>
  <inkml:trace contextRef="#ctx0" brushRef="#br0" timeOffset="161530.3333">21646 12332 52,'0'0'2036,"0"0"-1667,0 0-327,0 0-9,0 0 109,0 0-14,0 0-2,0 0-4,0 0-33,0 0-31,10-14-33,5 13-25,11-2-17,8 1-8,4 2-33,0 0-25,1 0-36,-8 0-41,7 0-105,0 0-162,0 0-158,-10 0-533</inkml:trace>
  <inkml:trace contextRef="#ctx0" brushRef="#br0" timeOffset="162850.3642">25083 11892 101,'0'0'587,"0"0"-72,0 0-411,0 0-81,0 0 22,0 0 50,0 0 58,0 0 29,0 0-23,-15-49-49,15 49-42,-2 9-25,0 11 57,0 9 10,0 12-16,-1 5-30,3-2-35,0-4-1,0-6-27,0-1 27,5-2 0,-1-9-28,-2-3 0,0-5 13,0-1-12,0-1-1,0 2 1,2 1 0,-1-6 11,-1-1-10,0-3 18,1-1-4,-1-4 0,-2 0 6,0 0 7,2 0 4,-2 0-21,4 0-9,2-8-3,2-1-13,4-6-36,0 1-18,0-1 22,4 1 43,-4 2-11,1 1-33,4 4-21,0 1 5,3 2 1,-2 4 3,-1 0 6,2 0 20,-2 4 32,0 3 9,-2 5 37,3 1 5,-4 3-12,0 3-26,0 0-13,-4 2-28,-1-2 28,-5 0 0,0-2 32,-4 0-6,0-3-23,0-1 0,-8-3 26,-5-1 0,-4-2 3,-2-2-6,-5 1-4,-3-4-9,-1-2-9,3 0-2,-2 0 1,3-2 10,0-4-26,3 1 0,0-2 13,6 2 17,5-1-17,-2 0 29,8 2-16,2 3-3,2-1-10,0 0-103,4-2-39,10 0-23,2-1-27,10 3 46,12-5-32,7 4-118,-5-2-212,-4 0-453</inkml:trace>
  <inkml:trace contextRef="#ctx0" brushRef="#br0" timeOffset="163079.888">25864 12259 404,'0'0'1441,"0"0"-1353,0 0-50,0 0-38,0 0 117,0 0 3,0 0 6,0 0-22,0 0-23,123-15-26,-105 15-55,-4-2 0,1 2-33,0-2-12,-5 2-61,-1-2-92,-7 0-52,-2 1-65,0-4-69,0 1-620</inkml:trace>
  <inkml:trace contextRef="#ctx0" brushRef="#br0" timeOffset="163266.5394">25788 12139 2097,'0'0'372,"0"0"-317,0 0-6,0 0 35,0 0 9,0 0 58,0 0-16,0 0-7,0 0-23,0 0-28,0 0-39,140-5-38,-95 5-19,-3 0-22,-8 3 9,-13-1-48,1 2-42,-8-3-48,6 5-71,-2-2-192,8 0-184,-11-2-432</inkml:trace>
  <inkml:trace contextRef="#ctx0" brushRef="#br0" timeOffset="164147.5921">28915 11925 36,'0'0'554,"0"0"-140,0 0-414,0 0 0,0 0 0,0 0 56,0 0 74,0 0 10,0 0 0,0 0-7,-89-7-19,80 10-16,3 1-27,0 1 13,-3 1-19,2 2-10,-1 1-29,0 2-3,4 1-7,-6 2-16,6-1-2,0 3 2,2 1 0,0 0-1,2-2 0,0 0 0,0-1-1,6-1 2,0 0 19,4-2 17,0-1-23,0 0 35,6-4 14,-2 1 28,3-2-2,3-2-50,-2 2 1,0-2 0,-2 1-13,2-2 6,-6-2-19,1 0-10,2 1 16,-4-1 1,-1 0-4,2 0 16,0 0-6,-2-1-7,0-1-3,4-2-16,-6 0 0,0 2-22,1 0-7,-1-1-23,1 1-9,-5-1-20,0 1-22,1 0 3,-1 0-26,0 1-33,-2 1-52,2-2-33,-2 2-58,0 0-132,3 0-169</inkml:trace>
  <inkml:trace contextRef="#ctx0" brushRef="#br0" timeOffset="164418.9854">29424 12108 1531,'0'0'633,"0"0"-546,0 0-35,0 0 3,0 0-3,0 0 51,0 0 4,0 0-7,0 0 9,0 0-6,95-8-42,-83 6-61,-2 2-16,1-1-13,-3 1-9,-1-3-11,-5 3-12,2-1-9,-4-1-21,0 0-48,0-2-84,0-3-296,-6 1-269,-3-2 29</inkml:trace>
  <inkml:trace contextRef="#ctx0" brushRef="#br0" timeOffset="164636.0789">29314 11966 1595,'-2'-2'587,"2"-1"-422,0 3-26,0-2-22,4 0 2,3 2 61,-3-2-13,6 0-14,1 0-6,6 1-13,-2-2-27,1 3-40,4 0-39,-1 0-9,-2 0-18,-4 0-1,-1 0-15,-1 0 11,-4 0 3,-3 0-2,-2 0-35,-2 0-41,0 0-41,0 0-36,0 0-58,0 0-88,0 4-144,-6 2-170,-3 1 82,-2 0-580</inkml:trace>
  <inkml:trace contextRef="#ctx0" brushRef="#br0" timeOffset="172147.2504">22255 12091 301,'0'0'254,"0"0"-12,0 0 48,0 0-137,0 0-29,-4-13 32,4 11 19,0-1-25,0 2-30,-2-3 0,2 2-10,0 0 4,0 1 15,0 1 0,0-3-6,0 1-14,0 2-6,0-2-26,0 2-16,0 0-13,0-2-16,0 2-15,4-1-17,4-1-25,5-1-1,4 0 10,2-1 3,3 2-12,-4-1 9,4 1-20,-5 0 33,2 0-35,-4 2 12,-5 0-45,1 0-38,-4 0-33,-3 0-7,-4 0-12,0 0-24,0 0-23,0 0 55,-6 0 56,-6 4-33,0-1-39,-3 1-33,-6 2 42,2 0 10,-3-3 43,6 4 2,-6-6 105,7 3 20,-2 0 29,2 0-4,5-2 66,2 0 55,-4-2-26,6 3-55,0 1-17,2 0-9,0-1 3,2 3 0,0 0-10,0 2-26,-1-1 0,3 3-3,0 0 22,0-1 36,0 1 4,0 0-27,0-1-38,3 1 35,1-3-22,0 1-14,-2-3 7,0 1-23,2 0 10,0-2 3,-2-1-13,0-1 10,0 1-10,0-1 16,-2-1-16,3-1 10,-1 2-10,1-2 0,1 0 0,0 2-2,2-2-1,5 0 20,1 2 9,3-2-10,4 0 10,3 0-26,-2 0-1,2 0-1,1 0-1,-1 0-29,-1 2 27,-2 1-28,1 3-5,-4 2-4,-1-3-7,0 2 44,-2 4-24,-3-4 1,1 5 24,-5-3 0,1 4-13,-3-2 14,0 0 14,0 2-12,-4 0-1,0-1 2,0 1-2,0-1 21,-2-3-21,-4 3 1,-2-2-1,-6 1 28,2-3-27,-5 2-1,-2-5 15,-2 0 13,-3 2 1,1-5 5,0-1-12,-1-1 16,3 0 13,-1 0-10,6 0 42,3 0 10,0 0-17,7 0 10,2 0-29,2 0-51,2 0-7,0 0-52,0 0-48,6 0-81,6 0-68,12 2-11,14 2-65,-2-2-212</inkml:trace>
  <inkml:trace contextRef="#ctx0" brushRef="#br0" timeOffset="173384.2435">26227 11951 297,'0'0'609,"0"0"-475,0 0-121,0 0-13,0 0 108,0 0 22,0 0-19,0 0-24,0 0-38,106-7-13,-87 5-20,1 2 4,0-2-19,0 0 2,1 0 13,-2 2-12,-2 0 18,3 0-2,-6 0-7,6 0 10,-4 0-10,1 0 16,-2 0-10,-2 0-15,-1 0 9,-3 2 9,-2 2-22,-3 0-14,-2 1-3,-2 1 16,0 1 1,0 1 0,-2 2 0,-6 1 52,-4 3 16,0 1-42,-1 0 16,0 1-26,-2-3 1,3 1-14,-4 0 17,4 0-18,0-1-2,-4 0 0,6 1 1,-1-2-14,5 0 0,-1-1-39,3-2 50,0 0-1,4-1 3,0 1 0,0-2-1,0-2-12,0 3-13,2 0 17,2-1 9,3 4 13,-1-4 29,1 1-10,-1-1 27,2-2-17,3 1 3,-2-4 59,3 2-7,-2-2 10,6-2-17,-4 0-9,3 0-23,0 0-6,0 0-17,2 0 0,-4 0 1,-1 0 2,4 0-9,-6-2 0,0 2-16,3 0-10,-2 0-2,0 0-1,-1 0 0,-2 0-2,4 0-20,-6 0 22,2 0-13,-2 0 10,0 2-55,2 0-45,-4 1-55,-2-3-46,4 2-146,-2 3-108,2-4-196</inkml:trace>
  <inkml:trace contextRef="#ctx0" brushRef="#br0" timeOffset="199104.4071">22348 12014 22,'0'0'0,"0"0"-2,0 0 2,0 0 9,0 0 30,0 0 17,0 0 9,0 0 10,0 0 16,0 0 14,0 0 2,0 0 96,0 0-50,0 0-46,0 0-9,0 0-7,0 0-22,0-2-30,0 2-17,0 0-9,0 0 4,0 0 6,0 0-7,0 0 3,0 0 1,0 0 9,0 0 10,0 0 0,0 0 0,0 0-13,0 0-13,0 0-13,0 0-13,2 0-10,-2 0-6,0 0-10,2 0-10,0 0-6,0 0 26,6 0 6,-2 0-16,0 0-43,0 0-5,1 0-5,-1 2-28,3 1 19,-1-2 26,-1 0 0,1-1 6,-2 3 11,3-3-1,-5 0-3,1 0 23,-3 0 39,-2 0 11,0 0 25,0 0 61,0 0 93,0 0 38,0 0-13,0 0-36,0 0-52,0 0-30,-2 0 4,2 0 0,-2-3-20,-1 2-6,1 1-17,0-1-16,-3 1-12,3-3 8,0 3-2,0-2-13,0 2-20,-2 0-2,0 0-1,2 0-13,-3 0 0,1 0-3,2 0 3,-5 0 10,1 0-17,2 0-2,-5 0-4,3 0 13,0 0 11,0 2-18,-4 2 18,4-3-18,0 5 17,0-4-16,0 5 6,-4-4 11,2 1-2,2 2 3,-5 1 0,5 2 1,-7-1 0,5 1 0,-3 0 19,3 2-17,-1-1 21,0 1-23,1-1-3,2 0 0,0-1 3,-1 1-13,-2 0 13,5-1 0,-2 1 11,2-1-11,0 0 0,1-1 19,1 2-17,-2-2 15,2 1-4,2 0 2,-2-1-15,2-1 0,0 0 21,0 4 18,0-4-19,4 3-4,-2-1 0,2-1-16,-1 1-13,1 0 13,0-2 1,0 1 0,0-1-1,0 1 2,1 2 0,-3-3 0,3 3-2,-1-1 0,-2-1-1,0 1-2,0-2 1,0 4 2,2-4 0,-2 1 3,0-2-3,0 1 0,2-2 3,-1 0 0,4 0 11,-1 0-12,0-1 25,0-1-14,3 1 13,2-2-3,-1 0-10,-1-1 3,1-1 13,1 0-6,0 0-20,-1 0-3,-2 0-1,4-1 0,-4-1-2,0-2-17,1 0 17,-3 1 0,5-4-14,-3-1 15,1 3 1,1-2-1,-1-1-14,0 0 4,-3 1 11,0-1 0,0 3 0,2-3-22,2 0 10,-4 0 13,-2 1-1,2-3-2,-2 3 3,1-1 6,-1 0-2,3 1 9,-5-1 19,0 0 0,0 1-30,0-1 28,-2-2-30,0 3 1,0-1 12,0 1 12,0-1-23,0-1 0,0 4 7,-2 1-9,-2-3-29,-5 1-26,3 1 55,-3-1 12,1 2-12,-2-2-3,-4 2-26,4 3 3,0-1 12,-6 2 14,4 0 22,-1 0-20,-2 0 1,2 0 13,1 2 20,-2 3-20,4 0 0,0 0 3,-1 1 1,-2-1-17,3 3 16,-1-1-17,-2 0-2,0 2 0,5 0 2,0-1 0,-4 0-2,6-1 16,0 1-3,-2 0 13,4-1-13,-3 1-13,-2-2 22,3 1-21,0-1-1,4 1-1,-2 0 1,1-2 16,1 1-15,0 0 16,0-3-17,0-1-1,2-2 1,-2 2 0,2 0 12,0-2 1,-3 2-9,1 0 15,2-2-3,0 2 0,-2-2-14,2 2 11,-2-2-11,0 2 1,0 0 9,0-2-10,0 1 0,-1 1 1,3 0 0,0-2-1,-2 3 0,2-3-2,0 0-2,0 2-14,0-2-61,0 0-59,0 0-61,2 0-95,5 0 32,1 3 10,7-1-135,-4-2-260,-52-10 207</inkml:trace>
  <inkml:trace contextRef="#ctx0" brushRef="#br0" timeOffset="201547.364">29800 11710 326,'0'0'417,"0"0"-81,0 0-254,0 0-14,0 0 46,0 0 39,0 0 26,0 0 0,7-11-24,-5 9-44,0 2-40,2-1-32,0-2-7,3 2 7,-1-1 19,5 0-12,-5 0-24,5 0-21,1 2-1,4 0-3,-4 0 0,2 0-20,4 0 7,1 0 14,0 0-18,0 4 19,-2 1-34,2 1 33,-4-2-24,0 3-36,-2-5 28,-5 4 33,1-2-37,-5 1 9,-2 0-56,-2 0 37,0 0-11,0-2 59,0 3 20,-4-1 2,-7 2 1,-2-2-7,1 0-16,-6 0 0,2 0-13,-2-1-6,2 0-10,1-2 12,-2 2 15,4-3-25,1 1 26,0 0 2,4 2-1,4-4 2,0 2 1,2-2 6,2 0-9,0 2-26,0-2-3,0 0-10,0 0-3,0 0 13,0 0 9,0 0 1,0 0 6,0 0 0,0 0 0,0 0 9,2 0 1,0 0 3,0 0 1,4 2 19,0-2 25,4 2 14,-2 1-14,4-3-19,1 1 7,0 0-4,2 3-29,-1-1-16,2 2 13,-2-2-4,2 3 4,-6-2-30,3 0 17,-5 0-7,3 2-6,-7-3-20,2 3 49,-1-1 0,-1 2-45,0 1 45,0-3 18,0 3-18,-2-1 0,3 4 0,-3-4-16,-2 3 16,3-3 0,-1 4-10,0 0 7,0-2 2,0 2 1,-2-2-16,2 1-33,-2-3 49,2 1-1,-2 0-3,0 0 3,0-1 2,0-1 2,0 0-3,0-3 22,0 1-21,0 0-1,-2-2 2,0 3 27,-2-3-10,0 3 1,-3-3 22,-2 1-26,1 1 20,-3-2-20,1 0-14,-5 0 20,-2-1-21,-1 2 0,2-3 12,-4 0-11,0 0 18,-2 0-17,3 0 0,-2 0 20,0 0 0,1 0 13,4 0 45,-1 0 13,0 0-26,4-3-10,5 2 7,-1 1 29,2-2 9,5 2-6,0 0 3,2 0-10,0 0-13,0 0-10,0 0-6,0 0-19,0 0-22,0 0-20,0 0-29,0 0-38,0 0-90,0 0-69,0 0-126,2 0-291,-2 0-512,-2 0 681</inkml:trace>
  <inkml:trace contextRef="#ctx0" brushRef="#br0" timeOffset="203704.7692">21478 13390 404,'0'0'411,"0"0"-56,0 0-179,0 0-72,0 0 26,0 0 98,0 0-46,0 0 6,0 0-55,2-36-4,1 32-38,-3 0-30,2 1-13,-2 1-6,0-2 19,2 4-6,-2-3-3,0 2-17,0 1-22,0-2-12,0 2 0,0 0-1,0 0 2,0 0 11,0 0-11,0 0 1,0 0 17,0 0-17,0 0 10,-2 0-10,0 0 13,-3 0-16,-2 3-2,1 4-17,-2 2 15,-5 2-9,0 5-10,-1 1 21,1 4 2,-2 6-13,2-3-6,3 1 16,1-4-20,2-1 22,1 4-18,0 0-1,2 2-1,2-3 20,2-2-14,0 1 12,0-2-25,0 3 27,0-5-18,6 2 19,0-2-2,2-3 2,1 2 0,2-3 1,-3-4 0,3 2-1,2 0 2,0-3-2,1-1 0,4-1 0,-4-2-22,3 2-13,0-3 15,-2 0-19,4-2 10,-4-2 10,4 0 18,-4 0-12,1 0-3,0 0 16,-2-2 0,-1-2 3,0-2 20,-2 1-7,-1-2 10,-1 0 3,0 1 0,-5-2 9,0 3 4,0-1 3,-4-1-16,2 5 36,-2-5-20,0 2 19,0-1-48,-4 0 1,0 1-17,-5-1-1,-2 0-1,-1 1-12,-1 3 1,-4-1-19,0 3-7,3 0 36,-6 0 1,3 0-1,0 0 3,2 0 0,3 0 0,-3 0 3,6 3 42,1-1-42,0 0 0,0 1 23,2-1-26,4 1-28,0 0-23,2-1 3,0 0-17,0 2-38,0-3-32,6 1-27,3 0-110,4-2-39,2 0-14,4 0-170,-4-4-502</inkml:trace>
  <inkml:trace contextRef="#ctx0" brushRef="#br0" timeOffset="204531.9689">21989 12989 68,'0'0'287,"0"0"-133,0 0 51,0 0-9,0 0-46,0 0-33,0 0-3,0 0 13,0 0 0,0 0-17,0-9 4,0 9-13,0 0-1,0 0 11,0 0 12,0 0-26,0 0-42,0 9-16,0-1 51,0 3 4,0 7-16,0 0-43,0 1-10,2 2-24,1 2 17,-1 3-2,5 2 0,-3 8 16,2-1-16,-2-1 10,0-7 10,1-11-33,-3 1 13,0-2 0,2 3-3,-2 3 19,5 6-7,-1-1 4,-2-2-6,1 3-4,-1 1-19,0 1 16,0-4 18,0-2-33,0-6 11,4 3-11,-4 2 2,0 0 13,-2-2-13,2-1 1,-2 2-3,2 0 12,0-1 2,1 0-12,-3-1-3,0 1-1,3-1 1,-3-2 0,0 0 3,2-2-1,0 1 14,-2-1-13,0-3-2,2 1 1,-1-4-1,-1 0 2,2-1 1,-2 2-3,0-2 0,0-1-1,3 1 13,-5-3-10,2 2-2,-2-4 0,2 2 1,-2-5 1,0 5 0,2-3 0,-2 0-2,0 0 0,2-2 2,-2 0 16,0 0 3,0 0 7,0 0-3,0 0 2,0 0-6,0 0-22,0 0-23,2 0-34,-2 0-33,3-4-41,1 0-32,2-4-37,2-2-106,6-4-278,-6 2-219,-53 64-232</inkml:trace>
  <inkml:trace contextRef="#ctx0" brushRef="#br0" timeOffset="205697.5381">22622 13314 327,'0'0'675,"0"0"-278,0 0-276,0 0 2,0 0 14,0 0 25,0 0 4,0 0-40,0 0-3,0 0-35,-30-19-72,24 19-16,2 0-10,-2 5 10,-1 3 39,-2 1-1,1 3 24,0 3-7,-1 4-20,1 2 1,-1 0-35,3 2 12,1 0 6,3-2 0,0 0-3,2-2 0,0 1 7,0-1-20,0-2 10,0 0-13,4 0-1,3-2-12,2 1-3,-1-3 14,1 0-14,3 0 12,1-1-8,0 0 12,1-3-3,2 2-16,-2-1 17,-1-3-33,2 0 9,-2-3 3,1-2 22,-1-1-21,0-1 18,-3 0 4,4 0-1,-4 0-2,0 0 3,1 0 13,0 0 10,-3-1-23,3-5 1,-5 2-1,3 1 0,-3-4 0,1 2 0,-5-1 1,2-2-1,-2 2 3,0-1 16,0 0 19,-2 3-38,0-2-3,-2 1-36,-4-2 26,0 3 10,-3-2-13,-2 3 13,1 1-30,-3 0 33,-4 2-19,0 0 21,-1 0-2,2 0 23,-1 4 6,0 2 16,2-3 6,2 1-22,0 3 0,3-4-3,4 1 19,-2 1-29,0-2 7,2 2-11,2 1 11,0-3-21,0 1 24,2 4-23,-2-3 22,-1 2-12,3-2-9,-3 1 8,1 0 11,2-2-4,-2 3 0,2-3-6,-2 0-11,4-1-1,-2-1 2,2 0 13,0 1-12,0-3 12,0 1-4,0-1 4,0 0 13,0 0 9,0 0 14,0 0-2,0 0 11,0 0-4,0 0-6,0 0-13,0 0-13,0 0-6,0 0-6,0 0 3,0 0-13,0 0 16,0 0-17,0 0 0,0 0-2,0 0 0,0 0 0,0 0-1,0 0-2,0 0-16,0 0 0,0 0-10,0 0-12,0 0-22,0 0-20,0 0-25,2-1-39,0 1-58,2-3-72,4-1-224,6 2-54,-4-1-80,-50 16-341</inkml:trace>
  <inkml:trace contextRef="#ctx0" brushRef="#br0" timeOffset="206013.2893">23185 13684 421,'0'0'1292,"0"0"-916,0 0-317,0 0 44,0 0 69,0 0 35,0 0-30,0 0-68,0 0-19,0 0-23,68-12-35,-56 12-32,1-2 0,0 2-2,-4-5-1,1 5 0,-2 0-13,1-2-16,-4 2-42,-1 0-35,-2 0-39,0-2-26,-2 2-79,0-2-51,0 1-28,0-2-169,-10-4-653</inkml:trace>
  <inkml:trace contextRef="#ctx0" brushRef="#br0" timeOffset="206189.1917">23185 13684 1164,'-64'-128'1114,"64"128"-1072,0 0 1,0 0-34,0-2 163,5 2 31,3-2-75,0 2-51,5-1-16,4 1-35,2-2-26,3 2-16,-2 0-26,2 0-70,-3 0-59,0 0-19,-2 0-95,0 0-88,-2 0-141,-3 0-489</inkml:trace>
  <inkml:trace contextRef="#ctx0" brushRef="#br0" timeOffset="206700.4198">23477 13359 460,'0'0'1448,"0"0"-1296,0 0-139,0 0 107,0 0 36,0 0 15,0 0-7,0 0-35,0 0-32,0 0-49,77-45-42,-57 40-6,-6 2-22,4-1-1,-4 4 4,-1 0 3,0 0 14,-3 0-17,-1 0 2,-1 6 14,-2 0-61,3-1 41,-5 2 22,1 1-36,-3 2 36,0 1-10,0 4 10,-2-2 0,0 0-35,0 2-2,-6 0-4,-1 1 22,-4-1 17,-1 0-65,1 1 46,1-1 19,-6-1 3,6-1 2,0-2 17,-2 0-16,4 0 8,0-3-11,4 1 0,2-2 0,0 1 9,2-3-6,0 1 6,0-3-6,6 2 35,2-2 24,8 1 15,-4-1-16,5-1-6,2-2-29,0 0 19,2 0-7,-2 0 7,3 0-13,-4-5-6,2 3-10,-8-1-14,1 1-1,-4 0 0,-5-1 1,0 3 0,-4 0 2,3 0-1,-3 0 0,0 0 8,0 0-11,0 0-52,0 0-31,0 0-17,0 0-22,0 0-39,0 0-75,0 0-137,2 0-153,4 0-64,0 0-180,-20 0 702</inkml:trace>
  <inkml:trace contextRef="#ctx0" brushRef="#br0" timeOffset="206888.6695">24053 13564 1534,'0'0'1029,"0"0"-961,0 0 15,0 0 72,0 0 50,0 0-19,0 0-81,0 0-51,0 0-16,0 0-38,-4-12-3,4 12-57,0-1-97,0-1-67,0 0-20,2-4-98,-2-1-277,2 3-593,-2 38 616</inkml:trace>
  <inkml:trace contextRef="#ctx0" brushRef="#br0" timeOffset="207569.2098">24176 13280 868,'0'0'606,"0"0"-538,0 0-51,0 0 2,0 0 147,0 0 6,0 0-6,0 0-4,0 0-33,0 0-51,104-27-39,-95 27-12,-3 1-25,1 3 15,-3 2 28,0 1-22,-2 2-1,0-2-22,-2 3 33,0 1-14,0 2-19,0-1-14,0-2-5,-4-1 17,-2 0-37,-1 0-13,3-2 33,-4-1-1,-3-2 7,0 3-22,3-3-7,0-1 19,-2 0-3,4-3-6,2 0-23,2 0 23,0 0 19,2 0 11,0 0-11,0 0-10,0 0-3,0 0 12,4 0 14,2 0 15,4 0-15,-2-3 0,2 0 32,3 3 7,2-2-10,0 2 26,-3 0-6,6 0 6,-6 0-3,0 0-17,4 2-6,-4 1 0,1 3-27,0 0 0,-5-1 0,-1 3 30,-1-1-16,0 2-16,1-1 20,-3 3-19,-1-1 21,-1 0-20,-2 2-2,0 0 0,0 1 1,0-1-1,0 1 3,0-2-1,-2 1-2,-5 0-19,-2-1 19,1 0 26,-3 1-24,1 0 11,-5-3-10,0 1 23,1-1-23,-4-2-3,1-1-1,-2 1 1,2-2-1,0-2 0,0 0-15,5-2 16,-4-1 0,4 0 35,1 0-2,0 0-30,3 0 42,2-1 19,-1-3 36,5 4-10,2-2 9,-2 0 12,2-1-12,0 3-32,0 0-35,0-2-20,0 2-12,0 0-23,0 0-28,0 0-32,2-3-57,3 3-65,3-2-68,7 2-85,2 0-119,-1 0-307,-79 7-335</inkml:trace>
  <inkml:trace contextRef="#ctx0" brushRef="#br0" timeOffset="209663.8639">25178 13476 372,'0'0'1053,"0"0"-1004,0 0-49,0 0-16,0 0 16,0 0 120,0 0 10,0 0-78,0 0 23,79-86-36,-64 71 52,0-5-36,-3 2 0,1-2-35,0 0 38,-4 3 0,-1 1-19,0 1-39,-2 3 17,2 2-14,-6 3-3,0 1 1,0 2-1,-2 2 16,0 2 3,0 0 20,0 0 3,0 0-16,0 0-26,0 0-25,0 0-20,0 2-3,0 6 48,0 4 45,4 1-19,2 2-4,0 3-22,5 1 2,0-5-5,-1 6 2,5-5 0,0 2 1,0-1 0,-3 1 2,6-2 18,-8-1-20,0-1-23,0-2-16,-4-1-3,-4-3-3,-2 1-17,0-1-15,0-2-31,0 1-54,-11 0 32,-2-1 39,-1-1-13,-6-2-62,4-1 10,-4 1 12,1-2-15,2 0 19,0 0-59,5 0 179,-2-2 20,6-1 72,2-1-20,4 0 134,2 3 22,0-2-6,0 3 0,0-2-36,6 2-33,2-1-42,6 1-13,-2-2 3,5 2-22,2 0 3,0 0-27,1 0-6,0 0-25,2 0-2,-1 0 11,-2 0-13,2-4 0,-1-1-49,-2 2 10,0-5-26,-2 1 0,0-3-6,-6 1-13,1-3 41,-3 0 27,-1-2-16,-3-3 2,-2 5-67,0-2 15,-2 1 17,0 2 65,0 3 2,-2 3 17,-4 0 7,1 2 20,1 1 51,0 0-97,0 2 0,1 0 64,1 0-25,0 0-6,0 2 28,0 1-61,0 4-18,0 0 18,-2 1 13,2 1 13,2 2 32,-2 0-23,2-1-35,0 0 0,0 1 26,0-1 6,0 0-12,2-3 19,2 1-8,2 0-30,0-1 18,1-1-6,1-2 0,1-1 12,-3-1-23,3 0 20,-3-2-9,2 0 10,3 0-1,-4-4-9,1-1-10,2-1-3,-1-1-4,2-1-41,-3 0-26,1-1 42,1-3-40,3 3 37,-4-4-4,3 3-16,-1-2 13,0 2 0,-1 3 38,2 0-1,0-1-20,-2 1 22,0 5 0,-1-1 22,0 1 59,-3 2-51,-2 0 18,1 0-12,-1 2 6,-2 3-13,0 2 23,-2 3-16,0 1-10,0 0 3,0 3-17,-2-1-11,-2-1 33,-1-1-32,1-1-2,0-5 4,0 1 12,2-2 3,-3-2-6,3-2-9,2 0 18,0 0 4,0 0-10,0 0-3,0 0-10,0 0-3,0-6-60,0-2-95,7-2 35,-1-1 19,0 0 72,3 2-49,3-3 10,2 2 32,-2 3-39,2-1 59,4 4 13,-1 1 3,0-1 35,0 2 23,0 2 1,0 0-1,-5 0 4,4 0 3,-8 0 9,0 6-32,-2-3 17,-1 5-4,-1-3-4,1 6-12,-1-4 13,-2 3-26,0-3 26,-2 0-4,0 1-35,0 1 0,0-4 35,0 2-45,0-1 33,0 2-23,0-2-13,0-1-7,0-1-44,-2-1-95,0 1-28,-2-2-89,-5-2-104,4 0-173,-5-2-602</inkml:trace>
  <inkml:trace contextRef="#ctx0" brushRef="#br0" timeOffset="209853.1777">25671 13044 1929,'0'0'1045,"0"0"-1045,0 0-254,0 0 2,0 0 113,0 0 110,0 0 27,0 0-50,0 0-110,68 19-176,-54-15-225,6 1-620</inkml:trace>
  <inkml:trace contextRef="#ctx0" brushRef="#br0" timeOffset="210947.1602">26666 13309 408,'0'0'1015,"0"0"-846,0 0-169,0 0 0,0 0 39,0 0 134,0 0 15,0 0-45,0 0-10,0 0-27,0 0-38,51-26-40,-44 23-27,0-1-1,-1-1 3,0-2 29,0-1-30,0 3 27,2-5-27,-2 1-1,-2-3 0,0 0 16,-2 0-17,-2-3-30,0 2-21,0 0-20,0 2 71,-4 0 22,-2 3-7,-6 1-15,4 2-25,0 1 21,0 2-9,1 2 12,-2 0 1,1 0 21,2 4-2,-3 6 4,5-1 12,-2 5-9,1 3 6,1 1-3,4 2-26,0 1-1,0-2-2,0 0-3,0 1 3,6-5 20,1 0-19,-1-4 11,3 1-9,-1-2-2,2-3-1,0-1 3,-2-2-3,0-3-25,0 1 24,4-2 1,-4 0 1,2 0 2,1 0-2,0-3-1,-5-1 2,5-4-1,-3-1 1,3-2-2,0 1-28,1-6 26,0 3-30,2-3-39,-4 3 38,3 4 33,-2-1 3,-3 5 0,1 1-1,-1-1-2,-2 5 3,1 0 46,-1 0-20,-1 0-3,-1 0 12,0 5 11,0 2-14,0 3-22,-2-1 32,0 3-43,0 0-1,-2-1 16,2-2-17,-2 0 19,0-1-19,0-1-2,0-5 2,0 1-1,0-1 1,0-2 2,0 0 14,0 0 10,0 0-4,0 0-9,0 0-12,0 0-1,6 0-26,-2-7-28,0-1-88,4-2 71,-2 1 13,3-1 47,-2 3 11,-1 3 0,0-1-18,0 2 14,1 1 4,-3 2 0,2 0 13,-1 0-9,-1 0 9,-2 2 12,0 1 11,3 2-14,-3-1-19,0 1-2,0 1 15,0 0 6,-2-1-20,0 1-2,0 2 2,0-5-1,0 2 1,0 0 11,-2-1 0,0-3 6,-2 2 7,2-1-13,-1-2 0,1 0-13,2 0-13,0 0 9,0 0-21,0 0-1,0 0 10,0-2-7,7-9-116,-1 1-13,4-2 90,4-1 62,-2 0 0,0 1-1,6-1 0,-6 3-40,5 1 21,-2 5 20,0-1 2,3 2 34,-8 1 42,2 2-1,-1 0 1,2 0-13,-5 0 18,1 0-21,-3 5-11,3 2 4,-5 0-16,0 3 15,3-1-22,-3 4 7,2-4-23,-2 2 0,0-2-15,3-1-1,-2 0 2,-1-3 9,0 0-11,2 0-23,0-2-34,3 0-53,2-3-51,-3 0-36,2 0-120,3-8-154,-2 0-261</inkml:trace>
  <inkml:trace contextRef="#ctx0" brushRef="#br0" timeOffset="212982.3993">27486 13168 1049,'0'0'1278,"0"0"-1181,0 0-94,0 0 13,0 0 75,0 0 86,0 0-9,0 0-69,0 0 1,5-26-27,-3 20-6,4-4-67,0 2-32,0-3-35,0 0 29,2-2 38,-2 0 15,-4-2-15,2 1-45,-2-1 32,0 1 0,-2 0-67,0 1 29,0 1-1,0 2 1,0 0 41,-4 2 10,0 2 0,2 3-42,-2-1-16,0 4 12,-2 0 46,2 0 0,2 0-32,-4 7-1,2 5 33,-2 5 32,0 6-3,1 5-13,2 7-13,3 1 30,0-1-30,0-5-3,8-1 12,-2-6-8,0-3 5,0-6-6,2-1-3,2 1 7,0-2-7,0 3-23,1-4-6,0-3 28,-1-5-24,-1-1 8,-1-2-28,3 0 3,-2 0-9,1-7-8,0-3 1,4-5-81,-8-1 42,2-2 48,-2-3-9,1-1 35,2 2-32,-3 1 55,0 3 104,1 1-59,1 5 36,-2 1-19,3 3-11,-2 2 11,-1 0 29,2 2-46,-2 2-13,3 0-6,0 0-7,-1 0 7,2 2-26,1 2-12,-2 0 12,1-1 1,-1 4 0,-1-4-1,3 2-8,-2 2 5,-1-3 3,0 2-10,-2-3 10,4 1 2,-4-2 14,-2 0 20,0 1-24,-2-3-11,0 0-1,-2 0 0,0 0-3,0 0-19,0 0-4,0 0-9,0-3-82,-4-1 23,-2 0 36,-2 1 58,-4 0-48,2 2 38,0 1 10,-1 0 19,0 0 43,1 0-4,-1 5 0,3 1 13,-3 1-35,2 3-10,1 0-26,4 2-45,0 0 41,2 0 1,2 2 3,0-3-16,0-2 0,0 0-16,4-4-1,2 0-63,2 0 95,3-3-14,2 1-27,0-3-20,3 0 4,0 0-10,0 0-36,4-5-16,-6-2 22,6-4-15,-6 0 15,3-4 20,-2 3 16,-2-3-3,-1-1-78,-2 1 143,-6 3 62,0 3 68,-4 4 3,0 1 23,0 2 72,0 2-43,0 0-55,0 0-72,0 0-16,-4 0-26,2 7 3,-6 3 40,2 1 5,0 3-22,2-1-13,0 0-6,2 0-22,2-1-1,0 0 1,0-5 1,0 1 11,0-4 20,0-1-21,0-1 1,2-2-12,2 0 3,2 0 15,2 0 0,6 0-19,-2-2 0,3-6-45,0-2 23,2 0-46,-2-1 19,0-1 30,-1 0-16,2 1 31,-6 2-28,0 0 31,1 2-21,-2 1 21,-5 4-24,0-3 24,-2 5 0,-2 0 1,0 0 22,0 0 62,0 0-3,0 0-52,0 0-29,0 0-16,0 5 16,0-1 38,0 4 7,0 2-25,0 0-20,0-1 1,0-2 12,0 1-13,2-1-2,5 0 2,-1 0 24,0-1-21,3 0 0,0-3 0,1 1-3,2-1-35,2-3-14,-2 0 14,4 0 2,-2 0 14,3-5-26,-2 0 0,2-3 6,-5-3 3,4 2 33,-4-2-13,-2 2 12,2 0 4,-4 1 4,-2-1 31,-2 6-12,-1 1-10,-3 0 3,0 2 20,0 0 18,0 0 5,0 0-17,0 0-20,0 0-19,0 0-3,0 0-18,0 0-21,0 0-12,0 4 51,0 1 9,0 0 6,2 2-13,2-1 0,0 0 23,3-1-5,-3 2-4,2-4 7,3 2 6,-3-5-29,0 0-20,3 0 17,-2 0-20,-1 0-12,0-7-13,0-1 15,-4-1-28,0-2-20,-2 0-26,0-4 52,0 1-75,-4 0-61,-4-1 9,-4 1 81,-4 1-13,-1 3 66,-4 3 48,0 2 13,-1 5-13,2 0 87,2 0 31,4 3-1,1 2-10,4 5-23,3 1-29,2 3-38,2-1-16,2 5 54,0 0 16,4-1-42,9 3 52,-3 1-55,7-2 23,1 0-25,0 1-22,2-3-4,-4 0 4,4 0 26,-3 0 1,1-2 16,0-1-19,0 3-13,2-4 6,-3 3-19,0-3-10,-7 1 7,1-2 0,-5 0-13,-2-2-7,-4-3 1,0 1-15,0 0 35,0-3-28,-6 0 26,-2 0 4,-3-2-3,1-3 3,-3 2-32,0-2-30,3 0 14,1 0 16,0-5 32,3 0 20,2-4-20,2 2-22,2-4-33,0-5-62,4 1 65,6-2 49,6 0-101,-2-3-35,6 2 64,1-2-23,4 1 10,-2 0 10,1-1 77,-1 4-23,-2 1 24,3 1 3,-7 3 42,-3 1 10,0 1-12,-6 7 15,-2-3 43,-4 3 23,0 2-24,0 0-2,-2 0-24,0 0-15,0 0-1,0 0-9,0 0-14,0 0-12,0 0-4,0 0-19,0 0-18,0 0-5,0 2 23,0 1 10,2 1 48,1-1-32,1 5-23,1-2 1,-1 1-1,0 1-3,2-1 1,3 0 11,-1 0 7,1-3-16,2 0 23,-1-2-3,0 1 8,4-3-31,0 0-16,1 0-13,0 0-13,0-5 10,2-1 12,-4-3 5,-1 0 14,0 1-17,-2-4 18,-2-2 32,-2 2 20,-4 1-30,0 0 49,-2-1 30,0 2-1,-2 1 6,-6 1-87,0 3-19,-6-1 0,2 3-2,-3 0-27,0 2 6,-2 1-12,3 0-20,-4 0-29,2 0-42,0 5-19,2 3-82,1-1-101,-2 1-3,4-1-125,3 2-522</inkml:trace>
  <inkml:trace contextRef="#ctx0" brushRef="#br0" timeOffset="214052.2847">29713 12947 365,'0'0'535,"0"0"-310,0 0-170,0 0 20,0 0 39,0 0-10,0 0-19,0 0-7,0 0 0,2-11 0,-2 11-7,0 0-19,0 0-16,0-2-10,0 2 10,0 0 9,0 0 17,-2 0 6,0 0-20,-2 0-48,-1 0-3,-1 0-10,-2 3 13,-1 1 26,0 2 6,1 1-6,0 2-24,0-1 24,-2 4-22,2 0-1,0 1-3,2-2-16,1 3 15,3-1 1,0 2 16,2 3-15,0-1 25,0 0-26,0 0 0,2 3 0,2-4 8,3 4-8,-1-1-17,0-2 15,2 0-14,2-2 15,-2-1 1,-2-4-13,2-1-13,-1-1 25,4-3 1,-5 1 0,2-3 0,1 2-2,-1-3-41,3-1-2,0 1 32,1-2 13,2 2 0,-6-2 2,2 0 11,1 0-9,-2 0-1,-3 0-2,2 0 0,-1-2 1,-1-1 14,0-4 10,1 4-23,-3-3-3,3-1 2,-1-1 7,-2 1-9,2-3 0,-2 2 13,-2 1 7,0 1 44,-2 0-12,0 2 26,0 1-20,0 1-23,-2 0 7,-2-3-42,-2 2 1,-2-1-2,-3 3-17,0-4 17,-1 3 1,-1 0 0,0 2 42,0 0-10,-1 0 0,-2 0 7,2 0-10,1 0-7,-2 4-9,2 1 3,3-2-14,2 2-2,-1-3 0,2 3-19,3-3 6,0 1-6,4-1-20,-2 0-9,2 0-7,0 0-38,0 0-24,2 0-61,4 0-84,3 0-43,4-2-158,-3 0-361</inkml:trace>
  <inkml:trace contextRef="#ctx0" brushRef="#br0" timeOffset="214584.1329">30123 12783 395,'0'0'599,"0"0"-384,0 0-159,0 0-1,0 0 23,0 0 13,0 0 40,0 0 44,0 0 17,0 0-69,17 57-3,-13-29-33,0 9-22,-2 1 3,2-1-26,-2-3 22,3-4-2,0-2-23,-3 4 6,4-3-23,-2 2 7,4 1 0,-1-3-3,1 2-4,1-2-6,-3-5 6,1-4-21,-3-6 0,2-2 2,0 3 1,1-1 21,2 2-12,-5-5-11,2 1-1,-2-5-1,-2-4-1,0 2-12,0-3-28,-2-2-11,0 0 26,2 0 25,-2 0-12,0 0-32,0 0-3,0 0 3,0-2-36,0-3-77,0-2-82,0-1-13,-4 1-4,0-3-71,0-1-122,0 5-228,18 62 490</inkml:trace>
  <inkml:trace contextRef="#ctx0" brushRef="#br0" timeOffset="215129.9338">30267 12821 163,'0'0'284,"0"0"58,0 0-150,0 0-58,0 0-14,0 0-12,0 0-10,0 0-27,0 0-3,0 0 17,0 0-7,28-3-36,-28 3-6,0 0 19,0 0 10,0 0 29,0 0-6,0 0-36,0 5-30,0 2 30,-4 9 55,-8 9-16,-2 7-7,-3 2-55,0 0 0,2-5-26,3 0 26,-4 1 29,2 1-55,-2 0 23,4 1-13,-2 1 0,0 1-13,4-1-1,-1-3 1,3 1 1,-1-4 2,1-5-3,4-2 0,-1-7 0,3-2 0,-2 3 0,2-2 0,0 2 2,0-4-1,0-1-1,0-3-1,2-2 1,0-1 1,0-3 2,0 0 20,0 0 16,0 0-4,0 0-3,0 0-6,0 0-26,0 0-38,0 0-58,0-7-52,4-3-114,2 1-104,5-2-63,-1-5-148,1 8-405,-53 69 982</inkml:trace>
  <inkml:trace contextRef="#ctx0" brushRef="#br0" timeOffset="215766.9651">30488 13008 391,'0'0'747,"0"0"-539,0 0-159,0 0-13,0 0 0,0 0 71,0 0-3,0 0 59,0 0 18,0 0-54,21-15-62,-15 15-46,0 0-19,2 0 3,0 0 10,0 2 3,3 1 14,0 1 41,-3 0-46,3 2-25,-1-1-17,1-1-2,-5 4 6,1 0-13,-1-2 10,-4-1 14,-2 1 1,0-2-22,0 1 23,-2 4 13,-6-2 13,-3 1-23,-2 1-2,0 0 1,-1 1-2,1 1 0,-2 1-1,3 0 1,0-1-13,2 0 12,0-2-1,1 1-19,0-2 21,3 0 0,2-1-26,2-1 26,0-1 2,2 0-2,0-1-15,0-1 15,0 1 9,0 0 14,4 0 3,0 0 6,4-1-6,1-1 16,2 3-13,1-5 10,4 1-23,-4-1 10,3 0-3,0 0 9,2 0-6,-3 0 6,-1-1-6,0-2 13,-1 1 6,0 0 3,-6-1-9,0 1 2,0 0-12,-4 0 7,0 2-14,-2 0-3,2-2-6,-2 2-10,0 0 10,0 0-13,0 0 0,0 0-19,0 0-39,3 0-51,-3-2-49,2 2-29,5-2-65,-3-2-180,4 1-43,-2 1-327,-36 15 298</inkml:trace>
  <inkml:trace contextRef="#ctx0" brushRef="#br0" timeOffset="216051.1391">31087 13104 173,'0'0'1118,"0"0"-728,0 0-253,0 0-72,0 0-7,0 0 143,0 0-6,0 0-92,0 0-68,0 0-35,38-12-36,-36 12-25,5 0-27,-1 0-119,0 2-66,-2 4-3,2 1-27,-1 1-107,0-2-291,-84-23 581</inkml:trace>
  <inkml:trace contextRef="#ctx0" brushRef="#br0" timeOffset="216205.6856">31218 13337 969,'0'0'534,"0"0"-332,0 0 81,0 0-199,0 0 33,0 0-10,-28 99 9,26-88-12,-2-1-4,2-1-55,0-1-45,2-1 0,-2 0-55,2 1-171,0-3-251,0-1-238</inkml:trace>
  <inkml:trace contextRef="#ctx0" brushRef="#br0" timeOffset="216950.3141">31668 12748 250,'0'0'613,"0"0"-245,0 0-260,0 0-66,0 0 20,0 0 78,0 0 71,0 0-29,0 0-46,0 0-45,-2-2-58,0 2-33,-2 0-26,-2 0 26,0 6 39,-4 0 26,0 3 0,0 1-20,-3 3 7,0 4-7,0-1-42,1 3 0,-2 0 1,4-1-2,2 2 0,0 1 19,0 0-19,2 2-2,4-2 1,2 0 15,0-1 7,0-3-23,0-1-29,4 2 29,5-3-32,-2-2 13,3 0-4,0-1 20,6-4-13,-2 0-7,1-1-3,2-3-22,-2 0 9,2-1-16,0-3 0,-2 0 3,0 0 0,-3-3 51,3-5-41,-4 1 22,-2-1 40,-1-2 3,-2 3 28,-4-1-18,0 0 12,-2 1 7,0 1 13,0 1 80,-6-2-25,-2 2-24,-1 2-96,-1-4 33,-8 3-33,2 2 3,-2 1 32,0 1 7,-2 0-7,1 0-22,0 0-3,2 0-10,3 0-19,-2 1 18,4 1-19,4 0-28,3 0 6,0 0-38,3 1-36,2-3-65,0 2-36,0 1-27,2-3-74,10 2-109,-4-2-120</inkml:trace>
  <inkml:trace contextRef="#ctx0" brushRef="#br0" timeOffset="217456.005">31997 12332 228,'0'0'597,"0"0"-317,0 0-218,0 0 55,0 0 59,0 0-7,0 0 17,0 0-40,0 0 16,0 0-23,2 105-58,-2-70-23,2 6-3,1-1 16,-3 3-35,2-5-1,0-1 7,1 4-6,-1-3-4,0 2 3,0 3-9,0-2 13,0 5 6,0-2-3,0-2-20,0-4-19,0-2 17,0-3-4,0 0 3,0-5 3,0-3-9,0-6 10,-2-5-11,3-1-2,0-2-9,-3 4 15,0-3-16,0 0-2,0-3 2,2-4 0,-2 3 0,0-4 20,2-1-20,-2-3-19,0 0-19,0 0-14,0 0-12,0 0-16,0 0-14,0 0-18,0 0-27,0 0-39,0-8-130,0-2-173,0 1-565</inkml:trace>
  <inkml:trace contextRef="#ctx0" brushRef="#br0" timeOffset="217913.9225">32152 12612 285,'0'0'225,"0"0"-59,0 0-107,0 0-36,0 0 81,0 0 85,0 0-10,0 0-49,0 0-26,0 0 10,-8-2 36,6 9 29,-2 1-20,0 6-46,-3 5-16,-4 8-6,1 0-26,1 0 2,-1-1-8,-1 3-1,0 7-29,-1 8 3,-2-1 0,4-6-13,0-2-12,2-3 12,-2 2-16,0-2 8,2-1-11,-1-3 0,1-2 2,1-2 21,1-8-1,-1-1-9,3-1 13,-2-1-25,2 4 0,-2 1 12,-2-3 3,4-2-6,2-1-10,-2-2 0,2-3 2,2-3 1,0 0-3,0-4-1,0 0-25,0 0-16,0 0-32,0 0-22,0 0-49,0 0-37,0 0-57,4-2-66,4-6-63,2 1-120</inkml:trace>
  <inkml:trace contextRef="#ctx0" brushRef="#br0" timeOffset="218738.1149">32380 12846 558,'0'0'410,"0"0"-338,0 0-59,0 0 49,0 0 42,0 0-13,0 0-35,0 0-17,0 0 19,0 0 6,93 5-64,-87 1 0,1 1 10,-3 0-7,0 1-3,-1 1-2,-3 0-1,0 1 3,0-3 3,-3 4-3,-3-4 0,-5 0 1,1 1 19,-3-1-1,-2-1-15,0 0 18,1-1 17,0 0-35,0-1 12,1-4 13,2 3-13,3-1 5,-1 0-19,5 0 9,2-2-9,0 0-1,2 0 0,0 0 1,0 0 15,0 0-17,0 0-15,0 0-15,4 0 8,0 0-14,3 0 36,1 2 6,1-2-6,-1 2 0,5-2 1,-3 2 19,4 0-20,-2-1 3,3 1 52,-2 0 4,-1 2-4,1-2 7,-2 2 32,0 0-7,-1-1-18,-2-1-11,1 3-45,-2 2 31,-3 1-44,2-3-3,-2 3-10,0 1 13,-2 0 0,0-1 36,0 2-24,-2 0 8,0-3-17,0 4 26,0-4-16,0 1 26,0 1-20,0 0-19,-4-1 0,0-1 13,-2 1-13,2-1 29,-4 2-9,-2-2 19,0-1-14,-2-1 8,-1 1-1,-2-2-6,-2-2-10,-1 0 0,2 1-3,1-3 0,-2 0 0,2 0-11,0 0-1,2-3 15,1 1 10,3-1 6,0-2 6,3 1-2,2 1 57,0-1-13,2 2-9,2 0 34,-2 2-12,2 0-36,0 0-16,0 0-3,0 0-12,0 0-26,0 0-12,0 0-26,0 0-16,0 0-35,2 0-26,0 0-55,2 0-61,0 0-76,5 0-230,4 0-130,-3 0-466,-54 0 1000</inkml:trace>
  <inkml:trace contextRef="#ctx0" brushRef="#br0" timeOffset="219446.5402">32959 13096 300,'0'0'655,"0"0"-329,0 0-183,0 0 4,0 0 80,0 0 85,0 0-34,0 0-42,0 0-20,0 0-17,0 0-33,0 0-32,0 0-19,0 0-1,0 0 10,0 0 14,0 0-3,0 0-8,0 0-12,0 0-18,0 0-4,0 0-6,0 0-10,0 0-6,0 0-10,0 0-11,0 0-7,0 0-7,0 0-5,0 0-9,0 0-19,0 0-3,0 0-13,0 0-11,0 0-35,0 0-73,0 0-81,0 0-92,0 2-243,-2 1-890,-13-3-507,32-5 1744</inkml:trace>
  <inkml:trace contextRef="#ctx0" brushRef="#br0" timeOffset="236996.7437">17879 1581 486,'-2'3'655,"0"-3"-368,2 0-219,0 0-67,0 0 12,0 0 65,-2 0 81,2 0 17,0 0-46,-2 0-49,2 0-16,0 0-4,0 0 4,0 0 6,0 0 19,0 0 17,0 0 6,0 0-7,0 0-22,0 0-26,0 0-14,0 0-2,-2 0 13,2 0 5,0 0 4,0-3-3,0 0-13,0-1-26,0-3-9,0-3-11,0-2-2,4-3-16,2-4 14,3-8-11,4-9-31,8-7 5,-2-3-12,7 0 13,-3 5 25,2 4-9,3 4-39,-7 6 19,-1 6-9,-4 3 12,-1 5 1,4-2 36,0-1-40,5 1 16,-6 4 0,0 4-3,-8 3-6,-1 1 3,-3 3-4,1 0 4,-1 0 0,-4 3 9,2 2 20,-1 1 0,-1 1-10,0 3 0,0 2-3,-2-2 15,0 2-1,0 2-15,-2-1-21,-2-1-11,-3-1 10,1 0 36,-3 0-10,-2-3 11,3 1-1,0-2-10,0-1 13,-4-1 1,6-1 2,0-2 9,2-2-11,2 0 0,2 2 25,0-2 13,0 0 6,0 0-9,0 0-35,0 0-1,2 0-2,4 0-24,0-2-23,4-2-2,6 2 44,-2-1 7,4 1 0,1 0-2,0 2-11,0 0 12,0 0 0,0 0 1,-2 4 0,2 1 1,-4 4 2,2 6-1,-2-1 21,-1 3-10,2 0-13,-4 3 0,3-1 3,-2 0-3,-5-2 0,1 0 0,-1 1 2,1-3-1,-2 3 0,-3-3 0,-2-2-2,0 0 1,0-3-16,-2 0-13,0-3 27,0-1-11,0 0-13,-2-3 24,-2 3 0,-3-1 2,1-2 1,-5 2 15,1 2 0,-3-5-16,-2 3 0,-2-1 0,3-1 14,-4 0 41,6-1-22,-4-1-11,4-1 10,1 0 4,3 0 25,-3 0 10,7 0 7,-3-1-30,5-1 3,0-2-9,2 0 3,0-3 0,0 0-19,2-3 6,7-1-32,2-4-29,3 0-10,3-6 39,5-1 14,-2 2 2,6-1-13,0 0 0,-1 2 13,3 1-14,0 3 17,-6 2-6,6 2 0,-2 1 3,-5 1 3,3-1 0,-6 4-16,-2 0 16,-4 3 4,-6 1 9,-3 2 0,-1 0-20,-2 0 1,0 0 3,0 0 0,0 0 7,0 0-23,0 0-16,0 0-20,0 0-21,0 0-20,0 0-38,0 0-46,0 0-64,-5 3-143,1 3-165,-2-1-101,21-19-467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2-10-13T20:04:01.80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1354 7156 427,'0'0'1247,"0"0"-1088,0 0-159,0 0-65,0 0 65,0 0 42,0 0 62,0 0-19,0 0-1,0 71-13,0-53 20,0 2 25,0-2-18,0 3-34,0 3-15,0-2-11,0 2-5,0-2 2,0 2-33,0 0-2,0 1-7,0-2 3,0 0 6,2 0-4,0-3-33,1 0 33,-1-5-38,0 0 1,-2-3-74,2-4-100,0-3 8,2-5-54,0 0-112,-2-8-124,3-3-161</inkml:trace>
  <inkml:trace contextRef="#ctx0" brushRef="#br0" timeOffset="340.2342">1297 7184 767,'0'0'1185,"0"0"-1185,0 0-169,0 0 150,0 0 19,0 0 143,0 0-20,0 0-49,114 27-15,-87-19-20,-1 1 15,2 2-54,-3 3 0,1 1 0,-2 0 2,-2 2-2,-2 3-1,-6-3-22,-1 3 23,-4-2 26,-5 1 13,-2 2-16,-2 0 15,0 0-8,-2-1 5,-6 0-3,-3-2 7,-2-1-10,1 0-26,-4-1 20,0-2-20,-2 0-3,4-3 0,-1 1-13,0-3-19,2-1-26,3-2-68,-1 0-10,4-5 35,1 2-22,4-3-65,0 0-219,2 0-134,0 0-254</inkml:trace>
  <inkml:trace contextRef="#ctx0" brushRef="#br0" timeOffset="558.0318">1868 7528 985,'0'0'1339,"0"0"-1339,0 0-36,0 0 26,0 0 10,0 0 97,0 0-41,0 0-31,0 0 8,0 0-27,91 0-4,-78 0-4,1 0-15,-3 0-100,2-1-87,-2-2-39,-1-1-59,-1 1-76,-3-2-195,-1-5-88</inkml:trace>
  <inkml:trace contextRef="#ctx0" brushRef="#br0" timeOffset="936.7254">2309 7018 1110,'0'0'657,"0"0"-534,0 0-106,0 0 18,0 0 95,0 0-52,0 0-29,0 0-14,0 0 91,0 0 42,-27 128-13,14-81-84,0 3-32,1-4 32,-4 2-23,2 0-19,-4 2-4,4-3-9,-5 1 13,2-2 7,2 0-4,-2-3-30,4-1 0,1-5 20,0-4-21,4-7 22,2-7-20,2-3 29,0-4-10,0 3-3,-3-1-15,3 0-1,1-1 0,-1-3 15,2-1-18,2-3-13,-2 0-6,2-3-48,0 2-58,0-1-16,4-3-33,7 1-42,2 0-69,11-2-59,9-2-215,-3-5-640</inkml:trace>
  <inkml:trace contextRef="#ctx0" brushRef="#br0" timeOffset="1566.8737">3698 7306 189,'0'0'476,"0"0"104,0 0-352,0 0-85,0 0-32,0 0 22,0 0-29,0 0 84,0 0 29,0 0 3,2 138-75,-2-96-45,2-1-14,0-5 14,0-3-52,0 4 10,2-5-11,-4 1-15,2 0 0,-2-3-12,0 1-8,0-6 1,0-6-12,0-6-1,0 1-2,0 1 1,0-2-1,0 2-14,0-3-35,0-5-32,0-1-17,0-2-22,0-2-19,0-2-27,2 0-13,-2 0-48,0-4-2,0-7-55,0-3-485</inkml:trace>
  <inkml:trace contextRef="#ctx0" brushRef="#br0" timeOffset="1937.6032">3676 7457 393,'0'0'701,"0"0"-493,0 0-207,0 0 37,0 0 76,0 0-20,0 0-48,0 0 2,0 0 17,109-37 30,-88 34-17,-2 3 25,1 0-25,-2 0-3,-3 0-36,0 3-36,-4 0 10,-3 5 26,-2-1-7,1 4 23,-5 1-53,0 2 31,-2 3 2,0-2-2,0 5 28,-8-4 1,-3 1-40,0 1 7,-1-3 10,1 0-20,-2-3-3,1-3 1,2-1-1,0-2 3,2-3-3,2 1 7,2-4 2,-1 2 17,3-2 0,-2 0-42,-1 0-45,3-6-71,0 0 45,0 1-13,2-1-13,0 1 10,0-1-75,0-1-13,0 0-172,6-1-44,8 1-52,-4 1-157</inkml:trace>
  <inkml:trace contextRef="#ctx0" brushRef="#br0" timeOffset="2429.2716">4154 6968 272,'0'0'173,"0"0"267,0 0-134,0 0-98,0 0-68,0 0-19,0 0-8,0 0 63,0 0 74,0 98-85,-2-58-46,2 0-22,0-2-16,0-2-4,0 0-6,0-3-20,0 0-18,2-1 2,2 0-35,1-1 2,-1 1 20,0-4 7,1-1-3,-1 1 9,0-3-7,-2-3-27,2-2 24,-4-8-15,2 2-10,-2 1 0,0 2-12,0-3 12,0 1 0,0-1 3,0-4-2,0 0 21,0-1-9,0-3-12,-2-1-1,0-3 0,2 0-1,0 0-15,0-2-13,0 0-6,0 0 6,0 0-6,0 0-4,0 0-28,0 0-52,0 0-26,0 0-17,0 0-28,4-2-44,5 2-74,0-4 51,5 0-17,4-3-189,-6 1-211,-78 29 617</inkml:trace>
  <inkml:trace contextRef="#ctx0" brushRef="#br0" timeOffset="3236.1859">4609 7520 355,'0'0'330,"0"0"-34,0 0-139,0 0-24,0 0 11,0 0 12,0 0 32,0 0-9,0 0 22,0 0-10,-2-36-94,-2 33-3,-2-1 6,2 0-35,-2 0-27,0-1-9,-2-1 16,-1 1-45,0 1-1,-1-1-1,-1-1 2,1 4-16,1-2 13,-2 3-30,1 1 21,2 0 8,-4 0-47,2 0 9,0 0 0,-3 5 6,2 1-2,1 1-1,-3 1 7,0 1 3,4 3 6,-1 0-9,2 1 6,-1 3 22,2-3-21,3 2-8,2 1 4,2-3 6,0 0 10,0-2 0,2 3-16,4-3 16,4 1 11,-2 0 0,0-4-11,3 2 13,-3-2-1,3-2 1,0-1 26,-3-2 8,0-2-32,1-1-1,2 0 15,-3 0-14,0 0 4,2 0-6,-2 0-1,0-5-25,-2-1 26,3 1 2,-3-5 36,3 0-8,-3-1 2,1-1-9,-3 1 2,0 2 24,0-2-10,-2 2-17,2 0 11,-1 3-7,-3-2 19,2 5-16,-2-2-16,0 2 6,2 3 7,-2 0-3,0 0-4,0 0-16,0 0 16,0 0-17,0 0-2,0 1-12,0 4-30,0 0 26,0 3 16,5-1 29,-1 3-7,0 0-22,2-2 1,0 3-1,0 0 1,4-4 0,0 3 20,-2-3-19,3 1-2,4-2 42,-2 0-26,-3-2 0,5-2 23,-2 0-4,-1-2 13,4 0 3,-6 0-6,3-4-13,-2-2 4,-1 1 2,1-3-3,-3 3 4,1-2-14,-3 2 1,-1 0-1,-1 2 7,-4 3 6,0-2 7,0 2 0,0 0-10,0 0-10,0 0-9,0 0-13,0 0-1,0 0-2,0 0-28,0 0-36,0 0-51,0 0-32,0 0-42,0 0-36,0 5-149,0 1-125,0 5 118,0-3-332,-4 6-62,8-58 775</inkml:trace>
  <inkml:trace contextRef="#ctx0" brushRef="#br0" timeOffset="4185.1645">3753 9181 161,'0'0'339,"0"0"-13,0 0-26,0 0-66,0 0-45,0 0 19,0 0 39,0 0-14,0 0-38,0-24-31,0 24-28,0 0-30,0 0-39,0 0-28,0 0-10,0 3-16,0 1-13,0 4-45,0 9 45,4 12 45,5 10 41,-3 9-28,0-2-39,-1-4-16,-1-6 10,0-1-3,-2-5-10,0 1-3,0-3 3,0 0 0,1-4 1,-3-5-1,2-4-2,-2-1-1,2 1 0,-2 2 2,2 0 0,-2-1-9,0-1 7,0-2 3,0-2-3,0-3-10,0 2-25,0-4-1,0-1-15,-2-1-4,2-2-38,-2 0-4,2-2 16,0 0-13,0 0-6,0 0-30,0 0-25,0-4-8,0-5-32,0-5-13,2 4-49</inkml:trace>
  <inkml:trace contextRef="#ctx0" brushRef="#br0" timeOffset="4582.7706">3722 9307 564,'0'0'694,"0"0"-570,0 0-124,0 0 23,0 0 61,0 0 20,0 0-19,0 0-13,0 0 22,0 0-39,44-36 13,-34 36-6,1 0 38,-1 0-15,4 3 9,-2 5-23,0 2-10,6 1-45,-6 3 13,1 1-12,0-2-16,-2 2-1,-1-2 13,-4 1-1,1-2-12,-3 0 0,-1-4 4,-3 1 23,0 0-25,0-2 12,0-1 12,-5 1-10,-1 0-3,-1-2-11,1-2 1,-3 2 10,1-3-12,0 0-1,-1 0-14,0-2 12,1 0-21,2 0-28,-2 0-33,0 0-36,4-2-39,0-4 0,2 0-68,0-1-91,2-5-41,0 1-77,0 1-37</inkml:trace>
  <inkml:trace contextRef="#ctx0" brushRef="#br0" timeOffset="5115.0583">4244 8661 225,'0'0'359,"0"0"113,0 0-270,0 0-68,0 0 35,0 0-10,0 0-25,0 0-24,0 0 13,0 0 30,-7-10 8,7 10-60,0 0-82,0 8 0,0 2 10,0 9 33,2 7 15,3 11-22,-5 3-4,2-2 20,-2-2-42,0-3-7,2 1-4,0 0-16,0 3 44,-2-1-21,2 1-21,0-2 31,0 2-33,-2-2-1,4 0 18,-2-2-6,3-2-13,1-1 0,-4 1-1,5-6 1,-3-4 3,-2-6-2,2-1-1,1 1 1,-1 2 11,2 0-12,-2-1-12,-2-3 12,0-3 2,0-1 11,1-4-13,-1 0-1,-2-3 0,0 0 1,0 0 2,0-2 0,0 0 2,0 0-2,0 0-2,0 0-39,3 0-25,-3 0-6,0 0-1,2 0-22,0-2-23,0-4-65,0-2-49,2-4-26,2-6-234,0-3-64,-2 3-176,-35 103 496</inkml:trace>
  <inkml:trace contextRef="#ctx0" brushRef="#br0" timeOffset="5540.8199">4424 8907 346,'0'0'485,"0"0"-120,0 0-166,0 0-46,0 0 0,0 0-13,0 0-14,0 0-19,0 0-3,0 0 9,-4 4 23,-1 0-19,-1 0-50,0 4-47,-5 3-4,-4 4 26,1 5 32,-4 4-13,-5 11-22,-5 3-4,3 6 3,2-4-22,3-4 7,4-3-23,-2 0 15,4-3-14,1-2 19,0 1-20,2-7-16,3-4 14,2-4-1,2-2 0,-3 1-13,2 0 6,-1 0 7,2-1 6,0-3-3,0 1 0,2-4-2,0-2-14,2-3-19,0-1-7,0 0-39,0 0-25,0 0-29,0 0-66,4-4-39,4-1-74,0-4-90,6-1-39,-2 2-277</inkml:trace>
  <inkml:trace contextRef="#ctx0" brushRef="#br0" timeOffset="6485.7924">4827 9264 215,'0'0'228,"0"0"30,0 0 29,0 0-98,0 0-46,0 0-6,0 0 35,0 0 27,0 0 21,0 0-28,0 0-47,0 0-83,0 0 9,0-3-20,-2-1 1,0 0-20,0-2 1,-2 3-17,0-3 16,-1 0 3,-1-1-22,-1 0 19,1 0 4,-3 2-7,1-1-7,-2 0-20,1 2-2,-2 3 23,1-2-5,0 3-18,-4 0 0,2 0-19,-1 0-10,-2 6-7,2 0 4,-1 2 6,0 1 23,4 1-22,-2 0-1,0 1 3,4 0 10,0 1 10,-1 1-19,3 0-11,-1-1 14,5 0-10,-2 3 4,2-2 24,2-2-30,0 1 12,0-2 17,0-1-20,0 1-23,0-3 19,2 1 23,4 0-17,1-2 1,-1-1-29,3-1 47,-1-1-30,0 0 18,6-2 10,-2-1-30,1 0 32,0 0-2,-1 0 0,5 0 0,-2-5-14,2-1 8,1-1-40,-2-1 17,-1 1 2,0-2-12,-2 1 13,-5 1 16,0 0 13,-1-1 15,0 1 18,-3-2-7,-2 4 0,0-3 29,0 3 52,0 1-30,-2 0-12,0 0-4,0 4 10,0-2 7,0 2-11,0 0-5,0 0 5,0 0 10,0 0 0,0 2-19,0-1-26,0 2-13,0-1-19,0 0-19,0 0-10,0 1-12,0 5 21,0-1 20,4 4 10,0 2-10,6 0-19,-4-2 17,4-2-18,0 2 17,2-2 3,2-3 13,-1 0 22,2-1-6,0-3 16,-1 0-3,0-2-1,0 0 20,-4 0-23,4 0-3,-6-2 10,0 0-4,-1-2-15,-3 3 2,-2 1-2,-2-3-4,0 3-3,0 0-6,0 0-10,0 0 13,0 0-16,0 0-64,0 0-53,0 0-52,0 0-59,0 0-61,0-3-222,-6-1-214,-1 0-655,20 15 1322</inkml:trace>
  <inkml:trace contextRef="#ctx0" brushRef="#br0" timeOffset="9356.4577">26507 1377 470,'0'0'632,"0"0"-450,0 0-104,0 0-6,0 0 29,0 0 36,0 0 22,0 0 62,0-51-59,0 49-36,0 0-6,0 2-24,0 0-34,0 0-14,0 0-9,0 0-1,0 0-2,0 0-7,0 2-29,0 11 13,0 12 25,4 14 91,8 6-46,-4 3-51,0-4-6,3-4-5,2-2-20,-1 1 1,-1-2 0,1 0-2,2-1 4,-2-4-4,0-1-11,0 0 11,-4-9-1,-2 0 3,1-9 8,-3 1-10,0 0 0,0 2 0,1 0 0,-3-4-13,0-2-16,-2-3-19,0 0-16,0-3-23,0-3 4,0 1 5,-4-2-12,-3 0-19,-1 0-56,-3-3-85,1-8-256,-4-6 125,6 6-307</inkml:trace>
  <inkml:trace contextRef="#ctx0" brushRef="#br0" timeOffset="9750.449">26479 1448 113,'0'0'300,"0"0"196,0 0-285,0 0-106,0 0 18,0 0 53,0 0-13,0 0 6,0 0-26,0 0-40,66-4-12,-46 14-29,-1-1-30,2 3-13,0-1-15,-1 2-4,-4 1-23,1-1 23,-4 0-2,0 0-24,-5 2 25,0-4-2,-3 0 3,-2 1 29,-3-3-7,0 1-18,-3 0 38,-8-1 19,-1-1-25,-3 0-36,-4-3-33,0 1 17,-1-2-35,4-3 48,-4-1-32,6 0 32,1 0 3,2 0 2,3 0 27,3 0-26,1 0 8,4 0-11,0-1-39,0-1-61,4 0-72,5-2-55,4-3-147,2-1 15,-3 3-302</inkml:trace>
  <inkml:trace contextRef="#ctx0" brushRef="#br0" timeOffset="10005.5754">26943 1545 616,'0'0'613,"0"0"-388,0 0-108,0 0 68,0 0 39,0 0 6,0 0-35,0 0-47,0 0-32,0 0-9,68 14-40,-56-12-9,3 0-19,-2-2-36,0 0-3,-1 1 2,1-1-2,-4 0-34,-1 0-63,-2 0-25,0 0-14,2-5-38,-4-2-72,0 0-121,-2-3-157,-2 1-624</inkml:trace>
  <inkml:trace contextRef="#ctx0" brushRef="#br0" timeOffset="10204.7455">26957 1467 1572,'0'0'507,"0"0"-323,0 0-64,0 0-10,0 0 45,0 0 41,0 0-38,0 0-40,0 0-57,0 0-23,98-24-25,-77 19-13,1 5-29,-6-2-6,2 2-6,-2 0-59,0 0-76,-4 0-43,1 0-56,-3 0-166,1 0-98,-4 0-217</inkml:trace>
  <inkml:trace contextRef="#ctx0" brushRef="#br0" timeOffset="10819.6101">27388 1264 492,'0'0'760,"0"0"-523,0 0-178,0 0-56,0 0 66,0 0 15,0 0 10,0 0-35,0 0 22,0 0-10,113 0-6,-97 6-26,2 0-26,-1 2 10,-2-1 15,-5 0-37,1 0 1,-5-2 8,-2 1-10,1-2-3,-5 2 3,0-1 36,0-1 3,0 3-13,0 0 19,-9 0 0,-1 3-6,-3 0-23,-2 2-16,0-2 0,3 4-16,-4-3 15,4 2-15,2-1-13,3-2 9,0-1 8,3 1-5,2-5-9,0 2 13,2-2 13,0-2 22,0 2-3,0-1-2,0 1 25,4-1-3,2 2 57,4-1-34,-2 1-23,0 0-27,0-2-12,4 2 26,-4-2 3,0-1-27,1-1 27,-1 0-25,1 0 18,-3 0 7,1-1-3,1-1 3,-2 0-26,3 3 20,-2-3 9,-1 0 19,0 0-16,-2 0-12,0 2 2,-2-2-5,0 0-1,0 0 3,-2 0 10,0 0 4,0 0-1,0 0-7,0 0-8,0 0-8,0 0-12,0 0-16,0 1-57,0-1-87,0 0-91,5 2-117,4 0-99,-1-2-53,0 2-625,-38-9 892</inkml:trace>
  <inkml:trace contextRef="#ctx0" brushRef="#br0" timeOffset="11151.5938">28273 1454 277,'0'0'1441,"0"0"-948,0 0-218,0 0-52,0 0-1,0 0 28,0 0-40,0 0-73,0 0-61,0 0-44,10-20-7,-8 17-15,0 1-10,0-2-42,0 2-8,2 0-4,0 0-19,2 0-32,1 2-39,1 0-41,1 0-66,0 2-101,-1 4-160,-2 3-50,-2 0-119,0 6 21</inkml:trace>
  <inkml:trace contextRef="#ctx0" brushRef="#br0" timeOffset="11284.302">28399 1644 176,'0'0'1027,"0"0"-812,0 0-20,0 0-42,0 0-40,0 0 60,0 0-76,-9 107-3,5-93-7,-2-1-61,2-2-15,2 4-11,0-4-36,0 0-207,2-2-205,0-1-226</inkml:trace>
  <inkml:trace contextRef="#ctx0" brushRef="#br0" timeOffset="12138.0821">29370 1314 248,'0'0'567,"0"0"-163,0 0-176,0 0-46,0 0-29,0 0 3,0 0 3,0 0-23,0 0-23,0 0-28,0-13 2,0 8-58,0-2-16,0-1-13,0 1 48,0 0-19,-3 1 16,1 0 10,-5 1 25,1 0-2,-4 2-78,-1-1-49,-4 1 17,0 3-51,1 0-27,-6 0 78,2 0-7,0 4-3,1 5 19,4-2 1,1 1-7,3 1 13,3 0 12,2 4 4,2 0-19,2 2 16,0 0 3,0 3-17,0-2 5,6 1 10,2-3 2,5 0-30,2-1 28,0-1-44,4-5 26,-2 1 7,2-4-51,-2-2 8,0-2 53,2 0-39,-2 0 13,0-6 9,0-2-12,-3 1-4,4-3-3,-3-2 20,-2 1-14,-5 1 33,1 1 22,-3-1-19,-2 2 30,-2 1 15,0 2-2,-2 1-23,2 0 22,-2 0 10,0 1 3,0 3-6,0 0 42,0 0 13,0 0-10,0 0-26,0 0-33,0 0-21,0 0-8,0 3-9,0 1-38,0 1 38,0 3 22,0 4 52,0 1-38,4 0-14,1 2 1,2-1-4,-1-1-16,0-1 33,2-1-4,-2-1-16,4-3 3,-2 1 10,0-3-16,3 2-13,0-3 16,-3-3-16,3 1-32,1-2-52,-1 0-16,2 0-61,-1 0-42,2-2-124,-2-8-111,-2 3-350</inkml:trace>
  <inkml:trace contextRef="#ctx0" brushRef="#br0" timeOffset="12367.2219">29886 1385 310,'0'0'1254,"0"0"-1000,0 0-85,0 0 64,0 0-13,0 0-10,0 0-30,0 0-42,0 0-12,0 0-21,113-15-47,-97 11-46,0 0-12,0 2-25,-4 1-46,-1-2-95,-1 2-20,-3 1-66,-3-3-84,-4 2-121,0-3-2,-4 1-43,-3-4-183</inkml:trace>
  <inkml:trace contextRef="#ctx0" brushRef="#br0" timeOffset="12569.774">29886 1385 398,'-60'-130'1739,"60"127"-1503,0 1-187,0 0-4,0-3-9,6 0 128,0 2 7,3-4-23,2 2-43,1 1-31,4-2-20,0 2-12,-1 1-39,2-1-3,-2 4 0,-3 0-16,-1 0-10,0 0-15,-3 0-39,0 0-48,2 0-59,-4 0-48,2 4-92,-4-1-169,0-1-279</inkml:trace>
  <inkml:trace contextRef="#ctx0" brushRef="#br0" timeOffset="13683.4639">30398 1133 143,'0'0'822,"0"0"-320,0 0-323,0 0-56,0 0-19,0 0 13,0 0 52,0 0-46,0 0-42,0 0-26,50-6-13,-31 4-10,0 2-31,0 0-2,-3 0-1,0 0-21,-4 0-9,-1 4 3,-4 0-10,-1 1 19,-2 1 4,-2 1-19,0 0 35,-2 0-7,0 5 7,0-3 42,-8 4-26,0 1 23,-6 1-37,0 0-2,2 1-22,-4-3-17,2 0 37,0 0-1,2-2 3,3 0-25,1-1 24,2-3 0,-1 0 1,5 1 1,0-4 2,2 2 0,0 0 26,0-1-9,0 1 9,4 3 19,3-2-45,1 0 61,1-1-15,1 0-33,1-1 19,0 1-9,1-4 0,0 2-13,2-2 38,-2-2-25,1 0 3,-2 0 19,-1 0-6,1 0 0,-3 0-7,1-2 7,0 0-13,-5-2-13,2 2-4,-2 0-12,-2-2-52,2 3-22,0-1-41,2-2-17,-4 2-20,0-1-68,0-4-143,0 1-141,0 2-583</inkml:trace>
  <inkml:trace contextRef="#ctx0" brushRef="#br0" timeOffset="14198.8273">30747 1071 199,'0'0'1444,"0"0"-1229,0 0-215,0 0 0,0 0 26,0 0 198,0 0-72,0 0-35,0 0-14,0 0-16,113 19-45,-95-12 26,0-2-68,-2 1 0,-2 0-1,-4-1-28,-2-1 3,-3 2 3,-1 0-6,0 0 10,-2 1 6,-2 1 0,0 1 12,0 1-46,-2 1 47,-4 0 22,-3 1-21,-1 3 3,-1-1-4,-2 0-12,1 3 11,1-5-12,0 3 12,1-2 1,4-4-4,-1-1-15,3 0-13,4-3 30,-2 0-18,2 2 1,0-2 19,0 1 0,4 0 16,2-1 55,1 3-3,3 0 6,3-2-25,-2-3-17,3 4 16,2-4 26,-4-1-42,1 0 17,2 0-8,-5-2 4,1 2 7,-3-2-4,-2 0-16,-1 0 0,-2 0 6,-1 0 3,-2 0 1,2 0-10,-2 0-7,0 0-5,0 0-18,0 0-1,0 0-1,0 0-19,0 0-36,0 0-60,0 0-83,0 3-127,0 1-293,-2 0-137,-8 0-454,22-19 1159</inkml:trace>
  <inkml:trace contextRef="#ctx0" brushRef="#br0" timeOffset="15166.5724">29650 2516 261,'0'0'590,"0"0"-339,0 0-163,0 0-20,0 0 40,0 0 41,0 0 17,0 0 10,0 0-17,-47-103-52,38 92-36,1 1-19,-1 0 16,3 1-29,0 3 61,-1 2-16,1 1 23,-1 1-72,1 2-16,-2 0-19,-4 0-61,2 7-13,-4 3 32,-4 4 16,4 3 13,-3 3 12,-1 4-34,4 2 12,4 1-13,-2-3 17,8 1-23,2-7 6,2 0-3,0-4-9,2 0 32,6-3-1,4-2-2,0-2 19,3-2 16,2-2-16,2-3-69,3 0 4,-2 0 63,0-8-43,1-3-27,-2 0 7,-2 2 20,-2-2 9,-4-2 16,-3 4 20,-2 1 0,-2 1 43,-2 2 18,0 1 40,-2 1 19,0 2 3,0 1 20,0 0 6,0 0-17,0 0-26,0 0-41,0 0-36,0 4-29,0 0-41,0 7 41,0 0 15,0 5 33,6-1-46,0 2-2,0-3-19,4 1 3,1-4 14,0 0 2,1-2-20,1-2-9,4-4-16,0 2-87,5-5-75,-2 0-237,-2 0-187,3-10-668</inkml:trace>
  <inkml:trace contextRef="#ctx0" brushRef="#br0" timeOffset="15357.2851">30078 2631 1790,'0'0'480,"0"0"-445,0 0 95,0 0-17,0 0 19,0 0 19,0 0-57,128-19-37,-105 12-37,-1 0-20,-4-1 0,0 3-65,-4-1-105,-3 3-52,-3-3-66,-1 2-118,-7-3-104,0 4-243</inkml:trace>
  <inkml:trace contextRef="#ctx0" brushRef="#br0" timeOffset="15553.8298">30114 2455 20,'0'0'1877,"0"0"-1465,0 0-231,0 0-36,0 0-45,0 0 83,0 0 35,0 0-71,0 0-35,0 0-33,52-29-28,-34 24-51,4-1-16,1 0-6,-1 3-4,-2-1-69,0 1-84,1 1-74,-2 2-107,2-1-265,-6 1-393</inkml:trace>
  <inkml:trace contextRef="#ctx0" brushRef="#br0" timeOffset="16202.0726">30662 2255 249,'0'0'779,"0"0"-326,0 0-203,0 0-48,0 0 31,0 0-3,0 0-27,0 0-54,0 0-37,0 0-31,8-22-46,1 20-22,2 2-13,1-1-1,3 1 1,0 0-16,2 0 16,1 7-4,-6 0 2,2 4-27,0 0 13,-4 2-12,-2 0-14,-3 0 29,-3 1-42,-2 1 29,0 2-15,-7-3 24,-5 3 1,-3 3-26,-2-3-25,0 2-11,-4 0-9,4-2 55,0 2 28,2-2 2,2-1-20,2 0 19,5-6-16,2 2 19,4-5 0,0 1 19,0 1 17,6-5 42,5 1-7,2-1 32,4-3 6,2 2 4,2-3-49,5 0-16,-4 0 1,2 0-17,0 0 3,-7-3-34,-1 2 12,0-2-10,-6 3 10,0-1-13,-6 1-2,4 0-1,-8 0-13,2 0 12,-2 0 3,0 0 1,0 0-2,0 0-27,0 0-38,0 0-58,0 0-59,0-2-64,4 2-180,2-5-118,-2 3 28</inkml:trace>
  <inkml:trace contextRef="#ctx0" brushRef="#br0" timeOffset="16649.9049">31129 2397 1381,'0'0'280,"0"0"-173,0 0-13,0 0 20,0 0 80,0 0-9,0 0-56,0 0-16,0 0-51,-6-105-24,8 92 6,0 2-44,0-1-6,1 5 6,-1 0 16,-2 0 7,2 3 18,-2 0-15,0 4 6,0-1-9,0 1-7,0 0 6,0 0 4,0 0 9,0 1-12,0 5-23,0 3-68,0 5 68,2 13 64,4 6 1,-2 5-14,0-3-26,0-1-21,-2-6 15,4 2-6,-2-1-11,2 0 14,0-2 3,-2-5-18,0-2 24,1-7-12,-1 0 6,0-1-18,1 2 25,-1-3 15,-2-2-9,0 0-6,0-6 2,-2-1 1,0 0-7,0-2 10,0 0 6,0 0 9,0 0 4,0 0-4,0 0-6,0 0-6,0 0-7,0 0-15,0 0-13,0 0-21,0 0-51,0 0-33,0 0-37,0 0-75,0 0-116,-6 0-292,2 0-593,14 0 128</inkml:trace>
  <inkml:trace contextRef="#ctx0" brushRef="#br0" timeOffset="31206.6107">27057 3634 705,'0'0'587,"0"0"-454,0 0-129,0 0-1,0 0 65,2 0 10,5-2 46,1-2 68,3 0 9,2 1-68,1-1-39,4 0-14,-4 3-34,6-4 5,-4 5-12,-1-2-13,2 2-3,-2 0-11,-1 0-9,0 2-3,-2 4 29,-1-1-29,0 1-16,-5 0 13,0 3-10,-1 0-3,-5 2 15,0 2-31,0 3 9,0 2-19,0 1 39,-7 2-16,-1 1 18,0 1-12,-2-1 10,2-1-1,2-2-15,2-1 17,2-3-14,2-4 15,0-3-1,0 0 4,0 0-2,4-3 35,2 1 4,2-3-17,4 1 14,-2-1 9,5 0 10,2 0-7,2-3 20,2 0-16,0 0-14,3 0-6,-3 0-6,-2 0-3,0-3 5,1 1 1,-8 1-3,0-2-7,0 2 0,-6-2-3,0 2 4,0-1-17,-4 0 13,0 2-14,1 0 14,-3 0 6,0 0 4,0 0-7,0 0-19,0-2-18,0 2-30,0-2-22,2 0-27,-2-1-34,2-1-34,2-4-51,3-4-72,-3-1-111,0-2-135,0 2-505,-31 87 860</inkml:trace>
  <inkml:trace contextRef="#ctx0" brushRef="#br0" timeOffset="31771.5999">27690 3084 284,'0'0'482,"0"0"-71,0 0-209,0 0-62,0 0-7,0 0 10,0 0-3,0 0-17,0 0-13,0 0-32,2 5-46,2 2 14,1 0 41,1 6 4,0 4-11,0 6-28,6 9 0,-6 11 22,2 3-4,0-2-28,-2-2 13,4-4-23,-4 0-10,2 2-9,1 2 16,-1-1-3,1-1-10,1-3 6,-1-2-22,-1 0 2,3-2 23,-2 0-25,1-3 0,0 3 16,0-8-14,-4-4-2,-2-6 0,0-1 31,0 3-12,2-2-19,-1 3 0,-1-3 1,1-5 17,-3-2-16,0-1 12,-2-6-14,0 1 0,0-2 12,0 0 13,0 0 11,0 0-1,0 0-4,0 0-2,0 0-3,0 0-1,0 0-6,0 0-3,0 0-16,0 0-14,2 0-24,-2 0-22,0 0-23,0-2-48,2-1-42,0-2-39,2 0-85,3-2-131,3-5-153,3-1-12,-4 2-186,-58 69 697</inkml:trace>
  <inkml:trace contextRef="#ctx0" brushRef="#br0" timeOffset="32302.614">28138 3551 329,'0'0'639,"0"0"-339,0 0-170,0 0-3,0 0 46,0 0 21,0 0-15,0 0-43,0 0-39,0 0-22,32-34-4,-24 30-36,3 1-6,-3 1 4,3 2-1,0 0-19,-3 0 7,0 0-20,-2 0-1,2 4-12,-4 1-3,-2 1-3,2 0 19,0 2 1,-2-2-1,-2 5-13,0-2 13,0 3-13,0 1-9,-6 3 3,0-2 18,0 2 0,-4 0-15,2-2 14,0 2-18,1 0 11,1-3 8,2 2 1,-3-2 0,3 0 27,2 1-26,0-1-1,2 1 2,0-3-1,0-1-1,0-2-16,4-1-17,0-2 31,5 0 2,-3-2 38,3-1 20,1-1 10,3-1 9,-2 0-6,1 0-19,1 0 9,-2 0-16,1 0-10,-1-3 0,0 0-22,-5 0-1,1 0-11,-3 1-1,0-2 0,-2 4-19,-2-2-20,0 0-6,2 2 13,-2-1-6,0 1-11,0-3-2,0 2-10,0-3-30,2-3-80,-2 2-49,2-4-225,0-1 35,0 0-114,3 3-203,-20 66 656</inkml:trace>
  <inkml:trace contextRef="#ctx0" brushRef="#br0" timeOffset="33017.3752">28463 3508 1345,'0'0'429,"0"0"-315,0 0-75,0 0-3,0 0 45,0 0 52,0 0 9,0 0-51,0 0-30,0 0 1,40-25-1,-30 23-25,4 2-36,-4 0 29,0 0-29,1 0 0,0 2 0,-3 2-4,1 0 1,-3 1 0,2 1-10,-1 0 11,0 2-14,-3-1 16,2 1-2,-2-1 2,-2 1-13,-2 2 13,0-3 0,0 5 0,0-1-2,0 2-8,-2 1 10,-4 1 0,2-1 0,-2 1-19,3-2-1,-1 1 18,-3-2-1,3 1-21,0 0 24,0 0 0,0-2-14,1 2 14,3-2 2,0-2-2,0 0-1,0 1-12,0-3 12,3 0-12,1 1-1,0-5 14,0 3 1,0-3-1,3-1 0,-3 1 1,3-2 2,-1-1 61,4 0-15,2 0-4,-2 0 3,2 0-9,1-4 12,0 1 1,-2-1-1,1 0-19,-1 1 17,0 0-17,-5 2 3,0-2-16,-2 2 4,0 1-11,-4-2 1,2 2 3,-2 0 10,0 0 9,0 0 0,0 0 3,0 0-2,0 0-1,0 0 0,0 0-10,0 0-6,0 0-6,0 0 0,0 0-1,0 0-9,0 0-2,0 0-1,0 0-1,0 0-1,0 0 2,0 0 0,0 0 2,0 0-1,0 0 2,0 0 13,0 0-13,0 0 10,0 0-10,0 0 0,0 0 16,0 0-6,0 0-10,0 0-1,0 0-1,0 0-1,0 0-16,0 0-6,0 0-23,0 0-12,0 0-32,0 0-36,0 0-32,0 0-42,0 0-65,0 0-170,0-5-89,0 0-213,0 15-106</inkml:trace>
  <inkml:trace contextRef="#ctx0" brushRef="#br0" timeOffset="35049.6742">27444 4606 1177,'0'0'566,"0"0"-468,0 0-37,0 0 59,0 0-16,0 0 16,0 0 35,0 0 10,0 0-13,-9-3-53,9 3-28,0 0-19,0-2-4,0 2-10,0 0-2,0 0-4,0 0-16,0-2-16,2 2-12,2-3-17,5-2-19,2 1 46,5-3-21,6 1 7,2 0-3,-2 5 0,2-1-20,1 2 37,-3 0 0,0 0-17,0 7 3,-3 1-20,-4-1 1,-2 2-17,-5 4-12,-4 0 9,-2-2 36,-2 5 17,0-1-14,-6 2 16,-4 2 3,-5 1-1,-4 2 11,-2 2-13,-3-2-4,3 1-10,0 2 14,4-4 4,0 2-4,4-4-12,5-2 10,2-2 2,0-4 19,4 2-18,2-4-1,0-2 20,0 1 12,2-1-19,6-1-10,-2 0-1,0 0-1,2 0 25,3-3-7,2 1 30,0-4-4,1 3 0,4-3 0,0 0 9,2 0-2,-1-3-14,0-1-12,-4-1-1,-1 1-21,2-2 15,-4 3 2,-4-1-20,2 1 0,-6 1 1,0 1-2,-2 1 1,0 0-2,0 0 1,-2-2-12,0 2-33,0 0-26,2 0-25,-2-2-33,4 0-35,3 0-23,4-4-140,-3-1-141,3 0-190</inkml:trace>
  <inkml:trace contextRef="#ctx0" brushRef="#br0" timeOffset="35454.7504">28104 4421 166,'0'0'1252,"0"0"-963,0 0-207,0 0 25,0 0-42,0 0 16,0 0 81,0 0 42,0 0-30,0 0-70,-4-11-43,4 17-55,0 7 13,4 14 17,8 10 67,2 9-7,-4 6-35,0-6-19,-1-4 6,0-4-10,1 1 3,1 1-15,-1 0-14,3 0-11,2 0 33,-3-1-32,2-3-2,0-2 13,2-1-7,-4-1-6,3-1-1,-2-7 1,-7-4 0,0-7 2,1-2-2,-3-1 0,2 2-1,-2-5 1,3-1-1,-5-2-31,-2-4-13,0 0-12,0 0 6,2 0-7,-2 0-3,0-3-16,0-4-45,0-10-23,0-10-42,3-9-640,-3-3-515,0 6 1016</inkml:trace>
  <inkml:trace contextRef="#ctx0" brushRef="#br0" timeOffset="35884.9485">28372 4558 117,'0'0'255,"0"0"-109,0 0 158,0 0-106,0 0-2,0 0-59,0 0 3,0 0 58,0 0-22,0 0-43,-26-10-20,24 12-6,0 1-29,-2 5-10,-5 5-3,-2 6 31,-2 10-2,-1 6-7,-4 3-35,4-2-11,-4-1-40,4-2 12,-1 4-11,0-1 33,0 1-34,1-4-2,-4 0 1,4 0 0,1-3-1,0-2 1,3-1 0,1-3 0,3-5 3,-1-5 20,3-1-20,-2-2 10,-1 2-11,3-1 20,0-2-19,2-3 42,0-3-29,2-2 16,0-2 7,0 0-7,0 0 0,0 0 13,0 0-1,0 0-8,0 0-36,0-2-39,2 0-31,-2-2-23,2 1-22,2-2-17,0-2-20,5-3-64,1 0-85,1-2-105,4 0-186,-5 2-435,-77 87 929</inkml:trace>
  <inkml:trace contextRef="#ctx0" brushRef="#br0" timeOffset="37370.8995">28686 4625 85,'0'0'385,"0"0"48,0 0-162,0 0-135,0 0-31,0 0-14,0 0-13,0 0 6,0 0 1,-16-7-40,16 5 17,-2 2-13,2-2 136,-2 2-72,2-1-42,-2 1-3,2 0-3,0-2 13,0 2 9,0 0 3,0-2 7,0 2-23,2-3-55,2 1-19,1 1-26,-1-3-19,5 1-6,1 0 35,3-1 6,4 0 10,-2 3 0,-1 1-19,2 0 19,-4 0 0,1 0-3,-2 3 1,-1 3-14,-3 0 10,-1 1-7,0 1 7,1 2 2,-5-1 4,-2 0 0,0 6-19,0-4 0,-4 2-33,-5 2 29,-1-1 1,-3 1 20,0 0-15,0 1 14,1-3-10,-2 2 11,4 0 0,2-2-14,0 1 13,3-2-1,1-2-15,1-3 17,3-1-14,0 0-26,0-3 42,5 3 15,-1-2-14,7 0 17,-1-3 21,4 1-13,-2 0 0,2-2 28,4 0-15,-3 0 13,4 0-7,-6-2-10,1 0-6,2-1-6,-6 1-10,0-2 6,-4 4-16,1-2 1,0 0-3,-5 2-1,-2-2 0,2 2 0,-2 0 1,2 0-1,-2 0-29,0 0-29,0 0-13,0 0-39,2-2-71,2-1-65,3-1-1,1-2-127,-2 1-218</inkml:trace>
  <inkml:trace contextRef="#ctx0" brushRef="#br0" timeOffset="37707.2937">29144 4625 865,'0'0'1063,"0"0"-952,0 0-66,0 0 98,0 0-85,0 0 13,0 0 7,0 0 32,0 0-20,0 0-13,2-70-12,0 68-30,-2-1-34,2 1-1,0-1-16,0 3 16,-2 0 1,0 0 47,0 3-12,0 2-17,5 9 32,2 8 17,-1 13 50,0 3-3,0 3-54,-1-6-13,-1-2-26,2 1 16,1-3-19,-3-4 10,0-8-27,1-5 1,-3-1-2,2-2 15,0 2-2,0-1-14,0-2 0,-2-6-19,3 1 17,-5-5-68,2 0-51,1 0-49,-1 0-48,6-12-68,4-15-134,2 3-162,0-14-859</inkml:trace>
  <inkml:trace contextRef="#ctx0" brushRef="#br0" timeOffset="56219.0033">6018 7600 241,'0'0'222,"0"0"-124,0 0-43,0 0 72,0 0 160,0 0-85,0 0-75,0 3-32,0-2 2,0-1 37,0 2 2,0-2-9,0 0 6,0 0 22,0 0 7,0 2-4,0-2-19,0 0-26,0 0-29,0 0-14,0 0-12,0 0-10,0 0-3,0 0-7,0 0-6,0 0-13,0 0-16,0 0 0,0 0-1,0-4-2,0-1-16,0-5-48,0-1 0,-2-7-4,2-1 1,0-2 29,0-2-17,0 1 36,0 0-46,4 1 14,3 2 28,-1 4 4,3 3-13,-1 3 9,1 3 0,1 1 20,-2 3-8,2 2 11,0 0 1,-2 0 19,0 10 6,4 1 16,-2 4-20,0 5 10,-1-2-30,4 1 0,-5 1-2,1-4-17,-3 1-8,0-5 9,1-2-13,-3-1-13,3-3-20,-3-3-41,0 0 9,0 0-16,0-3 9,0 0-15,6 0 18,-4-9 27,2 0 35,-2-2-9,3-5-50,2 0-45,-5-1-6,2 0 22,1-2-35,-3 4 64,3-1 4,0 3 55,-3 1 25,0 5 11,0 2 4,-2 2 31,0 2 47,2 1 3,-2 0-4,0 0 59,-2 5-10,2 3 10,0 3-23,0 5-26,0 1-16,-1 0-42,1 0 5,3 0 5,-3-2-43,0-1 0,2-2 2,3-3-2,-3-1-2,5-1-24,0-3 14,-3-1 12,2 0 1,4-3-1,-4 0-16,2 0 15,-1-4-29,2-2 8,-2-1-34,1-2 14,1-3-10,0 0-68,-3-1-56,-2 1-6,2 0 16,-6 3 104,-2 1 62,-2 5 9,0 1 128,0 2 16,0 0-29,0 0-7,0 0-3,0 0-7,0 5-38,0-1-34,0 1-18,0 6-15,0-2-1,0 3-2,4-3 0,0 2 1,2-4-4,1-2-15,2 3 17,-1-5 2,3 3 0,-1-4 16,3 0-3,2 0 29,-1-2-22,4 0-18,-4 0-2,0-4 0,-2 1 13,-2-5 0,-1 0 0,0 1-11,-5-5-2,0 1 0,-2-3-19,-2 1 19,0-3 0,-4 2 48,-7-1-48,1 1 36,-3 2-36,-4 1 54,2 2-53,1 2 82,-4 4-15,6-1 46,-1 4-50,0 0-15,5 0-43,1 2-6,-1 3-22,4 3-11,0 0-38,-1 3 10,5 2-62,0 0-53,5 2 11,5-4-131,3-4-52,-3-2-242</inkml:trace>
  <inkml:trace contextRef="#ctx0" brushRef="#br0" timeOffset="56806.5582">7201 7357 1303,'0'0'367,"0"0"-367,0 0-48,0 0 48,0 0 60,0 0-1,0 0-20,93-97-3,-76 75 12,0-4 1,-2 2-47,-1-1-2,0 0-39,-6 2-39,-4 2 0,-2 2 36,-2 1 42,0 6 26,-4 0 10,-2 4 52,-2 5-27,-4 1-19,6 2 14,-4 0-40,1 0 81,1 0-68,-3 8-19,5 1 55,-3 3 16,1 9-3,-3 5-27,7 10 4,2 3-6,2 0-30,0-8 17,0 0-24,4-3 11,7 1-21,-5-4 0,2-5-1,-1-8-1,-1 0-16,5 1 16,0 3-17,1-3 17,-2 0 23,2-2-21,-4-6-2,0 1-1,-2-3-19,4-3 18,-4 0-14,0 0 0,0 0-7,1-1-15,1-10 9,3 1-20,-2-4-38,1-1-10,-2-1 6,4 1 32,-4 0 21,0 1 15,0 4 7,-1-1 3,2 5 10,-5 3 3,0 1 15,-2 2 36,0 0 11,-2 0 61,0 0-3,2 7-7,2 1-19,-1 2-20,1 4-16,-2-2-6,0 5-20,2-5-18,1 2-14,-1-3-2,2 1-21,1-6 7,-1 5 13,0-5-23,0 0-64,6-3-36,-2-3-104,2 0-3,4 0-40,-2-3-173,-1-3-238,6-8 44</inkml:trace>
  <inkml:trace contextRef="#ctx0" brushRef="#br0" timeOffset="57943.935">7878 7328 1103,'0'0'410,"0"0"-410,0 0 2,0 0-2,0 0 46,0 0 19,0 0 26,0 0 26,0 0-33,0 0-54,-68-17-30,60 19-36,-1 7-3,3-2 22,-3 3 17,1 0 35,0 1 4,-2 0-9,6 3-27,0 1-1,0 0-2,2-1-1,2 1-2,0-2 3,0-1-36,2 0 33,6-5-33,-2 0 17,6-3-1,-4 0-6,2-4-19,1 0 32,4 0-17,-2 0 14,-1-8-29,6-1-4,-4-4-20,2 1 11,-2-3 19,-1 0-7,-2-1 4,-1-1-7,-4 2 10,1 2 39,-3 0 0,-2 5 59,-2 1 48,0 2-58,0 3 39,0 2 35,0 0 14,0 0 22,0 4-23,0-1-42,-2 4 3,0-4-16,0 2-58,-2 0-23,1 0-84,-1 3 16,2 0 48,0-1 20,2 1 0,0 0-3,0-1 3,2 0 25,2 2-12,1-3 6,1-1-19,0 1 0,3-3 3,0 1 14,-1 0 8,2-3 5,-2-1-13,6 0-17,-4 0 0,1 0-1,0 0-64,-1-5 65,1 1 12,-1-7-12,3 2-26,-2-3-55,-1 1 39,-4-1-23,4 1 7,-6-1 16,0 5 42,-4 0 3,2 0 26,-2 3-3,0 3 6,0 1 17,0 0 26,0 1 18,0 3-2,0 0-4,0 2-29,0 0-58,0 2-10,0 3 10,0 2 32,2 2 0,0-1-32,0-1 0,4 0-3,-2-2-26,3-4 13,0 0 0,1-1-1,0-2 5,1-2-66,-1 0 10,3-2-39,0 0 26,-1-2 13,3-6 49,-2-3-17,1-3-19,-3 1-13,4-4 29,-5-3-3,1 2 6,-1 0-6,-2 1 27,1 2 15,-3 1 19,0 7-6,-1 0 13,-1 7 3,-2 0 23,0 0 62,0 0 51,0 0-26,0 7-41,0-1-72,0 3-23,0 8 40,0 10 21,2 7-22,0 8-13,4 0 3,0-1-12,3-5-7,0 3 9,-1-1-22,0-1-9,1 0 9,0-2-4,-1 2 2,-4-4-1,0-3 2,1-1 0,-5-2 1,0-6-2,0-2-11,0-3 12,0-3 0,-3 4 0,-3 1-1,0 2 2,-5-1 2,0-1-1,1-3 21,-2-2-6,-4 1 10,4-5-26,-5-2-10,0-1-7,0-4 17,-3-2 77,4-2-25,-6-9-52,4-7-74,-6-11 74,3-6 231,3 0-231,12 9 0,4 8 13,2 5 67,0-1-35,4-2-29,7-4 13,4 3-17,0 0 46,4 3 22,0-3-4,3 2-13,0 1-21,0-1 8,1 2-24,-1 2-1,-4 1-24,2 2-1,-6 2-2,-5 3-17,0-1 6,-3 2 12,-4 2 1,0-2-12,0 2-26,-2 0-39,0 0-37,0 0-52,0 0-77,2 0-102,2 0-156,-1 0-129,3 0-804</inkml:trace>
  <inkml:trace contextRef="#ctx0" brushRef="#br0" timeOffset="60140.6493">13587 1049 409,'0'0'169,"0"0"147,0 0-123,0 0-11,0 0 0,0 0-12,0 0 25,0 0 19,4-5-29,-2 5-49,-2 0-39,0 0-20,0 0 1,0 0 15,0 0 4,0 0-10,0-2-7,0 2-16,0 0-9,0-3-20,0 1-34,0-1 0,2-1-1,0-2-2,5-2-46,-1-1 6,3-2 23,-1-4 0,4 3 3,4-5 16,-4 3 1,6-1-1,-4 0-4,3-3-15,5 3 6,-4 0-3,4-1 3,2 0 10,-2 4-13,2-2 13,-3 2-13,3 1 13,-4 2-17,2 1 17,-3 1 0,2 1-13,-4 1 13,5 0-10,-6 1 12,8 0 1,-5 0 1,2 1-1,0-1-3,3 2-14,0-1 17,-4 1 22,4-2-20,-3 0-1,0 2 1,0-3 14,1 5-12,-2-4-4,4 1 0,2 1-11,-3-2 9,3 3-2,-4-2 4,6 3-2,-2 0-17,-3-5 16,1 3-7,-4 0-1,4 2 11,-5-2 4,3 2 9,-6 0-10,4 0-3,-6 0 0,6 0 0,-6-1 29,1 1-26,0 0 14,2 0-15,0 0-1,0 0 1,1 0 11,0 0-12,-3 0-1,2 0 0,0 1 1,2 1 3,-2-2 12,5 2 15,-4-2-30,4 2 11,-3-2-12,4 0 1,-4 2-1,3 1-13,-4-3 13,4 3-15,-3-2 14,2 2-1,-4-2 2,5 1-2,-4 1 2,4-1 0,-5 0 1,2-2 0,0 0 21,0 0-22,-2 3 0,0-3 12,0 0-10,0 2-1,0 0 12,-2 0-10,1 0-1,2-1 14,-6 4-14,4-2 15,-2 3-17,-1-3-21,2 4 21,-2-2 16,-3 0-16,5 0-8,-4 1 8,1-1 1,2 1 2,-4-1-3,0 3 0,1-2 2,4 1 9,-2-1-11,-1 2 10,4 2-10,-4-3-24,2 3 24,2 0 18,-2 1-17,1 0-1,0-1 2,-2 1 1,2 0 1,-2 1-1,-1-2-3,2 1-12,-4 1 12,0 1 18,1-1-17,2 2 24,-3-4-25,-1 4-7,-1-3 7,1 3 16,-1-2-16,-1-2-2,-1 4 2,2-3 0,-2 2 13,2 2 13,-4 3-13,0 0 9,2-1 1,-4 0-4,4 0 0,-2-1-18,1-1 0,2-3 23,-1 3-20,-2-4-1,2 0 10,-4-2 6,3-1 14,-3-1-32,0-2-1,0-1 19,0 0-18,0-3 15,-2-1-15,0 0 2,0 0 13,0 0 0,0 0 3,0 0-19,0 0-16,2 0-92,-2 0-94,0 0-87,0 0-266,0 0-451</inkml:trace>
  <inkml:trace contextRef="#ctx0" brushRef="#br0" timeOffset="68800.2182">8978 7614 157,'0'0'1019,"0"0"-573,0 0-394,0-10-39,0 1-13,0-4 107,0-4 182,0 1-127,0-1-20,0-3-16,0 1 23,0 1-46,2-1 3,-2 1-35,2 3-23,-2 2 10,2 1 6,-2 3-32,2 1 10,-2 2-42,2 1-16,0 1-12,0 0-20,2 2-7,2 2-6,-2 0 10,2 0 3,2 0 6,0 2 13,-1 2 6,4 4-2,-1-1 23,-1 1-17,-3 1 0,0 0-7,3 1 13,-5-2 0,1 2-16,-1-3 7,0 0-14,-2-3 17,0 1 3,-2-2-13,2 0-13,-2-3 0,0 0 13,0 0 12,0 0 15,0 0-27,0 0-23,2 0-51,0-6-27,4 0 23,2-4 26,2-3 22,-2-1 20,3 2-13,2-2 4,-3 0 9,1 3 22,0 4 14,-5 0 3,1 6 7,-1-2 64,-2 3 1,0 0-1,0 4 82,0 6-17,4 1-39,-2 3-55,-2 1 7,0 2-14,0 2-21,-2-2-14,0 1 0,0-5-2,-2-2-23,2-2 24,0-2-20,1-1 17,-1-4-54,3-1-52,-3-1-29,0 0-1,2 0 17,2-1 19,3-11 38,1-2-28,3-2-46,0-4-45,-3 3 41,6-3 24,-6 6 61,0 2 59,-4 3 44,4 5 58,-4 0-18,-2 2 1,0 2 32,0 0 72,1 2 13,-3 4 9,2 3-46,-2 2-22,0 1-33,3 2-55,-3-1-32,2 1-22,0-4 12,0 2 1,1-2-14,-1-1-39,2-3-61,2-2-82,4-1-159,0-3-13,0-3-200,2-2-272</inkml:trace>
  <inkml:trace contextRef="#ctx0" brushRef="#br0" timeOffset="69424.9819">9748 7320 928,'0'0'690,"0"0"-608,0 0-80,0 0 0,0 0 83,0 0-48,0 0-35,0 0 68,0 0-5,0 0-65,-74 0-2,65 5-54,-1 3 14,2 1 10,-4-1 9,4 2 4,0 0 17,2-1-27,2-2 10,-1 3 17,3 0-24,-1-1 23,3 3 3,0-3-35,0 1 31,5-3-38,4-2 26,-3 1-23,4-5 36,-2-1-10,6 0 13,0 0 3,2-8-3,-2 0-35,1-5-46,2 0-46,-4 0-3,-1-1 29,0 3 32,-4 0 35,-2-1 34,0 4 13,-4 3-9,-2 2 48,0 2 62,0 1 45,0 0 24,0 0 25,0 0-36,-4 4-32,-2-1-94,0 2-46,0 4-16,-2 0 16,2 1 13,2-1-12,2 3 13,0-3-12,2 1 9,0 0-8,0-3-1,0 0-2,0 0-16,6-2-3,-2 0-4,6-2-39,-2-1 43,0-2 6,2 0-10,-1 0 20,6-2-13,0-6 3,0 0-4,0-1 5,-3 0 8,6-1 1,-6 2 0,1 1 3,2 0 30,-3 4 48,-3 1-52,-1 0 16,1 2 0,-3 0 43,-1 0 25,-1 4 0,0 3 13,0 1-59,0 4-22,-2 1 26,2 3-36,-1-3-3,0 2-18,-3-4-9,2-2 15,-2-1-17,0-3-16,0-2-6,0-1-30,0-2-58,0 2-19,0-2-36,0 0-46,0-2-13,0-9-110,0 2-750</inkml:trace>
  <inkml:trace contextRef="#ctx0" brushRef="#br0" timeOffset="69633.7199">9772 7112 1524,'0'0'1097,"0"0"-1058,0 0-39,0 0 0,0 0 126,0 0 9,0 0-83,0 0-49,0 0-3,0 0 45,74-35-3,-35 25-42,-1 0-19,-7-1-22,-5 7-94,-12 2-26,2 2-42,0 0-140,6 0-70,-1 6-52,-4 0-226</inkml:trace>
  <inkml:trace contextRef="#ctx0" brushRef="#br0" timeOffset="70150.3856">10524 7440 300,'0'0'636,"0"0"-216,0 0-283,0 0-89,0 0 4,0 0 27,0 0-5,0 0-9,0 0-9,0 0-42,29-83-14,-20 65 0,-3 3-2,0 2 1,1 2-21,-3 4 18,0 3 1,-2 4 3,-2 0 23,2 0 19,-2 0 17,4 7 67,1 3 4,-1 6-17,-2-1-22,3 5-33,-1-2-19,-2-1-36,0 1 16,0-3-18,2-2-1,-2-2-13,0-7-3,2 0-16,4 0 9,-2-4 23,0 0-45,2 0-29,3-9 44,4-5-2,0-4-36,-3 1 0,6-3-39,-4 1 3,4 1 42,-6 3 17,0 4 42,0 2-17,-4 2 4,-2 6 16,-4-2 1,0 3 84,1 0 77,-3 0 19,2 8-38,0 0-40,0 4-35,0-1 6,0 2-15,2 2-27,1-1-3,-1-3-29,0 3-2,3-5-21,-1 3 0,0-3 7,7 1-42,-2-4-84,1-1-146,1-4 6,4-1-167,-2 0-72,-2-2-199</inkml:trace>
  <inkml:trace contextRef="#ctx0" brushRef="#br0" timeOffset="70567.2969">11111 7306 355,'0'0'1095,"0"0"-818,0 0-235,0 0-39,0 0 23,0 0 20,0 0 25,0 0 27,0 0 41,0 0-26,-47-32-45,39 32-68,0 0-38,-3 8-40,2 1 26,-1 3 29,2-2 23,-1 5 23,0-3 0,5 5-23,0-4 0,4 2-20,0-2-2,0 0 2,0 1-6,6-3-19,5-1 43,0-3-28,-1-2 29,3-2 0,2 0-31,-1-3 9,4 0 7,-3-3-4,1-5-6,2-1-3,-4-4-3,1-1 6,0 0-46,-5 0-12,-1-1 6,0 3 32,-5 0 46,0 4 7,-2 3 25,-2 3 53,0 0 28,0 2 1,0 0 39,0 0-4,0 0-23,0 4-19,-2-2-42,2 1-65,-2 4-7,2 1-19,0 1 23,0 0 0,0 2 3,0-1-26,2 0-10,5-1-32,1-1-25,0 0-5,8-3-67,-2-1-72,6-4-85,-2 0-20,-3 0-199</inkml:trace>
  <inkml:trace contextRef="#ctx0" brushRef="#br0" timeOffset="71051.3982">11514 7276 36,'0'0'694,"0"0"-358,0 0-46,0 0-183,0 0 4,0 0-10,0 0 9,0 0 66,0 0-60,0 0-21,-87-4-21,79 10-45,2 1 16,-2 3-19,-2 1-26,4 3-3,2-1-13,0 0-26,2 1 9,0 0 31,2-3-1,0-2-58,0 3 31,4-5-12,2 0-16,0 2 9,6-3 30,-2-3-20,0-3 37,1 0-15,2 0 4,0-3 13,-1-7-1,3-4-28,0-3-20,-3-3-16,4-8-26,-2-7 17,-5 0 2,-2-2-16,-5 5-3,-2 6-104,0 1 77,-2 5-64,-5 7 130,3 3-24,-1 0 76,1 5 286,-2-1-12,2 4-118,0 2 4,2 0-4,0 0-36,2 0-39,-2 6-58,2 1 3,0 2 68,0 4 65,0 6-56,0 2-32,0 6-42,0 3-12,8 5 18,2-3 1,-4-10-4,1-4-29,-1-7-3,3 3 0,-1 2 12,1 0-12,1-2-13,1-1-39,2-3-35,-3-1 13,4-3-159,0-2-56,-2-4-118,4 0-241,-4-6-156</inkml:trace>
  <inkml:trace contextRef="#ctx0" brushRef="#br0" timeOffset="71472.7383">11877 7316 772,'0'0'1472,"0"0"-1301,0 0-171,0 0-93,0 0 93,0 0 92,0 0 12,0 0-53,0 0-38,0 0 26,-16-5 16,10 2-55,-1 1-36,1 0-25,-3 2-20,3 0 65,-5 0-61,1 0-24,-1 7 24,0 0 28,-1 4 47,4 0 2,-4 3-20,6-1-15,2-1-4,2 1 3,0-2-48,2-3-17,0 1 10,0-2 0,4-2 42,2-2 33,0-2 0,6-1 13,-4 0 3,4 0 18,-1 0-15,2-7 1,-1-2 22,1 0-10,0 1-16,-2-3 13,-1 2 0,-4 1 13,4 0 49,-6 5 9,-2-1 39,0 4 36,-2 0 23,0 0-21,0 0-2,0 0-21,0 0-6,0 2-46,0 3-47,0 2-10,0 2 32,2 2 15,0 1-39,2 2-37,2-2-15,0 0-8,4 0-28,2-2-39,3 1-76,4-4-47,2-3-184,5-4-278,-10 0-686</inkml:trace>
  <inkml:trace contextRef="#ctx0" brushRef="#br0" timeOffset="72256.0572">12691 7283 297,'0'0'1160,"0"0"-663,0 0-372,0 0-125,0 0-62,0 0 62,0 0 42,0 0 13,0 0 10,0 0 23,-6 39-14,6-30 4,2 0-40,4 1 14,0-3-36,1 0 17,-1-4-21,2-3 8,3 0-1,0 0 4,-1 0-4,6-7-17,-6-3-2,0-3-16,-1 0-32,0-3-27,-5-1 17,-4 2-45,0-3-33,-2 3 9,-7 4 46,-4-1 33,3 4-40,-5 7 88,-2 0 110,2 1-110,-4 0-97,4 5 3,-2 4 94,2 1 39,1 3 26,0 3-23,4-1-13,2 0-29,3 3-23,1-4 23,4 1 12,0-1-9,0 2-3,4-5-29,7 2 16,3-4 13,4 1 9,0 0-9,4-4-3,1 0 2,1-3-16,0 1 16,-2 0-15,0 2 3,-3 0 10,0 2 6,-2 4 46,0 3 16,0 7 19,-1 4 43,2 9-30,-6 3-20,-1-3-31,-2-9-11,-7-7-2,0-2-1,0-1 0,0 1 10,0 3-16,3 2-24,-3-4 11,-2 2 6,2-3-19,0-1 3,-2-5-6,0-3-56,0-2-41,2-3-29,-2-3-75,0 0-53,0 0 4,0-9-14,0-9-111,0 3-45</inkml:trace>
  <inkml:trace contextRef="#ctx0" brushRef="#br0" timeOffset="72442.459">12871 7543 2073,'0'0'476,"0"0"-476,0 0-200,0 0-66,0 0 217,0 0 49,0 0 52,0 0-10,0 0 30,0 0-56,104-19-16,-85 10-107,3-3-20,-4-1-45,4-2-117,-5-4-69,0 1-33,-4 0-30,-5 1 118</inkml:trace>
  <inkml:trace contextRef="#ctx0" brushRef="#br0" timeOffset="72983.9283">13131 7364 51,'0'0'313,"0"0"150,0 0-85,0 0-85,0 0-26,0 0-63,0 0-74,0 0-65,0 0-63,0 0-2,-3 15 58,3-8-15,0 3 15,3 0-19,3-3 29,0 3-33,0-2-12,5-1-20,0-1 11,-1-1-14,1-2-26,2-2 26,-1-1 0,-1 0 3,4 0-3,-2 0-9,-3-4-4,0-3-45,4 0 19,-4-3 37,-2 0-15,6-2-38,-6 1 7,0 0 2,1 1 8,-3 1 8,0 1 30,-1 3 0,-1 1 3,-4 1-1,0 3 14,0 0 33,0 0 41,0 0 4,0 3-20,0-2-32,0 3-42,0 0 3,0 2 0,2 1-2,1 1 25,1 0-26,2 1-1,-2-1-16,2-1 1,6 1 16,-4-3 7,2 2-4,1-3-1,4 0 18,-3-3-20,-1-1-11,4 0-5,-2 0 12,-3 0-25,3-5 10,-2-1-4,-1-4-6,-2 1-6,4-5-11,-4 1-9,0-2-9,-1-3-18,-3 1 5,0-1-21,-4 2 14,0 3-27,0 1 89,0 2 22,0 6 4,-6 1-4,2 3 0,-1 0 104,-1 0 104,2 0-36,0 5-85,2 2-84,-5 2 0,5 4 72,-3 3 35,5 1-13,0 0-1,0 0-9,7 0-16,4 1-13,-1-1-26,1-3-19,4 2 3,0-3-16,-1-4-2,6 2-49,-4-5-65,6-3-71,1-3-130,1 0-147,-8-1-687</inkml:trace>
  <inkml:trace contextRef="#ctx0" brushRef="#br0" timeOffset="73436.0624">14258 7156 828,'0'0'1037,"0"0"-981,0 0-56,0 0 0,0 0 42,0 0 91,0 0 0,0 0 61,14 114-7,-2-55-3,-4 4-52,0-2-36,-2-10-45,-2 3-28,1-4-2,-3-1-20,-2-3 33,0-2-11,0 1 2,-2-7 13,-7-3-25,5-9 15,0-9-28,0-6 0,0-2-35,2-2-32,-2-3-58,1 2-39,-2-6-6,5 0 25,-2-5 12,2-13-106,0-15 119,0-15 107,0 4-2055</inkml:trace>
  <inkml:trace contextRef="#ctx0" brushRef="#br0" timeOffset="74220.5235">14328 7383 205,'0'0'679,"0"0"-308,0 0-218,0 0-23,0 0-39,0 0 7,0 0-17,0 0 20,0 0-17,0 0-25,0 0 5,89-9-12,-87 20-3,-2 2 38,0 0-71,0 3 2,0-1-18,0-4-62,-2 1 36,0-4-19,2-4 6,0 0 23,0-3-17,0-1-18,8 0-18,2-4-21,8-8 54,1-1-29,7-5-98,-4-2-3,4-1-3,-2 1 36,-3 0 45,0 1 68,-2 2 20,-2 2 3,-4 3 37,-5 4 28,-4 4 46,0 3 32,-4 1 37,0 0 41,0 0-10,0 1-68,0 5-46,-4 5 4,0 1-10,2 4 6,-2 0-32,2 1-36,0 0-32,2-2 0,0-1-2,0-2-11,2 0-13,4-1 3,2-3 7,4-1 16,-2-2-16,3 1 16,-1-4-26,3-2-51,-2 0 41,-1 0-9,4-2-7,-4-6-42,4-2 26,-4-4 20,0 2-24,2-5 11,-2 4-7,-3 2 51,-1 2-2,-2-1 19,3 2 2,-4 2 0,-1 2 1,-2 2 17,-2 1 22,0 1 42,0 0 53,0 0 8,0 0-44,0 3-50,0 4-51,0 1 1,0 2 32,0 4 12,0 1-25,0 0-20,2 1-1,2-1-1,0-4-26,2 1 26,4 0 2,-4-5-13,2 1 13,-2-3 17,3-3-17,2 1-39,-3-3-41,-2 0-37,1-3 17,-1-4 32,0-4 42,-2-5-10,-1-3-55,-3-4-87,0-4-33,-5-7 113,-5 3-52,1 6-315,-1 4-31,-3 12 496,2-2 95,-1 3 94,-6 4-189,6 0 342,2 4-283,-1 0-56,2 0 46,3 0 29,2 7-13,-1-3 10,1 4 16,4 0 10,0-1 0,0 3-40,0 1-18,7-2-17,-1 0-23,4 0 16,4-3-17,-2-3 11,0 2 4,6-5-17,-2 0-26,6-3-7,-1-6-28,1-2-73,-2-7-2,4-4-43,0-7-69,-6-5-19,-5-3-62,-4 11-20</inkml:trace>
  <inkml:trace contextRef="#ctx0" brushRef="#br0" timeOffset="75017.018">15090 7016 270,'0'0'792,"0"0"-288,0 0-367,0 0-136,0 0 19,0 0 116,0 0 36,0 0-49,-36 128-6,36-86-43,0-1-41,6-3 48,2-7-46,1 1-9,2-8-25,-3-5-1,-1-4-3,-1-1-23,2 1 24,3-1 2,0 1-12,-5-3 11,2-4 0,-4-6-19,4 1 8,-4-3 10,0 0-20,0-3 22,2-7 0,0-4 1,8-5-1,-2-1-68,-1-2-16,3 1 29,-1 3 42,0 4-23,1 2 36,2 2 26,-4 3 71,2 3-6,-2 4-55,-2 0-33,1 0 24,0 0 34,-3 4-35,1 1-9,-5 2-15,2-2 19,-2-1-15,3 1-4,-2-1-4,-1 0 2,-2-2-19,0 0 15,-2 0-38,0-2 20,0 0 19,0 0-14,0 0 15,-2 0-36,-4 0-56,-4-2-3,0 0-72,2-2 36,-1 2 32,-1 2 56,-1 0 6,2 0-7,-1 2 46,2 4 4,-2 3 57,2 2-28,4 2 17,-2 0-48,4 0 18,0 1 29,2-4 3,0 2-20,0-2 14,6-3-20,0 1 13,2-1-36,4-2 13,0-1 39,-1-2-41,4-2-14,0 0-51,-3 0 18,6-2 20,-2-5-19,-1-2-20,2-2 0,-2-3-26,0 2 13,-2-5-10,-3 4-9,0 0-17,2 0-42,-4 3 78,-4 2 61,0 2 3,-2 5 1,0 1 49,-2 0 29,0 0 4,0 0-4,0 3-23,0 4-23,-2 1 37,-2 6 57,2 0 20,0 1-39,-2 2-42,2-2-26,2 2-38,0-2-1,0-2 0,0-2-19,0-4 12,2 0-6,4-5 10,0 4 0,2-6-26,4 0-26,0 0 53,1-7-40,6-4 13,-2-3-7,3 0 1,-2-1-33,4-3 19,-6 4 8,2 3 41,-4 1 45,-1 4 20,-5 5 16,1 1 52,-2 0-13,-3 0-20,0 0-6,-2 7 13,0 0-30,0 5-6,0 4-61,0-1-10,0 3-71,6-1-87,-2-1-117,2-2-114,2-3-90,1-3-681</inkml:trace>
  <inkml:trace contextRef="#ctx0" brushRef="#br0" timeOffset="76059.8851">17213 7156 134,'0'0'68,"0"0"115,0 0 97,0 0 316,0 0-472,0 0-124,0 0-43,0 0 43,0 0 68,0 0 20,0 0 13,-113 54 19,109-40 7,-2 0-17,4-2-71,2 1-6,0-4-30,0 1-3,0-5-31,0 1 19,2-3 11,2 0-5,0-2 6,-2-1 72,2 3 12,1-3-16,-1 0-36,0 0-32,1 0-11,-1-3 11,-2-1 29,0 3 9,0-3-2,0 2 6,-2 0-19,3 2-10,-1-2-13,-2 2 1,0 0 2,0 0 17,0 0-8,0 0 1,0 0 3,0 0 1,0 0-4,0 0-10,0-2-3,0 2-3,0 0-23,0 0-3,0 0 0,0 0-4,0 0 4,0 0 13,0 0 16,0 0 2,0 0 24,0 0 3,0 0 3,0 0 27,0 0 5,0 0 10,0 0 7,0 0 12,0 0-6,0 0-29,0 0-26,0 0-31,0 0-1,0 0-16,0 0 13,0 0 3,0 0 0,0 0 0,0 0-2,0 0-18,0 0 17,0 0-16,0 2 6,0-2 10,0 0-13,0 0 3,0 0 0,0 0 0,0 0-3,0 0 0,0 0 3,0 0-3,0 0 0,0 0-6,0 0 2,0 0 4,0 0 3,0 0 0,0 0 1,0 0 9,0 0 1,0 0 2,0 0 1,0 0 0,0 0-1,0 0-2,0 0 1,0 0 1,0 0 1,0 0 1,0 0 2,0 0 15,0 0-19,0 0-19,0 0-27,0 0-8,0 0 2,0 0 0,0 0-9,0 0-33,0 0-39,0 0-16,2 0-4,-2 0-19,2-2 19,2 1-48,-2-2-135,0 2-293,-14 8 242</inkml:trace>
  <inkml:trace contextRef="#ctx0" brushRef="#br0" timeOffset="77950.1651">17024 7413 277,'0'0'277,"0"0"170,0 0-297,0 0-127,0 0-1,0 0 79,0 0 62,0 0 26,0 0-14,0 0 1,0 0-11,0 0-29,0 0-39,0 0-16,2 0 6,-2 0 10,0 0 6,0 0 16,0-2-7,0 2-25,0 0-23,2 0-16,-2-1-19,0 1-17,2-3-9,2-1-3,2 1 0,6-3-4,-2-3-8,7-2-8,2-3-24,0 0 28,5-1-42,-3 2 4,-2-2 12,-5-1-25,6 1 22,-7 0-7,2-1 1,-3 3 12,-1 2 7,-3-2 3,1 2 13,-2 2-20,-3 2 33,-2-4-23,0 4 26,-2 0-1,0 1-22,0-2-9,0 2 32,-2 1-22,-2 1-33,-3 2-13,0 1 68,1 1 48,0 0-25,2 0-23,-3 0-62,1 0 4,-3 1 23,1 7 35,-1-1 16,3 1 29,0 4-6,0-2-19,-1 6-20,2-3 0,3 3-3,0 0-7,2 0 8,0-1 4,0 1 0,4-1 0,6 2-1,0-1 34,0-1-35,5 0 11,0-1-9,0-3 9,4 2 5,-2-3-16,3 0 0,-4-3-13,1-1 13,2-2-26,-2-2-9,3 0-23,-4-2-1,4 0 30,-4-4-32,4-6 12,-6 0 13,3-5 1,1 0-20,-4-5 12,2-2-18,-4-2 45,-4-2-75,1-3 91,2-8-30,-5 2 11,-4 8-17,-2 8 36,0 6 72,0-2 15,0-1 1,-6 1-4,-3 3-25,0 2 70,1 3-12,2 2-49,-2 0-49,0 4 17,2-1 12,2 0-48,0 2-2,2 0-27,0 0 6,0 0-9,0 4-4,-2 3 27,1 6 9,-1 2 22,2 7 20,2 7-6,0 5 12,0 6-3,6-3 1,3-3-4,1-4-42,0-6 29,4-3-27,-6-9 30,2 2-16,6 1 32,-2 2-19,8 0 7,-3-5-8,3 2-2,-2-4-26,2-5-3,-3-1-74,0-3-20,0-1-77,-3 0-58,6-8-125,-5-4-150,-2 2-307</inkml:trace>
  <inkml:trace contextRef="#ctx0" brushRef="#br0" timeOffset="79554.7465">18366 7096 46,'0'0'1919,"0"0"-1541,0 0-378,0 0-168,0 0-24,0 0 72,0 0 57,0 0 63,0 0 46,0 0 61,49 4 7,-35-8 12,6-4-123,-2-3-3,2 0-123,-3-5-26,-5 1 6,-1 0 78,-4-2 39,-3-1 6,-2 1 18,-2 5 2,0-3 2,0 4 44,-6 5-46,-1 2 6,-4 3-6,3-1 166,-1 2-68,5 0-98,-4 0-21,-1 0-18,2 3 39,-1 7 27,2 1-4,0 5 29,0 1-7,0 0-22,2 3 16,4 6 13,0 4-4,0 6-12,2-1-4,8 0-19,-6-5-10,2 1 10,-2 0 4,2-3 41,-2-3-56,3-4-2,-2-6-1,-3-2-2,0 3 3,0 1 9,0 0-7,0-2 16,-2-3-18,0 0-23,0-4 8,-2-3 14,-4 1-40,-1-3 15,-2 0 23,1-2-33,0-1-32,-2 0 46,-4 0-73,4-5-28,-1-3 75,-2-3 31,5-1 17,2-3 0,3-3-700,1 1 700,2 2 384,0 4-384,0 1-107,0 2 64,5 2 43,-1 2 111,2 2 26,0 2-33,5 0 29,-2 0-98,1 0 17,0 2 3,4 2 72,-2 2-53,1 2-6,2-2-26,0 2-22,-1-3-20,2-1-1,-4 2-1,4-5 2,-4 1 1,0-2 1,4 0 17,-2 0-3,1-2-16,2-5 0,-2-1-61,2-1-7,0-5-45,-3 2 15,4-3-5,-3 1 12,-3-1-26,1 2 13,-4 2 32,-3-1 10,-2 2-3,-2 1 46,0 2 19,-2 1 33,0 0 0,0 1 16,-2 0-33,-4 3 17,0-4-14,-3 4 23,3-1-12,-1 1-8,1 0-22,0 0-2,1 2 2,1 0 3,0 0 10,2 0-13,0 0-29,0 2 29,0 2 3,2 1 46,0 2 0,0 1-13,0 0 19,0 1-16,2 2-39,2-1 2,0 1 38,0 0 9,0 1-4,5 1-42,-3-1 10,5 1 13,-2-2 16,-1 3-29,2-4 7,2 0-1,0-3-3,-4 1-12,3-3 9,0 1 22,-3 0-12,1-2-23,-1-1 12,1-1-11,-3 0-2,0-2-21,-1 0 9,-1 0 11,0 0 2,-2 0-2,2-4-20,3-3 22,-3-3 0,5-1-55,-3-4-58,2-1 12,3 1-16,-2 0 69,1-1-37,-2 3 27,1 1 15,2 3 14,-3 0 10,-1 4-17,1 2 13,0 2-9,1-2-63,0 3 53,-5 0 39,2 0 3,-2 3 16,0 4 62,-2 0-13,6 2 10,-4 3-23,0 1 3,0 1-39,-2-1 1,0-2-14,0 1 29,-2-2-12,0-3 9,2-1-13,-2-2 7,0-2 13,0 0 9,0-1-15,0-1-11,0 0-17,0 0 18,0 0 9,0-3-29,0-5-94,0-3 61,0-3-38,4-1-85,3 0-85,2-1 78,-1 3 128,1 1 35,1 3-13,5 2 9,-4 1 3,-1 2-12,2 4 13,0 0 36,-4 0-16,-4 3 74,2 4 26,1 2-12,-3 1-43,1 1-20,-3 2 1,0 3-18,-2-3-27,2-2 17,-2 0 2,0-1-20,0 0 29,0-4-16,0-3 0,0 1-10,0-2 20,0-2 6,0 0 10,0 0 7,0 0-24,0 0-22,4-6-58,-2-1 56,0-6 1,5-1-395,-3-3 182,2 0 126,5-1 58,-2 0-126,-1 1-144,2 5 300,2 2 82,-2 3 48,2-1-13,2 4 17,0 2-4,-3 0 7,-1 2-10,1 0 9,-2 2 36,-3 4 13,0 4-29,2-1-33,2 2-33,-4 1-19,0 3-9,-2-1-8,2 0-28,-1 2-26,1-3 13,-1 2-11,-1-6-2,0 0-24,-2-1-63,2-5-100,-2 1-120,3-2-15,1-2-136,2 0-194,1-2-63</inkml:trace>
  <inkml:trace contextRef="#ctx0" brushRef="#br0" timeOffset="79999.024">19788 7243 285,'0'0'789,"0"0"-402,0 0-279,0 0-82,0 0 22,0 0 92,0 0 71,0 0-10,0 0-91,-19-4-55,10 4-25,-1 0-30,-1 0-68,1 0 13,-4 0 12,2 4 11,2 2 13,-1 2-2,-2 0 21,3-1 29,1 4-16,-2 1-10,3-1 17,-1 3-17,5-1-3,2 0 0,2-2-11,0-1-8,0-2 17,0 0-34,4-2 23,3-1 10,1 1 3,3-3 29,2 0-6,-3-3-23,5 0-20,-2 0-6,-1 0-26,6-8 30,-6-1-1,3-3-22,0-1 19,-2-2 0,-3 1-13,1 1 39,-4 2 0,-3 4 42,0 3 75,-4 3 19,0 1 10,0 0 22,0 0-10,0 0-23,0 1-42,0 2-16,0 0-32,0 2-42,0 0 10,2 3 2,0 1-15,4 0-19,0 1 6,6 0-38,-2-1-87,3-1-75,4-2-84,-2-2-251,-1-3-551,-111-88 420</inkml:trace>
  <inkml:trace contextRef="#ctx0" brushRef="#br0" timeOffset="80767.7172">20366 7325 404,'0'0'1027,"0"0"-760,0 0-267,0 0-65,0 0 45,0 0 20,0 0 72,0 0 22,0 0 0,0 0 26,38-1 23,-27-3-39,-3-5-43,2 2-32,1-2-27,-4-1 0,-1 1 33,-2-2-35,2-1 0,-2-2-49,-2 2-44,1-3 54,-3 5 23,0 1-20,0 2-91,-5 2-41,-3 2 168,2 3 64,0 0 105,-1 0-123,-2 0-46,1 3-78,0 4 0,-3 4 78,-2 1 43,3 4 54,3-4-15,3 2-24,2-2 0,2 2 10,0-2-26,0 1-26,0-1 17,6-4-33,-2-1 0,3-1 3,-1-3 10,5 2 3,-2-4 32,1-1-31,4 0-17,4 0-14,-2-6 11,6-3-20,-3-2-48,5-5 12,-8 3 30,6-2-19,-4-1-14,2 1 17,-1 2-36,0 1 13,-2 3 32,3 0-3,-6 2 16,-2 4 4,4 3 18,-6 0 1,-1 0 29,-1 0 59,1 3 28,-3 6-18,1 2 8,1 2-21,0 2-24,3 0-35,-4 1-13,1 1-13,-2-2 16,0-1-14,-2-1 11,-1-4 3,0 1-15,-3 0 18,0-2-2,0-1 7,0 1-24,0-1-45,0-1-39,-3-1 13,0-1-65,3-1-94,0-2-75,0-1-79,0 0-81,6-5-259</inkml:trace>
  <inkml:trace contextRef="#ctx0" brushRef="#br0" timeOffset="81116.4504">21276 7140 326,'0'0'818,"0"0"-818,0 0 157,0 0-157,0 0 279,0 0-106,0 0-27,0 0-68,0 0-7,0 0-70,0 0 54,-65 12 49,51-1-62,4 1-42,0 3 0,1-1 0,3 4 4,1-2 5,3 2-9,2-4-1,0 1 1,0-1 0,7-2-6,1 2-26,3-4 32,-1 0 0,8-5-14,-6 2 1,7-7-64,0 0 28,0 0-39,1 0 7,-2-11-29,2-2-49,-2 0-82,2-3 6,-3-1 10,0 0-71,-4 0-27,-3 2 43</inkml:trace>
  <inkml:trace contextRef="#ctx0" brushRef="#br0" timeOffset="81283.8898">21459 7190 287,'0'0'316,"0"0"59,0 0-114,0 0-43,0 0-33,0 0-45,0 0-49,0 0 32,0 0 30,0 0-30,-6 66-62,6-52-15,0-1-17,0 3-16,0-4 6,4 2 26,2 0-19,0-4-25,0-2 12,2 1-11,-2-4-3,0 1 1,0-4-55,1-2-67,1 0-131,1 0-7,1-5-94,-1-9-177,-3 3-235</inkml:trace>
  <inkml:trace contextRef="#ctx0" brushRef="#br0" timeOffset="81467.3514">21485 7049 434,'0'0'1208,"0"0"-1084,0 0-124,0 0-140,0 0 55,0 0 63,0 0 22,0 0 22,0 0 4,0 0-22,10 21 13,-6-16-15,2 3-4,1-1-73,-1-1-328,-1 1-331</inkml:trace>
  <inkml:trace contextRef="#ctx0" brushRef="#br0" timeOffset="81689.72">21709 7325 288,'0'0'633,"0"0"-396,0 0-129,0 0-50,0 0-38,0 0 6,0 0 13,0 0 39,0 0-26,0 0-13,66-32-35,-55 17-4,1 0-53,2-5-38,-4 1-42,2-1-108,0 4-118,-6-1-51,-2 2 158,-2 3 209,-2 0 43,0 5 0</inkml:trace>
  <inkml:trace contextRef="#ctx0" brushRef="#br0" timeOffset="82675.0464">21846 7120 138,'0'0'245,"0"0"-66,0 0 33,0 0-36,0 0-23,0 0 13,0 0-3,0 0-62,0 0-4,0 0-32,-77 107 4,77-91-21,0-1 8,0 1-11,0-1-22,2 0-3,4-1-19,1-3-1,1-3 4,3 0 8,-2-3-12,-3-3 0,2 0-17,0-2 16,4 0-1,-2 0 2,0-4 0,8-4 0,-4 1-2,5-4-60,1-2-6,-4-2-59,2 2-35,-4 0 18,4 1-15,-6 3 95,1 1 64,-5 5 19,3 1 17,-5 2 0,-3 0 45,1 0 27,-2 2 9,0 1 20,-2 5-30,2-1-32,-2 2 15,0 0-2,0 2-49,0 0-37,2 1 18,0-2-17,0 0 10,0-1 23,0-1-20,2-1-16,2-2 0,-2 0 1,0-3 18,0 0 1,2-1 12,-2-1-13,3 0 4,2 0-3,-1 0-1,0-3-4,1-4-14,-1 2-2,3-2 2,-2-3-1,-1 0 10,0-2-10,6-2-20,-6-2-25,4-2 16,-1-6-71,0 2 31,-3-2-41,-2 0-13,-1 5 58,-1-2 65,-2 3 0,-2 1 0,0 4-13,0 1 13,0 0 71,-4 3-71,-1 1-39,-1 1 39,2 0-19,-4-1-1,-1-1 19,2 4-38,1-1-6,0 1 16,2 3-37,2 0-21,0 2 18,2 0-2,0 0 2,-2 2 17,2 8 52,0 0 85,-2 8 55,2 0-23,0 3 0,0 1-71,0 1-24,0-2 24,4 2-10,0-1 2,2-1 21,0-3 19,2 0 0,4 0-46,-4-4-31,2-1 28,1 0 4,2-1-4,-2-4-16,-1 0 3,3-3 33,-2-3-7,-3 0-13,2 0 10,2-2-26,-4 0 6,0 0-18,3-2-1,-3-2-1,3-3-2,-5-2-26,5 0-17,-5 0 14,5 1 32,-4 0 9,-3 5-8,0-1 10,0 0-11,0 4 0,-2 0 3,-2 0 48,0 0-12,0 0 0,0 0-13,0 4-23,0 0-1,0 3 43,0 3 1,4 1-37,-2 1-9,0 1-21,4-2 21,-2 1 0,2-2-13,2-1 13,1 1 0,4-2 39,-3-3-39,-1 1 12,3-3-12,-1-3-16,0 0 13,-1 0-28,2 0 31,0-5 22,-4-3 4,0-1-22,1-2 34,0-5-38,-3 1 0,-2-4-9,0 2-1,-2-3 10,-2 5 3,0 0 13,-6 1-16,-2 2 0,-3 2 36,-2 3 34,5-1-57,-5 1-13,0 4-80,3 1-14,-3 0 56,-2 2-8,2 0-21,3 0-27,-3 0-23,0 4-15,5 1-60,-2 0-35,-2-3-56,2 4-124,4-5-304</inkml:trace>
  <inkml:trace contextRef="#ctx0" brushRef="#br0" timeOffset="82984.3591">22056 6943 355,'0'0'2072,"0"0"-1730,0 0-319,0 0-23,0 0 0,0 0 6,0 0 68,0 0-16,0 0-7,0 0 39,30 2 22,-16 0 3,5-2-45,6 0-48,10 0-3,-3 0-3,-5 0-16,-2 0-30,-3-2-28,-3 0 17,5 0 15,-4 2-31,2-2-23,-6 2-26,6 0-6,-7 0-65,-1 0-62,2 4-149,-8 0-67,0-1-82,-4 3-177</inkml:trace>
  <inkml:trace contextRef="#ctx0" brushRef="#br0" timeOffset="83602.6499">22921 7349 62,'0'0'368,"0"0"131,0 0-258,0 0-107,0 0 9,0 0 69,0 0 77,0 0 35,0 0-78,0 0-40,3 3-16,-3-3-14,0 2-32,0-2-23,0 0-19,0 0-10,0 0-9,0 3-11,0-3 1,0 0 2,0 0 4,0 0-1,0 0-1,0 0-9,0 0-5,0 0-14,0 0-5,0 0-1,0 0 1,0 0-10,0 0-3,0 0-9,0 0-19,0 0-3,0 0-15,0 0-16,0 0-37,4 0-75,3-5-74,1-1-46,2 0-191,-4-1-657,-6-6-1051,-35 50 2139</inkml:trace>
  <inkml:trace contextRef="#ctx0" brushRef="#br0" timeOffset="92733.2414">5634 9418 391,'0'0'440,"0"0"-10,-5 0-257,5 0-105,0 0 63,0 0 77,0-2 48,0 2-29,0-2-53,0-1-28,0 3-21,0 0-12,0 0-20,0 0-13,0 0-6,0 0 6,0 0-7,0 0-22,0 0-19,0 0-32,0 0-23,0 0-25,7 0-8,12 0 56,11 0 0,11 0 4,7 0-2,1 0-2,-5 3 0,-1-3 0,-3 0-13,-4 0-54,0 0-35,-1 0-8,-5 0 8,-10 0 21,-2 0-31,-6 0-69,1 0-55,-2 0 44,-3 0 17,-4 0-52,-4 0 22,0 0 104,0 0 97,-12 0-168,-4 0-307,2 0 68</inkml:trace>
  <inkml:trace contextRef="#ctx0" brushRef="#br0" timeOffset="93336.0734">5607 9319 404,'0'0'499,"0"0"-352,0 0-33,0 0 16,0 0 36,125 0-46,-77 0 4,3 0-43,-4 0-29,0 0 0,-2 0-29,-1 0-10,-1 3-13,-5 1-26,-8-3-32,-10 4-43,-2-1 0,-8-2 36,1 1-7,-1 3 27,3-2 6,-4 1 26,-3-1 10,0 1-17,-4-2-6,0-1 26,-2 0-12,0-2 12,0 0 20,0 0-7,0 0 13,0 0 13,0 0 13,0 0 3,0 0-19,0-4-36,0-4-134,-4-3-19,-2-2 102,2-4 51,-2 3 1,-1-3 2,0-2 36,1-1-13,0 2-13,2 0 55,0 3 46,-1 3-13,3 3 52,0 1-10,2 3-10,0 3-17,0 0-35,0 2-42,0 0-20,0 0-19,0 0-20,6 2 20,5 3 91,4 5-13,2-1-46,1 8-30,6-2 0,-2 2 14,1-1-16,-2 2-12,-2-3 11,1 0-24,-4-2-8,-1-1 7,0 0 10,-4-3-16,-3 0 9,-4-3 0,0-1 23,-1 0-58,-3-3 58,0 2 24,0 0 24,-9 1 14,1 3-7,-5-1-13,-2 2-22,2-2-17,-1-1-2,0 1-1,6-3 0,2 0-29,0-1-49,4 0-97,2-2-126,0 1-50,2 0-112,8 0-120,-2 0 60</inkml:trace>
  <inkml:trace contextRef="#ctx0" brushRef="#br0" timeOffset="94217.8498">7150 9297 688,'0'0'749,"0"0"-472,0 0-202,0 0-17,0 0 85,0 0 26,0 0-20,0 0-30,0 0-22,0 0 0,-5 0-16,5-2-30,2-1 4,-2-5-49,0-3-6,3-3-13,-3-3 12,2 0 1,-2-2 0,2-1 0,2 3-13,1 0-12,-1 2-30,2 2 10,1 5 22,-1 3-25,0 0 32,0 3 0,1 2 13,0 0-16,-1 0 6,0 2 13,0 6 12,-2 4 4,8 1 16,-6 2-32,2 3 1,-2-1-1,-1-3 0,-1 1-1,0 2 1,-1-6 0,-1-1 3,0-5-3,-2-2-15,2-1 13,-2-2 0,0 0 0,2 0 0,-2 0-1,2-2-33,0-5 7,2-6-26,3-2-107,-1-3 39,0-1 39,5 1 22,0 1 14,1-1-27,0 3 43,0 2 2,-2 6 27,1 2 3,0 3 39,-3-1 26,1 3-10,-3 0 10,-2 8 68,5 1-3,-3 4-40,1 0-44,-1 4-1,0-2-10,-2 1-19,0-1 1,1-2-15,0-3 1,-3-1 3,-2-1-6,0-4-32,2-2-10,-2-2-26,0 0-32,0 0-4,2 0 17,0 0-4,0-8-3,2-1 13,2-5-137,3-1-19,2 1 123,1 0 88,1-1 6,4 2-3,0 2 23,3 0 1,-2 3 58,2 3 65,-4 0-14,-1 5 4,0 0 49,-2 0 100,-3 2-37,1 6-48,-2 2-32,-1-1-30,0 4-29,-2 1-36,2 0-3,-4-2 0,-2 2-31,0-3-17,0 1-16,0-3-35,-2 1-32,2-3-59,-2 1-68,2-1-169,2-7-114,-2 2-149</inkml:trace>
  <inkml:trace contextRef="#ctx0" brushRef="#br0" timeOffset="94571.8537">8198 9026 300,'0'0'411,"0"0"-53,0 0-328,0 0 152,0 0-52,0 0 0,0 0 59,0 0-43,0 0-97,0 0 3,-81-19 10,69 22-17,0 6 46,-2-2 9,4 5-3,-3 1 3,3 1 13,-1 3 7,4 0-56,1 0-6,4 0-13,2 0-22,0 0 2,2 1 4,7-3-26,2 0-3,1-1-1,3-3-11,2-2-11,4-1-28,1-1-23,1-7-33,9 0-57,-4 0-143,-4-5-158,4-5-179,-13 3-460</inkml:trace>
  <inkml:trace contextRef="#ctx0" brushRef="#br0" timeOffset="95205.4764">8542 9026 349,'0'0'583,"0"0"-133,0 0-229,0 0-91,0 0-32,0 0 2,0 0 1,0 0-4,0 0 1,0 0-27,-32-9-71,26 9-46,0 2-28,-2 3 9,-4 1 62,4 3 3,-2-1 23,1 1-23,1 0 0,-3-1-1,5 2-16,1 1 1,1-3 16,2 1 0,0 2 13,2-4 3,0 3-16,0-1-1,8 0 0,1-1 1,2 1 29,-1-4 4,3-1 2,1-1-2,2-3-33,-2 0 0,4 0-23,-4-1-13,3-5-6,0-6-29,-2 2 19,3-7-32,-4 1 15,-2-2-8,0-3 21,-2 1 1,-4-4-7,1 2 6,-3 0 56,-2-1 1,0 0 45,-2 3-30,0-1-16,0 0 34,0 1-32,-4 3-4,0 2 19,-3 2 35,1 0-52,-2 6-4,-1 3 4,2 1 39,3 0 98,0 3-30,2 0-67,0 0-40,2 0-26,0 0 4,0 3 22,-2 4 4,-2 5 25,2 1-13,-2 6 29,1 0 1,3 8 19,0-2-43,0 2 59,0 3-3,3-5-7,3 1-22,0 3-11,0-9 1,2 4-7,6 0-9,-2-2 0,1-1 25,2-2-19,0 1 25,-1-8-31,2 2 3,-4-4 9,0-3-32,2 0 26,-4-2-16,-1-2-10,-1-3-3,3 0-13,0 0-15,-3 0-82,0 0-9,5-3-55,-2-5-114,-1 1-92,4-3-163,-8 1-443</inkml:trace>
  <inkml:trace contextRef="#ctx0" brushRef="#br0" timeOffset="95625.4931">9258 8765 196,'0'0'1277,"0"0"-721,0 0-508,0 0-48,0 0 0,0 0 127,0 0 22,0 0-33,0 0-22,0 0 0,-38 85-4,29-49-29,1 1-16,1-1-10,5-3 1,-2-6-1,4 3 3,0-3 10,0-4-15,0-6-8,0 0 1,0-4-4,0 6 13,8 1 13,1 1-35,4 0 9,-3-1-6,6-3-3,-4 0-12,-2-5 0,6 0 20,-6-3-19,1 1-2,-1-4 1,1 0 7,-2-3-8,-1 1-32,0-2-38,3 0-26,-2-2-22,-1 0-43,0 0-48,1 0-95,2 0-114,-3-4-171,-2 0-563</inkml:trace>
  <inkml:trace contextRef="#ctx0" brushRef="#br0" timeOffset="95984.6374">9667 9010 463,'0'0'1274,"0"0"-943,0 0-195,0 0-81,0 0 45,0 0 75,0 0-7,0 0-4,0 0 12,0 0-35,24 123-48,-18-91-45,1-1-4,-5-9-12,0-4-13,-2-5 0,2 2 7,0-3-26,0 2 1,0 1-1,3-3 0,-5-3 0,2 1 0,-2-7-24,2 1-43,-2-2-34,0-2-14,0 0-4,0 0-3,0 0-48,0 0-43,0-4-88,0-5-75,0-4-11,0-3-4,0 3-440</inkml:trace>
  <inkml:trace contextRef="#ctx0" brushRef="#br0" timeOffset="96285.6316">9700 8992 827,'0'0'999,"0"0"-745,0 0-222,0 0-16,0 0 30,0 0 119,0 0-16,0 0-59,0 0-38,0 0 2,0 0 1,74-39 3,-60 39-22,2 4-1,-2 5 13,-1 1-25,2 2-7,-4-1 11,-3 2-26,-2-1-2,0 2 0,0-1-15,-6-1 16,0-2 1,0 0 15,0 0-16,-8-1 23,2 0 15,0-4-15,-4 1-1,-1-2-22,-2-1-51,0 1 6,1-2-3,-1-2-10,4 0-9,-1 0-14,4 0-35,2 0-7,-2 0-16,6 0-3,0 0-56,0-2-65,12-2-134,-2 3-218,-2-3-130</inkml:trace>
  <inkml:trace contextRef="#ctx0" brushRef="#br0" timeOffset="96583.7614">10169 9172 530,'0'0'691,"0"0"-362,0 0-75,0 0-21,0 0-12,0 0 2,0 0-42,0 0-14,0 0-45,0 0-13,12 104-19,-12-94-45,0-1-16,0-1-4,0-1-25,0 2 2,0-6-2,0 2 0,0 0-3,0-3-35,0 0-36,2 0-41,-2-2-33,3 0-42,-1 0-68,2 0-147,0-4-86,5-6-117,-3 3-221</inkml:trace>
  <inkml:trace contextRef="#ctx0" brushRef="#br0" timeOffset="97451.2593">10665 9019 36,'0'0'411,"0"0"81,0 0-166,0 0-137,0 0-46,0 0 29,0 0 36,0 0-33,0 0-16,0 0-4,-20-35-26,14 29-19,2 1-14,-2-2-44,2 2-30,-2 1 27,-2-2-33,-1 2-16,-4 1-4,0 1-8,1 2-14,-4 0-29,2 0 33,-4 4 18,4 1-18,-1 5 6,0 0 2,3 1 12,-1 2 2,2 2-3,5-3-17,1 4-12,3-3 16,2 1 15,0-1 0,0 0-22,5-4 17,1 2-14,5-4 40,1 1-20,1-3 0,4-3-13,-2 0 0,-1-2 11,4 0-40,-4 0 23,4-6-33,-6 1 3,-1-3-2,2-2-8,-4 1 21,-1-1-1,-4 1 16,0 1 23,0 3 20,-2 0 31,0 1 8,-2 4 28,0 0-10,0 0-6,0 0-3,0 0 6,0 0 0,0 0-3,0 2-17,0 0-22,0 3-30,0 0 14,0 5 25,2-1-2,6 1-20,-4 0-19,2-1 0,0 1-13,0-3 13,3 2 1,2-1 31,-1-3-30,-1 2 14,-1-2 0,3 0 15,-2-4-31,-1 1-41,-2-2-43,-2 0-31,0 0-33,4 0-16,-6 0-75,-2-2-111,0-4-95,0 1-102,-4-2-248</inkml:trace>
  <inkml:trace contextRef="#ctx0" brushRef="#br0" timeOffset="97884.7703">10097 8990 232,'0'0'2027,"0"0"-1584,0 0-340,0 0-42,0 0 86,0 0 125,0 0-24,0 0-105,0 0-42,0 0-10,4 7-25,-4-7-31,0 0-32,0 0-3,0 0-1,0 0-59,0 0-63,0 0-69,0 0-59,0 0-101,4-4-199,-2 1-433,0-1-427,-14 8 1364</inkml:trace>
  <inkml:trace contextRef="#ctx0" brushRef="#br0" timeOffset="98538.4384">10914 8693 877,'0'0'746,"0"0"-467,0 0-146,0 0 52,0 0 51,0 0 29,0 0-59,0 0-39,0 0-27,55 116-44,-38-79-10,0 2-10,-2-5-28,-5-4 6,4-1-20,-4 0 8,0 0-14,-1-2 16,-3-3-6,-1-5 0,-1-6-13,-4 1-12,2 1 18,0 2-6,-2 1 7,0-1 8,0 1-2,0-4 10,0 0-7,-4-1-10,0 1 3,-5-1 0,3-2-12,-1-1-9,3 0-12,-2-3-1,2-1 0,2 0-22,0-3-41,-1 3-78,3-2-51,0 0-67,3-1-161,7-1-252,-4-2-621</inkml:trace>
  <inkml:trace contextRef="#ctx0" brushRef="#br0" timeOffset="117015.926">26386 3923 163,'-2'-6'212,"0"-2"-69,-2 1-64,2 0 221,-2-4-14,4 4-139,0-1 45,-2-2-29,2 2-27,0-1 36,0 1 7,0 1-27,0 0-23,-2-1 0,2 1-3,0-2-26,0 4 16,0 1-30,0 2 7,0 0-7,-2 2-2,2 0-14,0 0-16,0 0-19,-3 0-35,3 5-31,0 9-26,0 15 57,5 15 28,3 9 1,2 0-10,-4-1-19,3-6 0,0-2 0,-5-4 12,4-1-11,-1-11-1,-3-5 0,2-6-1,-1-3-15,-1 1 15,0 0-22,1-1-15,-3-3-54,0-5 12,-2-5-42,2-1-44,-2 0-8,0 0 16,0 0 16,0-9-56,-4-4-279,-5-7-314,3 5 5</inkml:trace>
  <inkml:trace contextRef="#ctx0" brushRef="#br0" timeOffset="117287.069">26323 3938 62,'0'0'831,"0"0"-371,0 0-294,0 0-131,0 0 27,0 0 46,0 0 38,0 0-3,0 0 19,0 0-39,104-88-55,-87 87-23,-4 1 13,-1 0-25,0 0-32,0 4 1,-4 1 24,-2 3-10,-2-3-16,-2 2 3,-2 1 23,0 1 6,0-2-16,0 3 26,-2-1-6,-4 0 12,-2 3-19,0-1-13,-6 0-2,2-1-13,1 0-2,-2-3-17,5-2-11,1 0-32,1-3-33,4-1-22,2 1-26,0-2-75,0 0-53,0 0-104,2 0-160,4-3-281</inkml:trace>
  <inkml:trace contextRef="#ctx0" brushRef="#br0" timeOffset="117471.5867">26666 3899 772,'0'0'1040,"0"0"-932,0 0-63,0 0 10,0 0 75,0 0 45,0 0-30,0 0-48,0 0-48,0 0-27,47 5-6,-39-5-16,2 0-13,-4 1-22,0-1-78,-2 0-75,0 0-61,-2 0-34,0-3-78,0-2-114,-93 7-462</inkml:trace>
  <inkml:trace contextRef="#ctx0" brushRef="#br0" timeOffset="117666.4943">26666 3899 408,'18'-97'1144,"-18"97"-835,0 0-244,0 0-36,0 0-13,0 0 62,2 0 88,4 0 5,5 0-41,1 0-21,4 0-73,-2 0 6,6 0-42,-4 0-1,1 0-15,-2 3-36,0 0-77,-5 1-72,4 1-71,-8 1-85,-2 2-141,-2-2-575</inkml:trace>
  <inkml:trace contextRef="#ctx0" brushRef="#br0" timeOffset="118236.4743">26491 5179 30,'0'0'408,"0"0"26,0 0-236,0 0-103,0 0 19,0 0 68,0 0 17,0 0-8,0 0-54,0 0-17,10 22 64,-4-7-25,2 6-56,2 1-16,-2 4-22,0 5-10,3-1-1,0 8-2,-3-3-26,1-9-7,-5-8 1,0-5-20,2 0-1,-2 1 0,3-1 0,-2-4 1,-3-1 0,-2-4-12,2-2-52,-2-2-42,2 0-17,-2-2 20,2-11-30,0-12-9,-2-14-367,0-6-133,-2 10 43</inkml:trace>
  <inkml:trace contextRef="#ctx0" brushRef="#br0" timeOffset="118616.984">26469 4964 1102,'0'0'1036,"0"0"-952,0 0-61,0 0 16,0 0 22,0 0 40,0 0 31,0 0-22,0 0-43,0 0-25,0 0-13,0-2-11,4 2-17,0-3 21,6 3 16,-2-2 7,2 2-6,0-2-7,2-1-16,-2 3-13,3 0-1,0 0-2,-3 0-22,3 0-4,-3 0 13,4 5 0,-6 0 13,0 1-1,-2 0 1,1 1-1,-2 0-1,-3 3-11,-2 2 9,0-2 2,0 1-22,-7 2 22,-4 1 2,-3 1-2,-4-2-30,0 3 16,-2-3-3,3-2-1,5-3 4,-2-1 16,4-1-1,4-3-2,2 0-23,2-3-9,2 0-13,0 0-30,0 0-28,0 0-40,6-3-87,4-2-82,12-6 49,5-6-31,1-1-230,-2 3-206</inkml:trace>
  <inkml:trace contextRef="#ctx0" brushRef="#br0" timeOffset="118864.7536">26964 4949 1003,'0'0'1047,"0"0"-943,0 0-29,0 0 41,0 0-15,0 0 25,0 0 19,0 0-7,0 0-29,0 0-22,51-3-29,-41 2-27,3-2-27,-2 3-3,-3-3-1,1 1 3,-3-2-3,0 2-14,1 1-40,-3-4-49,3 2-22,-3-1-26,0 0-30,-2-1-84,0-1-1,-2-1-85,0 0-180</inkml:trace>
  <inkml:trace contextRef="#ctx0" brushRef="#br0" timeOffset="119089.6324">26964 4949 1776,'-32'-128'441,"32"128"-286,0 0 0,0 0-32,0 0 9,0 0 42,0 0-17,6 0-20,3-2-19,1 0-54,3-3 6,2 4-42,-3-3-26,2 2-2,-4 1 4,0 1-4,-1-2-3,0 2-9,-5 0-30,2-3-59,-1 3-43,1 0-9,-2 0-17,0 0-46,3 0-110,-5 5-141,0 0-76,-2 1-268</inkml:trace>
  <inkml:trace contextRef="#ctx0" brushRef="#br0" timeOffset="130454.4135">26489 4957 1,'0'0'117,"0"0"-25,0 0-14,0 0-9,0 0-56,0 0 0,0 0-13,0 0 49,0-2 26,0 2 61,0 0 8,0 0-89,0-3-35,0 3 3,0 0-10,0 0 13,0 0 13,0 0 3,0 0 7,0 0 3,0 0 4,0-2 2,0 2-12,0 0-4,0 0-3,0 0 4,0 0 2,0 0 1,0 0-7,0 0 6,0 0 1,0 0-10,0 0-14,0 0-22,0 0-16,0 0-7,0 0 4,-2 2-7,2 1-10,0-1 33,-3 0-17,3 3 17,0 1-15,0-1 16,0 1-22,0-1 20,3 1-9,1 2 15,-2 0-4,2-3-31,-2 3-6,2 0-33,-2-1-29,2 1-52,-2-2-124,-2-3-186,-27-86 139</inkml:trace>
  <inkml:trace contextRef="#ctx0" brushRef="#br0" timeOffset="139570.5203">11317 9085 346,'0'0'427,"0"0"-69,0 0-247,0 0-69,0 0 23,0 0 53,0 0 25,0 0-3,0 0-17,0 0 0,0 0-3,0 0-13,0 0-16,0 0-13,0 0 9,0 0 0,0 0 10,0 0 0,0 0-11,0 0-12,0 0-19,0 0-17,0 0-6,0 0-3,0 0 3,0 0 4,0 0-8,0 0-5,0 0-7,0 0-13,0 0 19,0 0 1,0 0-1,0-2-6,0 2-14,0 0 0,0 0-2,0 0-3,0 0-19,0 0-4,0 0-12,0 0-20,0 0-25,5 0-26,3 0 64,5 0 45,1 0 2,6 0-2,-2 0-1,4 0 1,-5 0 2,4 0 11,-4 0-13,3 0-1,-6-1-12,4-1 11,-6 0-33,-2 0 12,-1-1-9,0 2-16,-3 1-10,-4 0 13,0 0-4,0 0 1,-2 0-7,0 0-22,0-2-30,0 2-20,0 0 1,0 0 3,0 0-46,0 0-85,0 0-58,0 0-89,0 0-157</inkml:trace>
  <inkml:trace contextRef="#ctx0" brushRef="#br0" timeOffset="139936.8179">11326 8942 225,'0'0'737,"0"0"-389,0 0-243,0 0-14,0 0 45,0 0 82,0 0-4,0 0-48,0 0-40,0 0-29,-13-7-26,13 7-20,0 0-9,0 0-19,0 0-23,0 0-11,2 0-15,5 0 26,1 0 13,3 0 26,-1 0-16,3 0-21,0 0-2,-3-3 0,6 3 0,-6 0 0,0 0 0,1 0 0,-2-1-13,-1 1 11,-2 0-21,1 0-41,-3 0-33,0 0-10,0 0-42,1 0-6,-1 0-1,0 0-46,1 1-25,-1 2-69,0-2-229,-2 3-114</inkml:trace>
  <inkml:trace contextRef="#ctx0" brushRef="#br0" timeOffset="141069.394">11875 8894 443,'0'0'564,"0"0"-306,0 0-164,0 0-12,0 0 38,0 0 39,0 0 20,0 0-10,0 0-20,0 0-10,0-11-45,0 5-81,-2 1-13,2-3 19,0 1 20,0-2-20,0 1 14,0-1-33,0 0 0,0-2-20,0 0 7,0 2-9,0-2-4,0 3 10,2 1-10,0-2 10,3 4 3,-2 1-3,-3 0 16,0 2 1,0 2-1,2 0 1,-2 0 1,0 0 1,0 0-1,0 0-2,0 0-3,0 0-13,0 0 0,0 2 14,0 0-11,0 0 0,2 2-13,0 1 26,2 2 32,0 3 10,4 2-41,-2 2-1,6 1 13,-6 0 0,2 0-12,1 1 3,-1 1-4,3-2-2,-2 0-14,-1 1 16,0-1 2,3 0 1,-2-2-1,-1 2 0,-2-4 14,2 2-3,0-1 3,-2-2-13,0 1-3,-2-2-16,0 0 16,1-2 13,-3-2 3,0 0-16,0 0-12,0-1 10,0-1 2,0-1-1,1 0-1,-3 0 2,2-2 0,-2 2 2,0-1-2,0 2-1,0 0-15,0-1 16,0 0 2,2 3-1,-2-3 1,0-2 2,0 3-1,0-3-1,0 0 1,0 0 10,0 0 3,0 0 10,0 0 3,0 0-6,0 0-4,0 0 0,0 0 4,0 0 13,0 0-11,0 0 14,0 0-12,-2 0-27,-3 0-1,-1-3-1,2 3 2,-3-2 3,-1-1-3,0 1 0,-1 0-26,0 0 23,1 2-17,-2 0-5,1 0 5,-2 0-28,5 0 19,-2 0 13,-1 0 6,0 0 8,3 0 3,0 2-1,1 0 16,1 0-16,0-2 0,2 3 0,0-3 0,2 0 13,0 0 3,0 0 0,0 0 4,0 0 9,0 0-29,0 0 0,0 0-36,2 0 14,0 0-17,4 0 39,3 0 0,3-3 45,6 1 4,-2 0-8,4-1-5,0 1-36,2 2 0,-5-3-2,2 3 0,-2 0 0,0 0 2,-4 0 36,-3 3-23,1-1-10,-2 1 39,-5-1-10,0 0-6,-2 1 15,0-1 17,-2-2-3,0 0-4,0 3-3,0-3-13,0 0-6,0 0-7,0 0 1,0 0-11,0 0-12,0 0 0,0 0-38,0 0-48,0 0-42,0 0-55,0 0-82,2 0-220,0 0-71,-2 0-482,-4 0 548</inkml:trace>
  <inkml:trace contextRef="#ctx0" brushRef="#br0" timeOffset="152799.9759">12548 9139 390,'0'0'587,"0"0"-212,0 0-255,0 0-58,0 0 48,0 0 37,0 0-14,0 0-46,0 0-15,0 0 2,0 0 1,0 0-33,0 0-23,0 0 1,0 0 32,2 0 12,-2 0 4,3 0-6,-1 0-14,5 0 13,1 0 7,0 0 19,5 1-20,4-1-6,0 3-22,5-2 3,-2 1-39,4 0 0,-1 2 7,3-2-10,-3 1-13,0 0 12,-1-1 0,-3 0-11,0-2 11,-4 0 0,-3 0-54,2 0 4,-6 0-7,-2 0 10,-4 0-1,0 0-15,0 0 6,-2-2-6,0 0-27,0-1-64,0-4-75,0 0-53,0-1-240,0 2-165</inkml:trace>
  <inkml:trace contextRef="#ctx0" brushRef="#br0" timeOffset="153476.5712">12695 8997 196,'0'0'179,"0"0"-88,0 0 79,0 0 130,0 0-7,0 0-98,0 0-48,0 0-7,0 0 9,0 0-13,-26-2-22,24 2-14,2 0 1,-2 0-14,2 0-6,0 0-13,-2 0 3,2 0-7,-2 0-6,0 0 3,2 0 4,0 0 2,0 0-3,0 0-9,0 0-1,0 0-6,0-2-3,0 2-10,0 0-9,0 0-7,0 0-3,0 0-13,0-1 0,0 1-2,0 0 0,0 0 2,0 0 0,0 0 19,0 0-9,-2 0-13,0 0-15,0 0-27,-2 0 10,-3 0-31,-2 0 31,3 0 22,2 0 10,-2 0 0,-1 0-13,-1 0 12,-1 0-21,1 0-1,-1 0-9,-1 0 29,1 0 3,0 0 13,7 0-13,-2 0 29,2 0 0,2 0 3,0 0-7,0 0 1,0 0-26,0 0-7,0 0-37,4 0-1,2 0-11,6 0 56,0 0 55,5 0-20,4 0-16,-2 0-18,3 0 18,-4 0-19,4 0 2,-3 0 1,0 0-3,-2 0-1,3 0-1,-6 0-7,1 3 9,0-1 25,-5 0-22,-1-2-3,-1 2-4,-1 0 4,-3 0 1,0-2 0,-1 2-1,-1-2 3,-2 0 13,0 0-4,0 0-8,0 0 18,0 0-9,0 0-3,0 0-10,0 0-51,0 0-19,0 0-23,0 0-32,0 0-42,0 0-88,0 3-191,0-3-162,0 4-479,0-11 703</inkml:trace>
  <inkml:trace contextRef="#ctx0" brushRef="#br0" timeOffset="158039.8424">13459 8946 154,'0'0'82,"0"0"-30,0 0-36,0 0 23,0 0 27,0 0 12,-8-11-6,8 11 97,0 0 1,-2 0-79,2 0-49,0 0-38,0 0 41,0 0-6,0 0-9,0 0-30,0 0-43,0 0-45,0 0-36,0 0-6,0 0 13,0 0 25,0 0 17,2 0-9,0 0-27,0 1-16,0-1 42,2 2 12</inkml:trace>
  <inkml:trace contextRef="#ctx0" brushRef="#br0" timeOffset="158200.953">13459 8946 170</inkml:trace>
  <inkml:trace contextRef="#ctx0" brushRef="#br0" timeOffset="158286.6846">13459 8946 170,'-2'-4'133,"2"4"-54,0 0-8,0 0 171,0 0-109,0 0-112,0 0-21,0 0-16,0 0 2,0 0-2,0 0-23,0 0-39,0 0-17,0 0 1,0 0-30,0 0-26,0 0-7</inkml:trace>
  <inkml:trace contextRef="#ctx0" brushRef="#br0" timeOffset="158687.1276">13383 8898 42,'0'0'297,"0"0"-183,0 0-75,0 0 49,0 0-26,0 0-19,0 0-27,0 0-13,0 0 10,0 0-13,0 0-1,0-8-28,0 8-10,0 0-20,0 0-39,0 0-19,0 0-33,0 0-33</inkml:trace>
  <inkml:trace contextRef="#ctx0" brushRef="#br0" timeOffset="158967.7101">13383 8898 283</inkml:trace>
  <inkml:trace contextRef="#ctx0" brushRef="#br0" timeOffset="159567.7422">13383 8898 283,'-47'15'244,"47"-17"186,0-2-241,0 0-91,2 4-23,3-5-33,1 1-16,2 0-6,3 0 22,2 3 20,-1 1 3,6 0-23,-4 0 4,4 0-1,-2 5-6,-1 5-39,5 0-2,-8 0-1,3 2 1,-2 2-27,-3-1 6,1 2 7,-2-1 13,-5 1-10,0 1 0,-2-3 10,-2 2-29,0-2 2,0 0-15,0-1 16,-4-3 6,-2 1-10,-1-3 20,0 0 1,3-3 12,2 0 13,-2-4 7,-2 2-17,2-2 10,0 0-13,-1 0 29,0 0-10,3-2-19,0-2 0,2 0 14,0 0 38,0-1 7,0-2-7,0 2-23,0-3-29,6-1-7,4-3 7,-2 0 0,2-1 33,3-3-20,2 3 23,-2 0-17,-1-2-18,1 2-1,0-1 3,-5 1 1,3 2 15,-4 3-17,-3 1 21,0 2-4,-2 3 1,-2 2 12,0 0 17,0 0 22,0 0 24,0 0-24,0 0-39,-2 0-30,-2 2-2,0 2-19,0 0-39,-6 2-14,2 1 24,2 3 48,-3 0 13,1 0 9,-1 2 17,3 2-19,2-1 9,2 1 3,2 1 1,0 0 5,0-1-8,8-1-29,3 0 12,2-2 9,1 0-2,4-3 15,0 1-2,2-2-8,-2-3-25,4 1 42,-5-3-40,2 0 14,-4 0-3,-3-2-12,4 0 28,-4 0-13,-4 0-3,1 0-13,0-2-12,-3 2-1,-2-2 13,1 0-29,-3 2-3,0 0-1,-2 0 4,0 0-29,0 0-55,0 0-43,0 0-25,0 0-47,0 0-94,0 0-166,0 0-305</inkml:trace>
  <inkml:trace contextRef="#ctx0" brushRef="#br0" timeOffset="160568.051">14205 8824 16,'0'0'366,"0"0"-210,0 0 186,0 0-91,0 0-81,0 0-40,0 0 16,0 0 40,0 0 15,0 0-36,-7-13-58,7 13-32,0 0-14,0 0-6,0 0-42,0 8-13,0 4 0,0 14 3,0 13 104,2 11 0,3 3-50,-1-1-3,2-6-54,0 1 0,3-1-16,-1-4 0,3 0 15,0-2-12,-5-1 0,4-1 13,0 0-1,-4-3-14,2-3 15,-2-1 2,-2-9-2,3-5 16,-5-2-16,3-6-3,-3 2-13,2 0 15,-2 1-12,0-4-10,-2-4 7,0-3-3,0 1 0,0-2-7,0 0 6,0 0 20,0 0 0,-6-7-51,0-3-147,-6-2 30,4-3-101,-2-2 28,-1 0-29,0-2-173,5 4-176</inkml:trace>
  <inkml:trace contextRef="#ctx0" brushRef="#br0" timeOffset="161067.2">14139 8925 154,'0'0'222,"0"0"36,0 0 81,0 0-141,0 0-22,0 0-7,0 0 17,0 0 6,0 0-33,0 0-33,0 0-13,0-14-25,0 14-30,4 0-22,2-1-11,4-2 24,4 2-7,-2-2-10,8 3-29,-4-3 10,3 1-10,3 2-3,0-2 0,-4 2-3,2 0-23,-4 0 1,-3 2-17,2 3 13,-4-1-4,-3 2-9,-2 0 20,0 0-2,-1 1 24,-2 1 23,-1 1-22,-2 1 37,0 0-18,0-1-20,-10 3 19,4 1-19,-2-2 1,-5 2 19,0-1 5,1 0 1,-3-3-24,2-1 15,0 0 2,3-2-3,-3-3 0,2 1 7,3-2 9,0-2 0,-1 0 23,2 0-39,5 0 16,-2 0 0,4 0-19,-2 0-13,2 0-15,0 0-33,0 0-71,0 0-46,0-2-45,6 0-72,3 2-72,4-2 39,1 0-102,2 1-307</inkml:trace>
  <inkml:trace contextRef="#ctx0" brushRef="#br0" timeOffset="161880.3787">14705 9024 427,'0'0'792,"0"0"-528,0 0-167,0 0-9,0 0 42,0 0 59,0 0 15,0 0-26,0 0-20,32 0-16,-21 0-42,4 0-19,2 0-27,-1 0-9,4 0-19,-3 0-24,4 0 10,-2 0-12,3 0 0,-4 0 0,2 0 0,-4 0-25,4 0-16,-5 2-37,-5-2 4,3 0-16,-2 1 0,-5-1-1,0 0-15,-2 0-50,-2 0-6,0 0-3,2 0-66,-4 0-68,0-1-66,0-3-108,0 1-42</inkml:trace>
  <inkml:trace contextRef="#ctx0" brushRef="#br0" timeOffset="162393.3629">14810 8886 434,'0'0'570,"0"0"-420,0 0-108,0 0 46,0 0 20,0 0 15,0 0-28,0 0-14,0 0-6,0 0 3,38 87-33,-34-70-19,0 3 10,1 0 3,-1 1 10,-2 0-7,2-2-7,-2 1 4,0-2-29,0 1 3,0-2 16,1-1-9,-1-3-17,0-1 19,-2-3-20,0-1 36,2 0 4,-2-4-16,0-1-9,0 1-1,0-4 16,0 2 10,0-2 7,0 0 5,0 0 1,0 0 3,0 0 4,0 0-11,0 0-12,0 0-10,0 0-13,3 0-14,-3 0-2,0 0 0,0 0-29,0 0-29,0 0-23,0 0-22,0 0-36,0 0-71,2 0-46,-2 0-36,2 0-121,-2 0-184,2 0-107,-8 0 704</inkml:trace>
  <inkml:trace contextRef="#ctx0" brushRef="#br0" timeOffset="165550.1311">15395 8949 303,'0'0'290,"0"0"177,0 0-256,0 0-123,0 0-29,0 0 35,0 0 33,0 0 19,-2 4-3,2-4 0,0 0-4,0 0-9,0 0-20,0 0-13,0 0 3,0 0 0,0 0-1,0 0-2,0 0-23,0-4-23,0-1-45,2-3-6,5-1-16,-2-5 0,1-1-6,0 0 3,0-3-4,0 1-12,1 2 19,0 1-7,-5 4-2,2 1 25,-2 3-16,0 3 3,-2 3 0,0 0-3,0 0-10,0 0 0,0 0-3,0 0-6,0 3-1,0 3-18,0 5 24,-2 6 30,0-1 35,2 5-35,0 0-3,0 0-23,0-3 3,2-3-6,6-4-6,1 2 15,1-4-9,3-4 29,0 1-45,-1-4 26,6 0-43,-6-2-6,6 0 23,-4 0 29,-1-7 3,2-1 11,0-1-2,-3-4 3,2 2-12,-2-2 12,-4-1 1,-2 1-29,2 2 29,-4 1 23,-2 3-7,-2-1 3,2 1-15,-2 4 25,0-1 6,0 2 24,0 2 31,0 0-3,0 0-12,0 0-20,0 0-26,0 0-29,0 0-22,0 0-23,0 0-13,0 4 3,0 1-7,0 5 62,0 6 32,0 1-12,0 8-20,0 6 0,4 3 0,0 2-14,2-2 14,1-7 0,-3-8-3,5 4-20,-1 5 22,1 5-1,1 6-14,1-4 16,-2-4 1,1 1-1,-4-1-15,2-2 14,0-5 1,-4-6-1,0-3-11,-2-2 10,0 2 2,2-1-29,-2 3 16,-2-5-23,0-2-13,0 0-31,-4-1-34,-2-2 30,-4 1 48,-6-1 3,2 0-22,-6-2-26,-1 1 0,-3-6 22,0 0-6,-2 0 63,-2-3-89,5-7 88,-1-2 3,1-3 91,4 0 32,2-3-28,2-1-11,5-1 250,1 2-123,5-1-127,2 2 0,2-1 32,0 1-74,6-1-4,7 2-9,-1 1-16,6 0 16,0-1-29,10 1-15,-2 0-20,-1 1 9,5 2 3,-6 3-22,0 2-84,2-4-90,-3 4-86,3-3-114,-10 3-262</inkml:trace>
  <inkml:trace contextRef="#ctx0" brushRef="#br0" timeOffset="166183.7082">16230 8780 96,'0'0'371,"0"0"96,0 0-321,0 0-97,0 0 45,0 0 37,0 0 31,0 0 21,0 0-47,0 0-16,-23-24-35,14 24-66,-2 0-19,-1 4-1,-1 6 1,-2-2 68,0 3 3,2 0 7,-1 0-58,3 4-9,1-1-11,-2 3 0,2 0-19,6-2 16,0 2-23,2-3 23,2 4-26,0-3-17,0-2 46,6 3-2,0-5-1,5 3-30,4-4 14,-3-1-40,3-1 57,3-3-50,-6-3 13,6 0-9,-4-2 35,-2 0-13,6-4-10,-6-3 4,3-3-14,2-2-19,-4-1-6,-3 0-1,4-2 72,-6 2 20,-4 1 67,0 0-57,-2 7 48,-2-2 42,0 6 3,0 0-13,0 1 14,0 0 24,0 0-15,-2 0-30,0 0-35,0 2-68,0 3 0,0 1-35,0 3 12,0 4 23,0 0 13,2 3-10,0-3-2,0 2 1,4-1 34,4 0-14,2-3 1,6-2 19,-2 1-39,4-5 48,1 0 14,-3-1-14,6-4-13,-4 0-18,6 0 2,-5 0-19,3 0 10,-6 0-13,4-4-24,-6-1-50,4 4-6,-6-3-23,-1 1-33,0 3-38,-5 0-95,2 0-55,-1 0-167,-3 0-203,9 0 7</inkml:trace>
  <inkml:trace contextRef="#ctx0" brushRef="#br0" timeOffset="167636.2761">17979 8982 463,'0'0'1186,"0"0"-848,0 0-157,0 0-67,0 0-24,0 0 46,0 0-7,0 0-42,0 0-16,28-44-7,-20 37-12,-1-1-52,3 0-26,-2 3 0,0-2-3,-2 4-3,-2 1-19,-2 2-52,-2 0-94,2 0-114,0 5 38,0 3-55,-2 1 12,2 2-42,-2-2-196</inkml:trace>
  <inkml:trace contextRef="#ctx0" brushRef="#br0" timeOffset="167817.9883">18032 9232 3,'0'0'255,"0"0"80,0 0-77,0 0-69,0 0-29,0 0-59,0 0 42,-27 100-36,22-89-25,-1-1 41,2 0-77,-1-3-33,3-1-13,0-2-2,0-1-85,2-1-112,0 0-110,0-2-183,0 0-173</inkml:trace>
  <inkml:trace contextRef="#ctx0" brushRef="#br0" timeOffset="168863.7187">18784 8848 52,'0'0'193,"0"0"-115,0 0 65,0 0 154,0 0 16,0 0-92,0 0-29,0 0-6,0 0 15,0 0-22,26-39-75,-22 34-17,2 1-35,0 1 13,2-1-17,4 2-3,0 2-25,1 0-18,4 0 30,-2 0-3,1 6-29,2 3 0,-4 4-16,4 1-10,-4 3-25,1 2 25,-2 1 0,-4-3-42,-1 2-26,-4-2 36,0-2-30,-4-1 17,0-3 6,0-1-20,0-3-15,-6-1 38,0-1 7,-1-3 29,-1 0 0,-1-2 6,1 0 19,-1 0 1,3-4 20,2-1 6,0-3-26,2-1 9,2-3-9,0 0 69,0-5-20,2 2-49,4-2-91,2 2 72,3-2 19,2-1 76,0 3-76,-1 0-1,1 2-16,-2 0 17,-3 3-6,-2 2 19,-2 2-13,-2 1 13,-2 3-11,0 2 37,0 0 20,0 0 28,0 0-15,-4 2 2,-2 0-6,2 3 1,-2 2-14,-3 3 6,0 2 20,3 3-13,0 2-13,2-1-55,2 1 32,2-2-3,0-1-9,2-1 5,6 0-8,0-3-5,4 1 14,-2-4-26,4 2-3,4-4-20,1-2-12,6-2-39,5-1-78,3 0-162,8-8-57,-7-2-221,-8 3-511</inkml:trace>
  <inkml:trace contextRef="#ctx0" brushRef="#br0" timeOffset="169155.456">19471 8724 404,'0'0'1153,"0"0"-965,0 0-188,0 0-52,0 0 52,0 0 59,0 0 58,0 0 42,0 0-26,0 0-68,-46 67 12,42-52-31,2 3-30,-2-2-16,4 1 0,0 0-1,0-2-3,0-1 4,0-2 4,4 2 22,2-3-25,0 0 12,8-1 3,-4 0-16,0-3-1,3-1-28,2 0-4,-2-3-2,-1 1-24,3-2-67,-2-2-43,-1 0-52,4 0-94,-6-6-82,-2 3-343</inkml:trace>
  <inkml:trace contextRef="#ctx0" brushRef="#br0" timeOffset="169354.8463">19370 8874 699,'0'0'1344,"0"0"-1344,0 0-29,0 0 29,0 0 118,0 0 24,0 0-51,0 0-36,117-5 6,-79-2-12,3 2-27,-8-4-22,-1 1-119,0 1-147,-4-2-91,-10 1-160,-2 1-255</inkml:trace>
  <inkml:trace contextRef="#ctx0" brushRef="#br0" timeOffset="169734.9036">19834 8463 871,'0'0'1554,"0"0"-1499,0 0-55,0 0-139,0 0 16,0 0 68,0 0 55,0 0 71,0 0 13,0 0 7,0 0-17,67 24-32,-46-18-26,0 0-16,3-1-29,-4-1-58,2-1 16,-3-3-20,2 0-3,-4 0 59,1 3-40,-4-3-13,-4 2 37,1 0-24,-4 2 20,-5 0 22,-2-1 33,0 3 10,0 2 65,0 3 25,-2 5 20,-5 6-3,-4 6-33,1-1-29,2-1-35,-4-4-19,4-5 2,-2 5 52,-1 0-52,-2 2 13,3-2-14,1 0 0,1-3 5,-1-2-7,3-2-1,-1-1 1,3-5-42,2 0-36,-2-1-67,4-3-79,0 0-33,0-3-75,0-2-137,0 0-258</inkml:trace>
  <inkml:trace contextRef="#ctx0" brushRef="#br0" timeOffset="169996.5863">20203 8567 342,'0'0'1414,"0"0"-1058,0 0-356,0 0-126,0 0 122,0 0 4,0 0 205,0 0-56,0 0-56,0 0-18,0 119-30,0-86-26,0-3 4,0-3-20,-4-10-3,2-4 0,2 0-2,0 5-31,-2-3 30,0 0 2,2-3-18,-2-2-17,0-3-64,2 0-3,-2 0-50,0-4-64,0-1-23,0 1-1,-2-3-101,-5 0-186,3-3-48</inkml:trace>
  <inkml:trace contextRef="#ctx0" brushRef="#br0" timeOffset="170240.4279">19926 8684 1702,'0'0'733,"0"0"-733,0 0-81,0 0 81,0 0 129,0 0 42,0 0-35,106 8-66,-62-7-2,4-1 12,-2 0-16,-3 0-13,1 0-31,-3 0-11,-1 0-9,-10-1-13,-9-1-41,-6 2-17,-2 0-15,-1-2 18,3 2-12,-2 0-36,-5 0-29,-2 0-88,-1 0-82,-5 0-29,0 4-1,-9-1 62,-3 3-20,-1 0-177</inkml:trace>
  <inkml:trace contextRef="#ctx0" brushRef="#br0" timeOffset="170499.6183">20019 8997 284,'0'0'1205,"0"0"-1153,0 0-26,0 0 43,0 0 119,0 0 52,0 0-45,0 0-36,0 0-21,0 0-25,113 8-16,-83-10-33,3-2-12,10 0-49,-5 1 8,-10 1-11,-6-2 0,-10 4-19,2-2-14,4 2-15,-1 0-32,2 0-43,-6 0-25,1 0-86,4 0-54,-4 0-18,4 0-88,-4 0-120,-3 0-158</inkml:trace>
  <inkml:trace contextRef="#ctx0" brushRef="#br0" timeOffset="170834.2968">21104 8768 287,'0'0'737,"0"0"-80,0 0-384,0 0-98,0 0 13,0 0 35,0 0 32,0 0-56,0 0-58,0 0-32,9-3-14,-5 1-91,3-3-4,-1 0-48,0 1-29,3 0-22,-3 0-32,0 2-49,1 2-107,-3 0-231,3 0-119,-5 0-481,-75 29 870</inkml:trace>
  <inkml:trace contextRef="#ctx0" brushRef="#br0" timeOffset="171007.6079">21166 9060 310,'0'0'1425,"0"0"-1399,0 0-26,0 0-3,0 0 3,0 0 52,-26 105-52,22-93 29,4 0 17,-2-3-16,2-1-29,0-3-2,0 2-141,0-7-82,4 0-137,7 0-115,-3 0-160</inkml:trace>
  <inkml:trace contextRef="#ctx0" brushRef="#br0" timeOffset="171655.6649">21582 8673 871,'0'0'1321,"0"0"-1321,0 0-182,0 0 133,0 0 49,0 0 120,0 0-42,0 0-78,0 0 13,0 0 80,36-83 8,-36 83-36,0 0-65,0 0-30,0 4-25,0 5 46,0 1 9,0 6 29,0 1 5,0 1-33,0-4-2,2 1-31,4-1 32,3-4 1,0-1-1,-1-3 0,1-2-6,1-1 6,1-3 0,0 0-13,-1 0-13,2 0 6,2-7 7,-4-3-26,3-2-19,0-3 10,-3 1 48,-1-2-23,1 2-42,-1-1 62,-3 4 3,1 4 3,-7-1 26,2 5 49,-2 3 42,0 0-10,0 0-33,0 0-67,0 3-10,0 2-71,0 7 71,0 5 3,0 10 43,0 9 5,0 6-26,2 0-24,4-2-2,-2-4-17,2 0 17,4 1 1,-2-3-26,-2 2 24,2-5-12,3 0 14,0-4 0,-5-4-26,-2-6 11,-1-4 14,1-1 2,-2-1 2,-2 0-2,2 1-1,-2-3 1,0-1 15,0-3-12,0-2 12,-4-1-16,-3-2 2,-3 0-2,-5 0-39,-2 0-55,-5-7 0,2 0 30,-2-6 64,3 0 0,-2-5 45,4-1-29,3 0 104,-2 1-62,8-2 20,4 2 18,0 1 30,4 2-36,0 1-28,0 1-14,2 0 3,6 2-51,2-3-71,8-1 14,-2 0-11,10-2-16,6-5-61,3 0-59,4-6-123,-7 6-111,-11 6-292</inkml:trace>
  <inkml:trace contextRef="#ctx0" brushRef="#br0" timeOffset="171936.0264">22217 8445 447,'0'0'1508,"0"0"-1323,0 0-156,0 0-29,0 0 23,0 0 94,0 0 41,0 0-61,0 0-10,0 0-26,-43 94-16,37-73-19,2 0-26,-3-2-38,7-1 25,0-4 11,0 1-24,0-3 25,7 0-30,1-2 31,1-1 2,1-2-2,6-1-10,-2-2-13,3-1-19,4-1-3,-2-2-61,1 0-69,-2 0-84,0-5-138,-4-5-78,-3 5-239</inkml:trace>
  <inkml:trace contextRef="#ctx0" brushRef="#br0" timeOffset="172105.8658">22147 8583 668,'0'0'1602,"0"0"-1495,0 0-107,0 0-72,0 0 72,0 0 59,0 0 89,0 0-44,0 0-40,0 0-61,0 0-3,129 0-74,-103-6-129,0-1-144,-2-1-121,-4 0-271</inkml:trace>
  <inkml:trace contextRef="#ctx0" brushRef="#br0" timeOffset="172490.9559">22563 8262 1550,'0'0'727,"0"0"-662,0 0-65,0 0-42,0 0 42,0 0 81,0 0-39,0 0-39,0 0 36,0 0-20,55-8-19,-42 8-2,4 0-14,-2 0-29,1 0-20,0 0-3,-2 0-19,2 0 6,-4 0 48,-2 0 30,3 0-23,-2 3 7,-5-3-4,1 3 21,-3-1 2,-2 1 49,0 4 45,-2-2-51,0 4 12,0 5 0,0 1 3,-6 6 7,-3 8-10,-3 5-17,-6 3-2,6-8-14,4-5-19,-4 1 0,4 0-3,-2 1 13,1-1-11,3-5 13,-1-10-15,1 6-10,0-1 9,-1 3 2,1-5-2,2-2-12,-1-1-77,3-3-30,0-7-32,2 2-55,0-2-69,0 0-40,0-2-52,7-13-166,1 2 54</inkml:trace>
  <inkml:trace contextRef="#ctx0" brushRef="#br0" timeOffset="172762.6165">22907 8311 1015,'0'0'700,"0"0"-661,0 0-39,0 0 71,0 0 72,0 0 16,-28 106-29,19-72-7,-1 4 22,4-3-41,0-7-40,-2-6-45,4-7-6,2-1-13,-2 1 0,0 2 0,2-3 20,0 2-9,0-5-10,2 1-1,-2-5 0,2-1 0,0-2-16,0-2-61,0 1-39,0-3-30,0 0-57,0 0-128,0 0-89,-2 0-85,2-5-228</inkml:trace>
  <inkml:trace contextRef="#ctx0" brushRef="#br0" timeOffset="172994.8872">22660 8445 939,'0'0'1972,"0"0"-1915,0 0-57,0 0 0,0 0 4,0 0 121,0 0-23,0 0-38,0 0-7,117-6 13,-72 5-16,-1-4-15,1 2-39,-9 1-4,-12 0-11,-8 2-1,-3 0-32,0 0-41,0 0-7,-1 0 3,-1 0-48,-4 0-68,-5 0-74,-2 2-161,0 2-66,-2 2 61,-7-1-30,-12 1-128</inkml:trace>
  <inkml:trace contextRef="#ctx0" brushRef="#br0" timeOffset="173300.3278">22656 8773 334,'0'0'564,"0"0"-330,0 0-61,0 0 78,0 0 116,0 0-56,0 0-71,0 0-40,0 0-33,0 0-32,125-5-26,-86 2-16,-3-2-10,-6 1-23,-11 4 7,0-5-16,-2 3-16,7 0 6,-2 0-15,2 2-25,-5-2-1,-2 2-1,-6 0-21,-1 0 6,-4 0-19,-2 0-54,1 0-58,-5 0-58,2 0-81,-2 2-65,0 2-197,0 0-165</inkml:trace>
  <inkml:trace contextRef="#ctx0" brushRef="#br0" timeOffset="211951.1814">3847 10873 49,'-4'3'512,"2"-3"-101,-2 2-148,2-2-110,0 0-45,0 2 12,0-2 36,0 0 29,2 0 0,-2 0-39,0 0-16,2 0-14,0 0-19,0 0-7,0 0 3,0 0-3,0 0-9,0 0-17,0 0-19,0 0-10,0 0 6,0 0 4,0-2-16,0-4-29,-2-6-29,-2-1-57,0-10-17,-1-9 49,5-7-14,-2 4 1,2 6-23,0 9 32,0 5 19,2 0-9,3-3-17,3 3-6,0 2-7,0 3-6,4 3 10,-2 3-33,3 4 52,2 0-4,0 1-87,4 11 49,2 9 97,5 12 10,1 7-7,1 4 27,-5-3-28,-6-6-2,-5-7 0,-2-1-19,-6-5 6,0-5-11,-2-6 22,-2-1 4,0 0-3,0-3 1,0 1-68,0-3 22,-4-1 27,0-4-4,-1 0 23,0 0-69,1-2 11,-2-7-170,2-4 205,-2-9 20,1-4 3,3-11-740,2 8 372</inkml:trace>
  <inkml:trace contextRef="#ctx0" brushRef="#br0" timeOffset="212152.0609">4244 10618 54,'0'0'167,"0"0"-21,0 0 50,0 0 6,44 100-94,-35-62-33,-3-8-75,-2-6 16,-4-10-10,0-1 8,0 3 2,0-1 3,0 0-16,0-4-1,-2-3-1,0-2 0,2-3-1,-2-3 0,0 0-12,2 0 11,-2-3-154,-1-8-191,1-6 39,0 0 249,0 1-89</inkml:trace>
  <inkml:trace contextRef="#ctx0" brushRef="#br0" timeOffset="213406.9766">4418 10629 13,'0'0'157,"0"0"38,0 0 4,0 0 13,0 0-65,0 0-53,20 109-12,-17-88-14,1 0-13,-1-2-22,3-1-7,-2-5-26,2-4 12,0-1-12,0-2-2,4-5 2,-4-1 0,2 0 11,-2 0-11,3-1-3,2-7 3,-1-1 20,1-5-17,-1-3-3,1 0-110,0-4-57,-5 1 76,0 2 23,-2 0 12,2 3-61,-4 2 52,0 2 64,-2-1 1,0 4 23,0 2 9,0 3 7,0 0 20,-2 3 75,-4 0-43,2 0 0,4 0-13,-4 6-32,2 2-45,-2 3 0,0 5 1,2 3 37,0-1 17,2 0-34,0 2-18,0-3 38,2-2-32,6-2-7,0 0-6,4-3 12,-2 0-22,2-5 20,2-2-7,-2-2 16,1-1-3,2 0-13,0-1-21,-1-5 19,4-4-39,-2-2-27,-3-3 68,2 0-52,-2-2-33,-5-3 10,3 2-247,-5-6 181,-1 4-35,-1 0 111,-4 3-20,0 2-71,0 3 156,0 5 26,0 3 189,-2 2 36,-2 2-59,-1 0 1,3 0-76,-2 3-88,-3 7-29,5 2 0,-2 1 23,0 6 46,-1-1 15,3 2-41,2 2 25,0-1-6,0-3-46,0 4 13,2-5-27,3-2-2,3-1 1,1-3 21,2-1-22,-1-5-14,2 1 14,4-5 13,-2-1-10,4 0 14,-2 0-4,1-5-13,3-4-25,-2-3 24,2-1 1,-2-3-23,0-1-26,-3-2 0,-3-2 4,3-2-20,-6-4 9,-1-4 17,-6-8-88,0 0 20,-2 3-7,0 10 13,0 6 42,-4 7-13,0 4 72,0-3 29,0 3 125,-1 1 2,-1 4-45,2 3-13,-3 1-30,3 0 17,2 0 12,0 0-19,-3 5-78,3 5-9,0 1 9,-2 8 16,2 7 20,2 10 6,0 1-39,0 2 49,0-3-16,6-6 26,1-3-30,1-6-12,-4-5 9,5-3-29,0 2 1,1 2 12,0-1-13,6-1-3,-2-4-4,2-2 7,0-2 3,1-3-3,-2-4-6,2 0 6,-2 0 0,2-8 0,-1-4-57,2-5 40,3-5-31,-2-9-34,0-6-22,-4-2-6,-4 1 28,-5 5-19,-2 5 0,-2 10-9,-2 5 64,0 1 40,0 0 6,0 3 42,0 1 75,0 3-45,0 5 12,-2 0 14,-2 0 61,0 2-25,0 5-95,0 4-38,-1 7-1,1 1 49,-1 1 6,5 2-55,0 0-16,0 2 16,0-3 19,2-1-19,5 0 0,-2-3 1,3-1 1,0-1 11,-2-4 0,8 0-9,-4-2 9,0-2-13,4-1-3,-4-2 2,3-3 1,-3-1 4,6 0-4,-6 0 3,2 0-3,2-5 13,0-1-39,-1-2 26,2 0-36,-2-3 33,-1 2-59,-1-3 33,0 1 3,-5 0 6,0 2 17,0 2 3,-4 3 32,-2 3-3,0 1 23,0 0 61,0 0 27,0 0 12,0 0-35,0 5-80,0 1-35,0 4 61,0 1 28,2 2-27,0 0-28,4 1-33,-4-3-3,2 1 0,2-5-32,0 3 6,3-4 22,0-1-21,1-3-8,1-2-70,3 0-117,4-4-91,0-13-86,0 2-137</inkml:trace>
  <inkml:trace contextRef="#ctx0" brushRef="#br0" timeOffset="213572.5801">5831 10524 1018,'0'0'1636,"0"0"-1410,0 0-226,0 0-40,0 0 40,0 0 80,0 0-25,0 0-55,0 0-35,0 0 3,0 0-10,-2 0-68,-2 3-106,-6 2-217,-12 0-162,7 1-443</inkml:trace>
  <inkml:trace contextRef="#ctx0" brushRef="#br0" timeOffset="213758.4646">5271 10519 1273,'0'0'1375,"0"0"-1375,0 0-180,0 0-27,0 0 207,0 0 104,0 0-10,0 0-4,0 0-13,0 0-9,144 11-39,-95-11-29,-2 0-106,-3 0 6,-6 0-91,3-4-101,-5 0-117,-4 1-112,-10 1-199</inkml:trace>
  <inkml:trace contextRef="#ctx0" brushRef="#br0" timeOffset="214027.0435">6042 10589 385,'0'0'1076,"0"0"-803,2 96-104,2-49-19,2 1-34,1-4 33,1 3 7,0 0-5,4 0-60,0 3-14,-2-1-10,4-3-18,-4-3-27,0-3-19,1-2 10,-2-2-11,-3-3-2,-2-8 1,1-6-2,-3-6-5,0-1 6,-2-2 1,2-1-1,0-4-51,-2-1-17,0-2-19,2-2 10,-2 0 12,0-3 7,0-14 13,0-16-71,0-17-286,-2-7-307,-2-2 41,0 21 70</inkml:trace>
  <inkml:trace contextRef="#ctx0" brushRef="#br0" timeOffset="214732.0238">6161 10720 290,'0'0'701,"0"0"-284,0 0-293,0 0-66,0 0-2,0 0 48,0 0-26,0 0-1,0 0 14,0 0 10,0 0-30,99-10-25,-93 23-14,1 4-9,-5 2-10,0-2-13,-2 0-13,0-3-23,0-2 7,0-1 16,-2-2-62,-2-3-19,-3-2-3,-1 0 68,2-4-39,-2 0-75,-4-2-4,4-7-139,-2-3 188,3 0 98,-2 1 85,5 0-69,0 1-15,2 0 67,2 3 17,0 2-49,0 2-33,0 1 17,6 0 12,0 1 40,6 1 3,-2 0 6,2-3-6,6 1-40,-2 0 4,4-3-19,-1 1-17,0-4-3,-2 1 0,-1-5-6,2 0-59,-4-3-13,-2 1-43,-2-6 1,-4 1-10,-1-3-10,-5 4-95,0-3-9,0 2-30,-9 2 130,1 3 144,-1 4 102,2 8 178,-1-1 65,2 3-152,0 0-21,0 5-107,-4 7-62,6 1 95,-2 6 29,0 1-10,4 1-46,0 0-35,2 5-7,0-3 0,0 2-25,6-2 9,0-3-13,4 1 0,4-4 61,-2 0-61,3-4-31,2 1 31,2-1 2,-2-4-2,0-1-42,-1-4 3,0-1 37,-4-3-57,4 0 24,-4 0 35,1-3-1,0-6-31,0-6-13,-1-2-17,-2-1-10,2-1-12,-2-1 19,-4 3 3,-2-1 62,1 7 10,0 0 22,-3 5 14,-2 2 45,0 4 39,0 0 13,0 0 16,0 0 0,0 4-65,0 2-68,0 5 19,0 0 58,0 6 7,0-1-39,2 0-52,0 1 1,2-4-20,0 2 1,5-3-2,-3 0-21,5-3 6,-1-1 15,3-3-31,-1 0-62,6-5-64,0 0-121,4-12-75,-1-12-121,-2 2-658</inkml:trace>
  <inkml:trace contextRef="#ctx0" brushRef="#br0" timeOffset="214900.8529">6710 10501 2312,'0'0'619,"0"0"-619,0 0-10,0 0-63,0 0 44,0 0-45,0 0-55,0 0-68,0 0 48,0 0 58,20 31-104,-6-21-55,6-3-208,-6-2-672</inkml:trace>
  <inkml:trace contextRef="#ctx0" brushRef="#br0" timeOffset="215165.001">7129 10573 437,'0'0'1289,"0"0"-1202,0 0-18,0 0 38,0 0-7,0 0 20,0 0 62,0 0-37,0 0-55,0 0 7,-83 12-20,72 2-9,5 5-68,-1 7-10,1 2 9,4-6-20,2-1 1,0-4-9,0 0 17,8 3-24,1-3 4,6-2 3,0-2-26,-1-3-29,6-2-35,-2-4 31,6-4-116,0 0 13,-1-4-4,2-10-88,0-1-98,-5 4-215</inkml:trace>
  <inkml:trace contextRef="#ctx0" brushRef="#br0" timeOffset="215738.9199">7371 10618 1410,'0'0'468,"0"0"-250,0 0-101,0 0-11,0 0 1,0 0-33,0 0-6,0 0 29,0 0-32,0 0 18,0 0-47,-41 3-36,35 2-33,-3 0-2,5 3 6,-4-1 10,1 1 17,-1 2-15,4-2 1,-3 1-9,5-1-1,2 1-3,-2-2-10,2 1 20,0-3-1,0 4-18,2-4-11,5 1 20,-1-2 0,2 0-10,1-1 10,-1-1 29,5 0-3,-2-2-33,-1 0 20,2 0-13,2-2-10,-2-3 16,-1-3-19,4-1 29,-5-2-32,1 0-14,0 0 4,-3 1 32,-3 3 1,-1 0 22,-2 7 1,-2 0 47,0 0 69,0 0 19,0 0-38,0 0-30,0 5-39,0 1-29,-2 1 19,0 4 23,2 1-10,0 0-9,0-1-23,0 0-32,0 1 12,6-4-6,-2-1-12,0-1 25,0-2 12,6-4-19,-4 0 18,2 0-24,0 0 10,3-2-11,2-6 25,0-2-22,-3 2 23,5-4-18,0 0-4,-3 3 20,4-3-13,-4 2-10,-1 3 3,0 3 21,-5 0-8,0 4 10,-4 0 110,3 0 23,-1 3-10,0 4-23,3 0-36,1 5-9,1 2 3,-1-1-7,-2 2-28,5-1-23,-2-1 1,-1 0-2,0-3-11,6 0 10,-2-1 0,5-3-108,8-2-80,8-4-162,1-2-174,-10-6-576</inkml:trace>
  <inkml:trace contextRef="#ctx0" brushRef="#br0" timeOffset="216317.2064">8194 10738 447,'0'0'1375,"0"0"-1222,0 0-153,0 0-23,0 0 23,0 0 26,0 0 49,0 0 2,85-107 34,-76 82 31,-1-5-32,-1 3-26,-3 2-42,-2 4-31,0 6-11,-2-2 0,0 3 13,0 4 22,0 7 10,0 3 26,0 0-7,0 0-25,-2 3-39,0 11-58,0 13-33,2 15 91,0 8 35,0 7 17,4-5-52,4-5 1,5-1 15,0-2-15,1 2 1,4-4-2,-4-2 0,2-2 3,-6-3-2,3-3-1,-7-5-13,3-6 13,-5-6 4,0-1-2,1-2-2,-3 4 13,2 0-13,-2-5-4,-2-2-41,0-3 4,0-2-27,0-3-19,0-1 0,0 0-4,0 0-2,-2-7-76,-4-14-146,-3-9-870,3-1 892</inkml:trace>
  <inkml:trace contextRef="#ctx0" brushRef="#br0" timeOffset="217424.3608">8449 10665 192,'0'0'1259,"0"0"-956,0 0-271,0 0 4,0 0 45,0 0 30,0 0-17,119-30-39,-106 30-3,-3 0-49,-2 5 16,0 3 27,-4-2 44,0 2-89,-2 2 25,0-1-26,-2 0-2,0 1-11,0-3-22,0-1-53,0-1 46,0-5 42,0 2 13,0-2-13,0 0-16,0 0-36,0 0 13,0 0 0,0 0 4,2 0-17,2-2 8,2-5 44,6 1 43,-2-3-1,2 2-39,4-3-3,-6 3 0,1 2-13,-3 2 12,-4 1 1,-2 0 39,3 2 22,-5 0 8,0 0 18,0 0-16,2 2-19,0 3 6,3 3-29,-1 2 13,2 3-19,2-1-7,-2 1 13,4-1-26,-2-3-3,2 0-13,-1-1 10,2 0-22,-3-4 25,3-1 16,-3-1-12,0 0 11,3-2-15,-2 0-16,-1 0-4,-2-4 4,0-3 16,4-1 23,-4-2-4,0 1-16,0-4-3,-1 2-2,-3-4-17,0 4 19,0 2 9,-2-2 27,0 6-10,0 0-23,0 0 16,0 3-15,0 1-1,0 1-2,0 0 15,0 0 0,0 0 23,0 0-7,0 0-32,0 0-16,0 0-7,0 0 20,0 0 0,0 0-10,0 0-6,0 0 6,0 0 10,0 0-1,0 0 3,0 0 1,0 0 1,0 0 3,0 0 8,0 0-8,0 0-1,0 0 10,0 0-10,0 0 13,0 0-3,0 0 0,0 0-10,0 0 13,0 0-16,0 0 0,0 0 1,0 0 12,0 0 0,0 0-10,0 0 13,0 0-16,-2 0-3,2 0-13,-2-2 14,0-2-30,-1 0-71,-1-1 51,-4-3 29,0 1-70,-4 0 31,2 0 24,0 1-24,-3 1-3,-2-1 65,2 4 10,1-2-10,1 4 0,0 0 1,3 0-1,2 0 91,-1 0-69,2 0-22,1 0 0,4 4-13,0-2-29,0 2-22,0-1 34,0 3 30,4-2 20,6 3-20,-4-3-42,4 1 42,1-2 26,2 1-25,-1-2 41,5-2-10,3 0-6,-4 0-3,6-4-6,-1-3-17,0-3 0,-4 0-1,2 3 0,-4-3 0,-3 3-1,2 3 0,-6 0-34,-2 4 20,-2-2-7,1 2 23,-1 0 41,3 2 17,-3 6 13,0-1-32,2 5-16,-1 3-4,1 0-3,-4 0-16,2 3 3,-2-1 4,3-2-7,-3 1-1,2-3 0,-2-1-1,3-1-27,1-1 19,0-2 10,2 1 23,4-2-20,-2-3 42,2 0 26,4-2-16,-2-2 12,3 0-25,3-2 6,-2-4-25,4-3-23,-6 0-23,4 1-2,-5-1-14,-3 4 7,-1-1 3,0 0-32,-3 3-33,-4-1-25,2 1-43,-1 1-10,-2 2-6,-1 0-36,0 0-82,0 0-66,2 0-74,-2 0-119</inkml:trace>
  <inkml:trace contextRef="#ctx0" brushRef="#br0" timeOffset="218037.4058">9848 10281 117,'0'0'741,"0"0"458,0 0-1043,0 0-105,0 0-28,0 0 32,0 0-10,0 0-3,0 0 36,0 0 22,-36 100-13,32-61-43,2 2-43,2-5 15,0-3-16,0-3 0,0 1-3,0-3 3,2-7-16,0-1 16,0-8 0,0 1-11,0-2 11,0 0 0,1 0 0,-1-2 0,0-6-2,0-1 2,0 1-3,-2-3-16,2 0 16,0 0-13,0 0 3,0-3 11,5-2 0,2-4-20,3-4 22,0 0 0,6-2-10,-4 2-3,4 1 13,-4 3-26,-1-1-6,4 3 32,0 2 3,1 2 36,-4 2-20,-4 1-3,4 0-12,-4 0 37,-2 7-15,-1 0-3,1 2-7,1 3 35,-3 1-28,-1 3 3,-1-3-10,0 0-16,-4 0 13,0-1 19,0 0-30,0-3 20,-2 2 7,-6-2 19,-3-2 13,-4 1-10,0 0-25,-4-5-7,2 1 7,-5-2 2,6-2 11,-3 0-7,4 0-30,0 0 30,4 0 3,3 0-3,3-2-20,3 0-9,2 0 10,0 0 0,0 1-13,0-2-40,0 3-37,2-1 4,0-1-13,5 0-17,2 0-9,1-2-33,5 0-22,2 0-156,2 1-190,-7-1-183,-105 36-404</inkml:trace>
  <inkml:trace contextRef="#ctx0" brushRef="#br0" timeOffset="218256.7825">10419 10774 962,'0'0'1399,"0"0"-1256,0 0-143,0 0 3,0 0 78,0 0 51,0 0-81,0 0-50,0 0 16,0 0 28,4 2 3,-2-2-48,1-3-110,-1-3-135,2-4-94,0-1-161,1 1-317,-29 48-54</inkml:trace>
  <inkml:trace contextRef="#ctx0" brushRef="#br0" timeOffset="218449.96">10447 10526 2629,'0'0'955,"0"0"-910,0 0-44,0 0-1,0 0 92,0 0 47,0 0-29,0 0-38,0 0-9,0 0-6,0 0-29,0 0-28,0 0-44,0 0-37,0 0-64,0 0-41,0 0-67,0 0-159,0 0-293,0 0-637,0 0 319</inkml:trace>
  <inkml:trace contextRef="#ctx0" brushRef="#br0" timeOffset="220049.738">11795 11304 437,'0'0'684,"0"0"-397,0 0-69,0 0 110,0 0-85,0 0-22,0 0-18,0 0-61,0 0 15,0 0 4,0-64-11,0 61-51,0-1-39,2 2-15,-2 0 9,0 2-6,0 0-1,0 0-6,0 0-12,0 0-29,0 4-14,0 2-43,0 7-32,0 14 67,0 12 22,0 7 13,0 0-11,0-9-2,0-4-25,0-5-19,0-3 42,0-6 1,5-4-11,-1 1-20,0-1 32,0 2-19,0 3 6,0-5-12,1-1-7,-3-5-3,2 2 13,-2-5-17,0-3 7,-2 1-12,0-4-11,2 0 1,-2 0 15,0 0 23,3 0 0,-3 0 0,2 0 3,0-1 11,0-3 2,2-4 0,3-4-32,1 1 9,-2-4 23,6 2 1,-2-2-1,0-2-3,1 6-16,2 0-4,-1 1 4,-1 2-10,4 2 7,-2 1 22,-1 3 24,4 2-22,-2 0 43,-4 0-3,6 4 3,-4 5-16,1 2-3,2 3 3,-4 4 12,-1-1-12,-2 2-26,1 2 9,-2-2-11,-3 0 0,-4-1-1,0-5-22,0 0 22,0-2 1,-2-1-1,-4-2-3,-6-2 2,2-1 1,-3-1 2,-4-2-2,0 0-13,-6-2-19,2 0 32,-1-4 0,1-3 3,0 0 7,4 2-9,0-3 2,4 2 42,5 0-26,2 3 0,2 0-19,-1-2-1,5 4-31,0-1 32,0 2-1,0-2-28,0 2-57,0 0-40,0 0-25,5 0-39,3 0-102,2 0 85,1 0-121,8 0-53,-8 0-333</inkml:trace>
  <inkml:trace contextRef="#ctx0" brushRef="#br0" timeOffset="220273.0548">12665 11712 1220,'0'0'326,"0"0"-238,0 0 51,0 0 66,0 0-27,0 0-51,0 0-76,0 0 5,113 2-1,-105-2-17,3 0-22,0 0-13,-1 0-3,-4 0-55,3 0-81,0-2-143,-3 0-68,-4-5-122,0 1-235</inkml:trace>
  <inkml:trace contextRef="#ctx0" brushRef="#br0" timeOffset="220483.6112">12645 11540 2096,'0'0'1060,"0"0"-1060,0 0-22,0 0 22,0 0 51,0 0 99,0 0-42,0 0-47,0 0 2,0 0 13,42-11-19,-23 8-57,0-2 0,0 2-19,-2 2-22,0-2-79,-1 0-49,2 3-67,-6 0-127,3 0-196,-4 0-217,2-1-641</inkml:trace>
  <inkml:trace contextRef="#ctx0" brushRef="#br0" timeOffset="221576.6225">13300 11468 212,'0'0'782,"0"0"-329,0 0-411,0 0-29,0 0 10,0 0 36,0 0 22,0 0-19,0 0 19,121-10 52,-108 24-26,4 3-26,-7 2-64,1 2 2,-3 2-19,-3-3-19,-1 4 19,-2-2 6,-2-2-3,0-1 21,-6 0-22,-5-2 22,1 0-22,-1-5 1,-4 2-3,2-5-24,-1 0-15,-2-3 0,6-2-10,0-3 16,1-1 33,2 0 13,3 0 10,2-5-23,2-7-120,0 0 120,0-6 20,4 3-17,7-2 10,2-2-7,1 2 11,8-3 15,-5 3-3,4 0 4,0 0 9,1 2-16,-6 1 22,4 1-9,-8 2-10,1 4-27,-2 2-2,-5 1 1,-2 2-1,-4 0-4,2 2 4,-2 0 25,0 0 40,0 0 0,0 0-17,-4 0-16,0 4-12,-2 3-20,-3-3 1,0 6-1,1 3 29,0 1 23,2 0-1,1 0-19,3 1-31,2-1 38,0 1 9,0-1-19,2-1 29,5-1 10,3-1-23,0-1 16,6-1-7,-2-1 4,3-3-7,5 1-7,-4-5 14,4 2-17,-3-3-3,4 0 1,-1 0-14,-3 0-3,-7 0-20,4-3-2,-10 2-28,0 0-1,-4 1-9,0-3-22,0 3-33,0 0-19,-2-2-10,0 2-12,2 0-24,-2 0-39,0 0-123,2-2-131,0 2-106,-2 0-485</inkml:trace>
  <inkml:trace contextRef="#ctx0" brushRef="#br0" timeOffset="221933.8366">14084 11693 1527,'0'0'1139,"0"0"-1058,0 0-81,0 0-36,0 0 36,0 0 38,0 0-38,0 0-55,0 0-61,0 0 45,19-34-97,-17 25-176,0 1-378</inkml:trace>
  <inkml:trace contextRef="#ctx0" brushRef="#br0" timeOffset="222202.6405">14165 11422 734,'0'0'1370,"0"0"-1370,0 0-16,0 0 16,0 0 127,0 0 109,0 111-46,0-61-32,0 2-32,4 1-24,2-5-54,4 1 29,1 0-51,2-3-26,-1 0-3,-3-3-1,-1-5 2,1-2-7,-2-3-4,-1-3 6,-2-7 7,0-4 0,-2-7-2,0-2 2,0-1-1,0 1-2,-2-3-55,5-3-35,-5-3-41,0-1-5,0 0 59,0-9 18,0-16-128,-7-16-462,-3-7 89,-3 6-70</inkml:trace>
  <inkml:trace contextRef="#ctx0" brushRef="#br0" timeOffset="222457.1303">14124 11543 1996,'0'0'493,"0"0"-493,0 0-120,0 0 71,0 0 49,0 0 78,0 0-29,0 0 18,0 0 1,116-29-19,-100 33 2,-4 4-31,4 3-17,-6 0-3,0 1 0,-4 3-1,-1 0-22,-3 0 10,-2 1 10,0-1 0,-9-1 3,1-3 1,-4 0 38,-6-1-17,4 0-20,-4-3-2,4-1-1,-1-1-18,0-5-36,4 0-26,1 0-6,2 0-42,-2 0-88,8 0-108,2-7-101,0 1-623</inkml:trace>
  <inkml:trace contextRef="#ctx0" brushRef="#br0" timeOffset="222636.6084">14496 11635 336,'0'0'1959,"0"0"-1685,0 0-274,0 0-42,0 0 42,0 0 149,0 0 2,0 0-61,0 0-26,0 0 4,2 1-14,-2-1-54,0 0-51,2 0-138,0-3-50,2-5-84,2 1-157,5-6-125,-4 6-479,-41 44 952</inkml:trace>
  <inkml:trace contextRef="#ctx0" brushRef="#br0" timeOffset="223155.9907">14608 11200 1149,'0'0'361,"0"0"-286,0 0-74,0 0 31,0 0 50,0 0 48,0 0-26,0 0 29,0 0 71,0 0-36,13 138-39,-9-88-45,0-6-39,0-5-44,0-6 13,3 2-12,-5-5 9,1-3 5,-1-5 10,0-7 13,0-2-26,0 0 19,0 1-31,0 1 0,0-6 0,0-3-1,0-2-1,0-4-22,0 0-6,2 0 7,6-2-4,0-7 24,7-8-27,4-3-22,-2-3-59,5 0 13,-6 2 26,6 1 45,-5 0-19,2 7 42,-4 0-32,1 8 12,-8 2 20,0 3 3,0 0 71,-4 0-13,-2 1 10,0 6 19,-2 2-12,0 4-14,-2 3-9,0 3 2,0-1-12,0 4-3,-4-1 2,-2-1-12,0-2 16,-6-1-22,2-2-23,2-2 22,-5-1-3,0-3 7,2-1 3,-1-1 0,-1-5-1,2 1-28,-1-3-28,-2 0-7,2 0-4,4-8-28,-3-1-7,2 0-39,3-3 26,2-1-22,4-3-59,0 1-169,2 0-124,8-3-148,2 7-410</inkml:trace>
  <inkml:trace contextRef="#ctx0" brushRef="#br0" timeOffset="223388.6073">15338 11596 1397,'0'0'420,"0"0"-336,0 0 124,0 0 38,0 0-75,0 0-64,113-10-10,-92 7-7,-2-3 3,0 4-42,1-1-51,-4-2-2,4 3-17,-4 1-7,-1-2-80,0 2-52,-4-1-52,-3-1-113,-2 0-41,1-1-82,-5 0-189,-2-3-40</inkml:trace>
  <inkml:trace contextRef="#ctx0" brushRef="#br0" timeOffset="223619.7226">15491 11403 2300,'0'0'139,"0"0"-123,0 0-16,0 0 110,0 0-3,0 0 5,19 115-47,-13-94 15,1 1 29,0 0-35,-1 0-36,0-1-25,-2 0-3,4-1-10,0-3-1,-2-4 0,-2 0 0,0-4-47,0-1-48,-2-1-48,2-4-59,1 2-84,1-5-245,-1 0-174</inkml:trace>
  <inkml:trace contextRef="#ctx0" brushRef="#br0" timeOffset="224535.6565">15945 11361 192,'0'0'1354,"0"0"-1123,0 0-231,0 0-117,0 0 16,0 0 101,0 0 61,0 0 36,0 0 72,0 0-26,11-10-62,-2 1-52,-1-3 4,3 0-30,-3 1-2,3 2 28,-3 0 13,-1 1 55,-1 2-45,-2 3-7,0 0-24,-4 3-21,0 0 0,0 0 0,0 0 34,0 12-33,0 11 56,0 8 37,0 5-17,0-6-28,4-6-37,-2-10-12,6-2-19,-4 1-1,4 3 18,0-2 4,3-2 1,2-1 29,-1-7-6,1 1 3,2-5-26,0 0-3,-1-3-3,4-6-26,-6-5 6,4-1 1,-4-2-4,-1-3-35,-3 2-13,1 0 25,-3 5 49,-4 0 11,0 6 18,1 0-13,-3 4 10,0 3 29,0 0 22,0 0-13,0 0-64,0 0-3,-3 7-58,1 9 61,2 11 16,-2 12 29,2 7-9,0 0-36,4-2-1,3-3-1,1-3 0,5 1-22,-2-3 24,-1-1 0,0-1 2,0-5 11,-4-3-10,-2-8-3,-2-4 1,-2 0-1,2-2 1,-2 4 2,0-1 10,0-3 0,-2 1 16,-4-6 0,-2 1 9,-6-4 14,2 1-11,-8-5-41,2 0-6,-6-3 6,3-7 48,-1-5-10,0-6 4,-2-7-26,5-9 22,2-1-6,8 1 16,5 3 12,4 10 4,0 3-7,0 5-3,0 4 16,2-1-67,5 0 22,1-2-25,3 3-19,2 2-22,-3 1-13,8 2-3,-4-2-22,3 1-93,4 1-46,7 0-100,-5-3-212,-1 2-237</inkml:trace>
  <inkml:trace contextRef="#ctx0" brushRef="#br0" timeOffset="224703.1272">16635 11443 2630,'0'0'382,"0"0"-382,0 0-19,0 0 19,0 0 93,0 0-39,0 0-54,0 0-41,0 0 28,0 0-9,20-1-103,-10-2-117,8 1-187,-4 1-227,-2-1-340</inkml:trace>
  <inkml:trace contextRef="#ctx0" brushRef="#br0" timeOffset="225143.2727">17022 11315 680,'0'0'1084,"0"0"-1049,0 0-35,0 0 3,0 0 87,0 0 79,0 0 32,0 0-13,0 0-62,0 0-26,-117-54-62,98 54-5,0 4-33,4 6 0,-2 0 2,4 3 24,3 0-26,-4 2-28,6-1 15,4-1 13,0 1 0,4-2-26,0-1 23,0 0-26,0-2 27,8 3-21,0-4-9,4-1 29,0-2-1,3-2-25,4-1 4,-2-2-37,7 0 11,-4 0-1,4-5-52,-2-3 4,-4 0 12,-3 0 43,0 0 45,-4 1 11,-1 3-8,-4-2 0,-1 5 0,0-1 23,-5 0 10,0 2 9,0 0 43,0 0 19,0 0-20,0 0-16,0 2-10,0 1-35,0 1-26,0 4 74,0-1-16,0 0-13,0 4-3,0-2-13,4 0 6,2 1-9,-2 0-24,4 0 0,4-1-2,-2-2-51,0 1-81,3-2-68,2-3-152,2 0-213,-5-3-253</inkml:trace>
  <inkml:trace contextRef="#ctx0" brushRef="#br0" timeOffset="225322.2558">17353 11417 2681,'0'0'616,"0"0"-534,0 0-81,0 0 33,0 0 71,0 0 2,0 0-62,0 0-44,0 0 24,0 0 3,4 0-28,-2 0-31,1-3-124,1-1-84,2-5-110,0-2-166,1-6-277,-1 8-527,-44 62 994</inkml:trace>
  <inkml:trace contextRef="#ctx0" brushRef="#br0" timeOffset="226204.0923">17447 10926 1588,'0'0'627,"0"0"-495,0 0-132,0 0 0,0 0 30,0 0 25,0 0 106,0 0 29,12 104-42,-6-54-42,1-3-64,-1-3-26,3-7-2,-3-1-14,-2-1 0,1-3 2,-1-1 23,0-6-9,0-2-13,-2-6 29,0-6-30,-2 1-2,2-3 2,1 3 17,-1-3-18,-2-4 0,0-2 2,2 0 19,-2-3 1,0 0 5,2 0 8,-2-3 34,5-5-4,-1-4-66,0 0-82,4-5 31,6-1 38,-4 1 13,2 0-3,4 0-26,-2 3-19,1 1 0,0 3 23,0 1-1,-5 3 24,6 2 0,-4 2 0,-2 2 2,6 0 2,-4 0 0,-1 6 27,4 1-15,0 3-14,-5 1-4,2 3-18,0-1 21,-4 3-18,-2-1 19,0-2-1,-1 2 1,0-1 19,-5-3-19,0 0 13,0 1 12,-7-1 26,-4-2-3,-10 2 19,-11-2-16,-14-1-6,-4-2 18,2-6 16,5 0 23,15 0 46,6-3 6,4 2-34,8-3 42,-1 2 5,1 0-28,-1 0-52,6 0-29,3 2-33,2 0-25,0 0-12,0 0-21,0 0-29,2 0-55,5 0-57,4 0-75,6 10-44,4 0-118,-6-2-559,3-1-1003</inkml:trace>
  <inkml:trace contextRef="#ctx0" brushRef="#br0" timeOffset="235632.8179">5490 12337 421,'0'0'668,"0"0"-456,-4-19-108,4 15 45,0 0 76,0 4 15,0-3-32,-2 1-34,2 2-25,0 0-33,0 0-42,0 0-22,0 0-20,0 0-3,0 0 3,0 0-3,-2 0-10,2 5-19,0 10 0,0 11 26,0 16 67,0 11-23,2 2-50,0 1-20,0-10-16,0 0 16,0-4-20,-2 0 18,2-3 1,0-2-28,0 0 26,0-4-29,0 0 3,0-6-9,0-6-20,0-5 3,1-5 20,-1 2-17,-2-1-47,2-3 5,0 1 23,0-7-19,1 0-8,-1-3 27,-2 0 71,0 0 34,2-3 24,0-5-58,0-4-130,2-7 11,3 0 41,-1-3 78,2 0 14,5 0-14,0 2-42,1-2 16,6 5 13,-3 4 13,2 3 3,-2 3-2,0 1-1,0 4 71,-3 2 14,2 0-20,-2 0-40,-3 8-23,0 1 82,-1 5-52,-1 1-19,-3 5 6,-2-2 4,1 2-10,-5 0 1,0-3-12,0 0-1,0-3 25,0-1-12,-9-3-12,1 1 16,-3-1-18,-1-2-25,-4-1-8,-2-1 4,-4-1-3,1-2-42,-2 0 31,-3-1 30,5-2 13,-1 0 4,4 0 9,0 0-4,8 0 27,-1 0 25,5 0-25,2 0-7,4 0-6,0-2-23,0-4-130,10-1-93,7-8-76,15-10-75,-6 6-196</inkml:trace>
  <inkml:trace contextRef="#ctx0" brushRef="#br0" timeOffset="236061.5064">6069 12303 333,'0'0'570,"0"0"-303,0 0-169,0 0-52,0 0 126,0 0 105,0 0 15,0 0-95,8 109-48,2-66-74,-4 0-1,0-3-9,-2-4-23,2-1-10,0 1 29,2-1-42,-4 1 10,2-2 13,-4-4-23,2 1-18,0-2-1,-2-1 1,3 1 12,-3-6-9,-2-4 50,2-5-51,0-1 13,3-1-12,-3 1 2,0 0-6,0-1-1,0-2 1,0-3 1,-2-1-1,2-2 0,0-1-2,-2-1-40,0 0-32,0 0-29,0 0-39,3-2-45,-3 1-111,0-1-78,2 0-34,0 0-128,0-5-179</inkml:trace>
  <inkml:trace contextRef="#ctx0" brushRef="#br0" timeOffset="236831.6375">6413 12441 104,'0'0'124,"0"0"52,0 0 167,0 0-40,0 0-134,0 0-19,0 0 9,0 0 53,0 0-17,0 0-1,6 118-25,-6-80-62,0-3-7,3-4-39,-3-3-42,4-2 23,-2-4-25,0 0 2,0-3 0,2-1-6,1 2-13,-1-4 3,0 1 26,1 0 4,-1 1-31,0-5 16,-2-2-18,2 1-1,-2-4 0,0-2 1,-2-3 0,2-1-1,-2 0-1,2-2-11,-2 2-7,2-2-2,-2 0-1,4 0 21,-4 0-1,2 0 2,0 0-2,-2 0 2,2 0 1,2-4 2,0-1 23,2-4 8,2 0-14,4-2-19,0-3 13,1 2-12,-1-1-1,6 0-2,-4-2-1,4 3-10,-2 2 0,0-3 0,0 6 10,-1 1-10,2 1 10,-2 1-1,-3 0-8,4 2 9,-4 0 0,-1 2 0,4 0 3,-5 0 17,1 0-15,0 0-1,-3 5 18,1-1 0,-1 4-3,0 0-14,4 1 0,-4 0-2,0 1 16,-2 2-16,-2-2 3,4 1-2,-4 0 15,-2 1-3,0-3 3,-2 1-15,0 1 2,0-3 29,0 2-13,0-1-15,-6-1 15,-4-1-3,0 3 10,-2-3-10,-4 0 0,2 2-14,-1-3 14,-2-3 13,0 1 3,-3 0-16,4-4 13,-4 2-4,6-2 4,-3 0 6,2 0 0,0-4 7,3 0-7,-2-1 41,6 1-28,0 2 25,2-2-19,2-1-13,-2 5-39,6 0-2,-2 0-2,2 0-33,0 0-34,0 0-49,0 0-105,0 0-111,8 0-260,-4 0-147,2 0-586</inkml:trace>
  <inkml:trace contextRef="#ctx0" brushRef="#br0" timeOffset="240892.2525">10914 10067 209,'0'0'528,"0"0"-189,0 0-277,0 0 0,0 0 87,0 0 30,-5-17 23,5 13-20,0 4-4,0-2-3,0 2-9,0 0-41,0 0-28,0 0-13,-2 0-7,2 0-9,0 0-14,-2 0-12,2 0-10,-2 0-32,0 4-13,-4 10 13,-4 10 4,-6 13 44,4 4-24,-1 5-24,4-9-2,7-1-20,0-1 21,2-1-3,0 0-8,0 0 12,6 2 15,5-2-14,-2-2-1,-1-5 0,-2-6 2,0-6 0,4 0 1,0 2 0,0-1 13,-1 1-16,4-3 20,-3-6-20,-1 3-1,-3-5-2,3-1-7,-3-3-10,1 2-24,-3-4-8,-2 0-31,0 0-7,0 0-20,0 0-25,2-6-75,0-3-137,1-4-248,-3 3-553</inkml:trace>
  <inkml:trace contextRef="#ctx0" brushRef="#br0" timeOffset="241408.7939">11155 10166 636,'0'0'691,"0"0"-656,0 0 8,0 0 132,0 0 30,0 121-20,0-79-84,0-4-23,0-4-36,0-3-23,0-4-2,0-8 5,0-4-21,0-1 12,3-2-11,-1 1 28,3 0 18,-3-5-28,0-5 9,0-1 0,0-2 19,0 0 23,-2 0 10,4 0 9,0-4-6,5-3-52,2-4-32,4-3-22,-3-1-11,6 1 31,-2 1 0,-1-1-11,2 5-6,0-1-4,2 3 1,-2 2 3,3-1 18,-4 4 1,-4 2 25,2 0-12,-4 0-12,-4 5 25,1 3-4,-3-1-18,1 3 25,-1-1-10,-4 3-3,0 0-13,0-3-1,-2 2 0,-5-2 20,-1 2-20,-1-4 18,-3 1-1,-6-2-19,4-1-36,-8 2 14,3-5-30,-2 1-2,2-1 5,-1-2 17,6 0-3,2 0-17,-2 0 16,6 0-31,2 0 38,4 0-4,2 0-32,0 0-103,0 0-121,8 0-62,2-2-118,2 2-91</inkml:trace>
  <inkml:trace contextRef="#ctx0" brushRef="#br0" timeOffset="241623.8563">11687 10543 630,'0'0'1251,"0"0"-1164,0 0-45,0 0-42,0 0 214,0 0 39,0 0-98,0 0-88,0 0-15,121-21-39,-102 18-13,4 3-16,-2-2 0,3 2-4,-3 0-25,-4-3-68,-2 3-81,-5 0-52,-1 0-4,-3 0-68,-3-2-92,-3 0-164,0-1 12</inkml:trace>
  <inkml:trace contextRef="#ctx0" brushRef="#br0" timeOffset="241822.8943">11738 10449 1255,'0'0'556,"0"0"-556,0 0-16,0 0 16,0 0 218,0 0 2,0 0-81,0 0-35,0 0-7,114-17-26,-91 15-13,7-1-34,-4 1-23,-3-3-1,3 3 26,-8-1-26,2 1-32,-6 0-65,0 1-74,-6-2-88,-4-1-98,-4 1-17,0-1-98</inkml:trace>
  <inkml:trace contextRef="#ctx0" brushRef="#br0" timeOffset="242084.9323">11822 10268 333,'0'0'1026,"0"0"-974,0 0 33,0 0 65,0 0 6,0 0 35,22 109-55,-16-85-84,-1 4 23,-1-4-49,2 1 16,-2-2-42,2-2 2,1-1-2,-2-4 2,1-1 1,-2-3 0,0-3 13,0-1-16,-2-2-39,2-3-81,1 3-10,2-5-71,-3-1-69,2 0-153,0-1-164</inkml:trace>
  <inkml:trace contextRef="#ctx0" brushRef="#br0" timeOffset="242486.5465">12256 10355 919,'0'0'626,"0"0"-483,0 0-143,0 0 0,0 0 3,0 0 62,0 0 146,0 0-26,0 0-81,0 0-83,-11 91-20,11-76 20,0-2-21,0-1 0,5-3 31,1-1-2,0-1 23,2 0-7,0-2-9,2-3-17,0 0-16,-2-2 14,5 0-4,0 0-1,-2-4-12,-1-4-1,3 1 0,-2-5-12,-5-1 10,0 0 3,-2-3 37,-2-1-36,-2 1 1,0 1 11,0 0 6,-6 2-19,0 0 3,-4 3-3,-1 0 0,-4 1-18,0 3-11,-2 3-26,-2-2 33,-1 5-17,4 0 13,1 0-6,-2 0-20,4 0-74,3 0-17,-1 0-52,4 3-45,5-1-53,0-2-173,2 0-157</inkml:trace>
  <inkml:trace contextRef="#ctx0" brushRef="#br0" timeOffset="242807.8979">12381 10016 1018,'0'0'437,"0"0"-437,0 0 94,0 0 46,0 0 32,89 102 26,-61-59-55,0 3 12,-4-2 23,2-1-46,-3 2 16,-1-3-32,-4-3-65,-2 2 1,-8-5-52,-2 1 32,-6-7-13,0 0 16,0-5 4,-2-5 8,-2-5 30,-2 0 0,0 1-1,-8 2 10,2 4-23,-1-3-3,-2-2-9,3-2-13,1-3-16,1-3-22,1-1-1,4-3-12,1-1-28,4 0-63,-2 0-77,2 0-97,0 4-113,0-3-123,4 1-464</inkml:trace>
  <inkml:trace contextRef="#ctx0" brushRef="#br0" timeOffset="251121.1619">5593 13670 284,'0'0'306,"0"0"177,0 0-304,0 0-91,0-12 13,0 9 38,0 0 47,0 3-11,0-2-35,0 0-20,0 0-23,0 0-7,0 1-2,0-3-4,2 4 0,-2-2-4,0-1-6,0 2 0,0 1-6,0 0-17,0 0-9,0 0-1,0 0-9,0 0-32,-2 4-6,2 3-26,-2 8 9,-2 10 23,0 9 2,0 7-2,0-3 0,0-3-16,4-7 12,0-1-9,0-5-12,0-5 22,0 0-20,0-6 10,2 6 0,0-1-6,0 2-3,2-2-17,-2-1 1,0-4-11,0 1 20,2-3-22,-2-1-17,-2 0 13,2-4-16,0 1 3,-2-1 0,2-2-22,2 0-11,-4-2 7,0 0 26,2 0 32,-2 0 7,2 0 3,0 0 0,0-4 26,2-3 30,0-2-30,4-4-20,-1 0-9,4 0 26,-1-1 3,1 1 2,-1-1-2,3 3-13,0 1-5,-3 2 18,4 1 4,-4 3 12,-2 1 3,1 0-19,0 2-1,-3 1 0,0 0 1,0 0 12,-1 0 43,3 4 20,-4 1-7,5 2-39,0 0 19,-3 3-47,2-3 27,-4 4-26,0 0 11,4 1-13,-6 0-18,0-5 5,0 5 13,-2-3 10,0-1 0,0 0-10,0-2-14,-4 0 14,-4-3 52,0 3-10,0-1 0,-5-1-13,-2 2-6,2-1 3,-1-3-10,-1-2 29,0 5-25,1-5-4,0 0 3,4 0 7,-1 0 35,5 0-28,-3 0 12,5-5-10,0 3 7,2 2 3,0-5 4,-1 3-8,3-2-12,0 2-28,0 0-1,0 0-25,0 1-8,0 1-12,0-2-19,0 0-49,0 0-35,0 2-59,0-4-101,5 3-79,5-4-134,-3 2-127,-29 29 228</inkml:trace>
  <inkml:trace contextRef="#ctx0" brushRef="#br0" timeOffset="252121.9231">6282 13442 140,'0'0'202,"0"0"-78,0 0 147,0 0-4,0 0-91,0 0-59,0 0-9,0 0 15,0 0 14,0 0 3,0-4-36,0 4-23,0 0-10,0 0-3,0 0 0,0 0-3,0 0-7,0 0-3,0 0-3,0 0-10,0 0-3,0 0-13,0 0 0,0 0-1,0 0 1,0 0 7,0 0-11,0 0 4,0 0-10,0 2-3,0 0-11,0 3 30,0 3-3,4 3 7,0 2-14,0 5 17,0 2-14,-1 0-2,1 9-7,-2 2-3,2 6-11,-2 1 0,-2-3 17,0-2 10,0-5-27,0 0 2,0 1 28,0-3 3,0 3-3,0-1-16,0-2-13,0 3-1,0 0 0,0 0 2,0-4 12,0-5 12,0-5-25,0 0 17,0 1-4,0 4 12,0-1 17,0-2-7,0 2-12,0-4-1,0-1 20,2-4-7,-2 3-19,0-6-6,0 1 3,0-3-15,0 1 2,0-1 13,0-3-4,0 1-9,0-1 10,0-2 0,0 2-10,0-2 13,0 0 0,0 0-1,0 0 4,0 0-6,0 0 3,0 0 3,0 0 0,0 0-3,0 0-1,0 0-11,0 0-2,0 0 0,0 0-1,0 0-1,0 0-19,0 0-25,0 0-16,0 0-10,2 0-13,-2 0-22,0 0-32,0 0-42,0 0-62,0 0-84,0 0-216,0 0-139,0 0-571,-2 0 1231</inkml:trace>
  <inkml:trace contextRef="#ctx0" brushRef="#br0" timeOffset="260288.9939">6912 13779 434,'0'0'495,"0"0"-117,0 0-202,0-8-49,0 5 26,0 1 41,0 0 1,0 0-33,0-1-36,0 1-10,0 0-15,2 2-24,-2-2-13,2 2 1,-2-2 5,2 2 1,1-1-17,-3-2-18,0 2-11,0 1-23,0 0-1,0 0 0,0 0 3,0 0-4,0 0-2,0 0-21,2 4 4,0 3 19,0 4 40,0 7-1,2 1-17,1 1-22,1 0-1,2-1 1,3-3 0,0-1-29,1-2 7,1-4-36,0-2-12,-1-2 9,-1-3 3,2-2 3,0 0 10,-3-2 0,1-8 13,0 0 3,-3-2-3,0-5 0,-4 3 2,0-1-5,2 1-39,-6 2 70,0 1 4,0 4 13,0 3-13,0 0 0,0 4 40,0 0-10,0 0-30,0 0-32,-3 2 0,0 5 32,3 7 62,0 1-20,0 4 3,0 5-6,0 2-23,8 9-13,0 3 20,4-1-23,4 2 1,-4-4-2,1-5 2,-3 1-2,1-2 3,0 0-3,-5-4 2,0-5-2,-2 3 14,0 4-13,2-3 0,-6 1 2,0-7-2,0-7 16,0 0-15,-2 4 15,-6-1-12,0-2 31,-2 1-35,-5-3 0,0-3-16,0-3-13,-4-4 27,4 0-21,-5-6 4,6-7 16,-3-3 3,2-3 0,0-2 13,3 0-11,-1-1 85,6 2-29,3-1 51,0 4-55,4 2 17,0 3-14,0 2-31,0 3-26,6-2-2,5 1-37,8-4-34,8-1-14,11-2-38,10-1-91,-6 1-227,-7 2-245,-17 3-658</inkml:trace>
  <inkml:trace contextRef="#ctx0" brushRef="#br0" timeOffset="260803.5029">7536 13755 1421,'0'0'478,"0"0"-459,0 0-19,0 0 0,0 0 111,0 0-1,0 0-77,0 0-30,0 0-5,0 0 2,-34-9-46,28 9-35,0 4 42,-3 1 22,0-1 17,1 1 0,2 2-20,-3-2 18,1 3-33,-1-1 2,3 1 14,1 1 15,1 1-57,0-1 58,4 1-13,0-2-23,0 1-13,0-1 39,0 1 3,6-5 10,3 1 43,-1 0-41,5-1 40,0-2-26,-1-2 4,4 0-20,0 0-12,4-4 11,-1-3-12,0 0 10,-2 0-14,-1-3-15,2 1 3,-4-1 3,-5 0 3,2 3-26,-5-3 7,-4 3 12,0 1 30,-2 0 59,0 3 0,0 1 28,0 0 92,0 2-17,-2 0-29,0 0-62,0 0-38,0 2-4,2 2 10,-2 3-10,0 1-13,2-1 13,0 3 0,0 0-6,0-1-22,6 1 28,2-1-6,1-1 19,2-1-23,1-2 5,1 0-24,2-1-52,2-2-61,-1-2-130,4 0-52,-1-2-101,-4-4-168</inkml:trace>
  <inkml:trace contextRef="#ctx0" brushRef="#br0" timeOffset="261408.4212">7875 13372 650,'0'0'1205,"0"0"-1183,0 0-22,0 0-136,0 0 136,0 0 175,0 0-48,0 0 6,0 0 0,60 104-36,-47-68-62,-3 3 23,2-5-16,-4-2-13,-4-8 0,0-6-12,-2-2 18,-2-1-32,2 0 1,-2 3-1,2-1 0,0-2 10,0-6-3,-2-1-7,2-1 13,2-7 3,-4 2-17,0-2 14,2 0 1,-2 0 8,0 0 7,2 0-3,0 0-29,0 0 0,2 0-45,2-5 16,2-3-3,8-1 10,-2 0 6,3-3-13,5 4-13,-6 1 9,6 0 31,-3 6 2,0-3 29,0 4-3,1 0-23,-4 0 36,2 0-23,-6 2 3,0 3 4,0 2-21,-4 1 34,-2-1-33,1 0 22,-3 1 1,-2 1 6,0 1 1,-2 2-17,0-1 22,0 0 1,0 6-4,-11-5-6,1 3-4,-7 1-21,0-1-2,-5-1-2,4-3 0,-6 0 3,3-4 13,-3 0 6,4-3-9,0-2 16,4-2 0,-2 0 9,8 0 7,-1 0-1,3-5 1,-1 2-4,5-2 4,-1 0-4,1 0 0,4 1-9,-2 1-16,2 2-1,0-1-15,0 2 0,0 0-38,0 0-22,0 0-35,0 0-61,0 0-97,0 0-152,0 2-402,0 4-203</inkml:trace>
  <inkml:trace contextRef="#ctx0" brushRef="#br0" timeOffset="269397.3343">6810 14103 210,'0'0'290,"0"0"-169,0 0 205,0 0-105,0 0-84,-6-6-30,6 5-3,0 1 7,0 0-13,0 0-14,0 0-16,0 0-12,0 0-5,0 0-2,0 0-16,0 0-11,0 0-9,0 0-12,0 0 12,0 0 4,0 0-1,0 0-13,0 0-1,0 0 14,0 3 17,0 3 70,0 3 7,0 2-39,0-2-29,4 4-10,0-2-31,1 1 14,1-2-13,0 3 1,0-2 23,3 1 6,2-3-28,-1 0 15,-2 1-16,6 0 16,-2-1-19,1 0 3,0 2 6,2-2-9,-1-1-38,4-1 37,-2-1-1,0-1-17,-2 0-4,1 0 11,2-3-23,0 1 34,0-3-27,0 0-4,-3 3-7,4-3 36,-6 0 3,4 0 0,-4 0-1,1 0-1,-1 2-18,-1-2 20,0 0 0,-1 2-12,2-2 12,-2 0 0,0 2-8,1-2 7,2 2 1,-1-2 0,-1 1 0,2-1-17,-2 2 1,-1 1-10,-2-2 24,4 1 2,0 0 0,-2 0-3,-1 0 3,4 0-3,-3-2-36,1 1 19,-3-1-12,5 0-3,-2 0-1,-1 0 10,4 0-3,-2 0-7,-2 0 7,1 0 13,2 0-7,-1-1-3,-1-1 25,0-2 0,0 2 1,-3 2 1,0-2-1,-4 2-1,6-1-11,-4 1 11,0-3 2,0 1 11,0 2-9,1-1-1,2-3 18,-3 2-17,2-3-2,1 2-1,-3-1 2,3 1-1,-3-4-1,1 4-22,1-3-17,-2 3 19,0-5 17,3 4-10,0-4 10,-1 1 1,0 0 2,1-2 0,0 2-2,-1-1 0,-2-1-1,3 1-16,-5-2 17,3 0 1,-1 3 0,-2-2 1,0 1 4,-1 3 22,-1-4 6,0 4-9,-2-1-20,0 0 13,2 1 13,-2-3-25,0 1 17,0 0-20,0 2 21,0-3-4,0 1-17,0 1 0,0-2 19,0 3-4,-2-4-14,2 4-2,0-1 33,0-1 44,0 3-21,0-3-56,0-1-26,0-1 9,0 4 17,0-5 23,0 3-23,2 0-2,-2-3 2,2 3 12,0-3-12,-2 0-29,2 2 28,-2 1 1,2-1 2,0 1 0,0 1-2,3-1 0,-5-1 3,2 0 0,-2 2 30,0-1-17,0 1 13,0 0 3,0-2-30,0 4-2,0-5 16,0 1-3,0 3-13,0-3 45,-2 1-13,-1 0-32,1 0 16,0-3-3,-2 3-13,4 0 1,-2-3 19,-2 3-18,2 0 33,-2 1-31,-1-1 21,-1-1-12,0-1-13,-3 0 4,5 1 12,-5-2 16,3 0-32,-2 1-1,-1 0-12,2-1 13,-1 0 26,0 1-26,-1-1 0,-2-1-2,3 0 2,0 2 0,-1-2-12,-4 2 11,5-1-14,-3 1 15,-1-1-13,-2 2 13,4 0-1,-2 1-28,-2 1 3,2-1 26,-1 0-32,-2 0 32,0 1-20,3 1 20,-4-1 7,4 2-7,-2 0-10,0 1 9,2-1-17,1-1 18,-2 3-3,5 2 3,-3-3-2,3 1-20,-3 0 22,0 1-13,1-2-3,0 1-13,-4 0 12,4 2 17,0 0 2,-4 0-2,2 0-12,1 0 9,-1 0 3,-1 0 0,0 0-16,1 2 13,-2 0 1,2 1 0,1 0 1,-2-3 1,3 2 1,-1 1-1,1-3-1,-1 2 1,4 1-2,-1-1 0,0 0-14,0 1 15,0 2-1,2-4 1,0 3 0,-2-2 0,2 2 1,-4-1 6,2 1 17,2 0-1,-3 0-19,-1 1 0,-1 2-3,2-4-2,-1 3-2,0 0 1,-2-1 0,2 1 2,2 0-12,-3-1 13,0 2-2,5-5-14,-2 5 16,-1-1 0,5-2-3,-2-1 2,1 3-2,1-3-10,0 2 3,-3 0 10,3 0 0,0 0-1,-2 0 1,2 2 1,-4-2-1,4 1-16,0 1 15,-2-1 1,0 1 1,-2 0 3,-2 1 12,4 1-15,0-1-1,0-3-2,1 2 2,-1 0 1,2-2 0,-3 0-1,3 0 0,2-3-19,0 2 19,-3-2 2,3 3 13,0-3-15,0 2-13,0-2-10,2-2 7,-2 3-4,0 3 20,0-2 12,-2 3 3,2-2-15,-3 1 0,1 0 1,1-3 16,1 5-17,0-3 0,-2 1-2,2 1 0,-2-2 2,2 2 0,0 1 0,0-1 0,-2 3 17,2-1 17,-1 3-33,1-2 18,-1 1-9,1-1-7,0 0-3,0-1 1,2-1 14,-2 1-15,0-1 22,0-1 14,0 0-33,2 1 0,-2-1 30,2 2-4,0-1 0,0-1-13,0-2-14,0 0 1,0-1 33,0-1-4,0-1-9,0 1-1,0-3 4,0 0 6,0 0 7,0 0-1,0 0-5,0 0-8,0 0-2,0 0-7,0 0-16,0 0-11,0 0-31,0 0-45,0 0-45,0 0-58,0 0-101,0 0-183,0 0-190,0 0-372</inkml:trace>
  <inkml:trace contextRef="#ctx0" brushRef="#br0" timeOffset="271583.1776">8670 13871 443,'0'0'1099,"0"0"-786,0 0-158,0 0-12,0 0 38,0 0 23,0 0-23,0-9-52,2 7-27,0 2-12,7-2-23,-1 2-22,3 0-22,3-2-4,4 2-16,-2 0-2,6 0-1,-3 0-3,0 0-10,0 0 10,0 0-10,-2 2-19,1 0-70,-4-2-14,-1 2-19,0 0-23,-5 0-45,0-2-105,-3 0-43,-3 0-42,-2-2-50,0-4-389</inkml:trace>
  <inkml:trace contextRef="#ctx0" brushRef="#br0" timeOffset="271769.3967">8681 13771 848,'0'0'1347,"0"0"-1324,0 0-10,0 0-13,0 0 184,0 0 13,0 0-87,0 0-58,129-14-17,-91 12-11,-3 2-24,-8 0-23,-8 0-61,-6 0-87,-1 0-42,3 2-88,-2 2-73,-1 1-78,-2 1-317</inkml:trace>
  <inkml:trace contextRef="#ctx0" brushRef="#br0" timeOffset="272333.3826">9179 13849 349,'0'0'1069,"0"0"-936,0 0-104,0 0 33,0 0 91,0 0 9,0 0-12,0 0 31,0 0-19,0 0-75,-2-103-16,9 90-68,-1 3 33,0-2-7,3 2 3,-3 3-32,3 0-3,-1 4-10,0 2-22,2-3-4,-2 4 3,0 0-2,0 0 8,6 4 30,-6 3 36,2 1-23,-1 5-12,-1 1 0,1 1 0,-2 0-1,-3 1-22,0-1 19,-2-4-16,0-1 16,-2 0-33,2-5 10,-2-2 4,0-1-14,0 1 7,0-3 29,0 0 0,0 0 23,0 0 6,0 0-16,0-5-13,0-6-91,0-2-25,2 0 48,2-1 42,0 1-13,4-1 3,-2 3 4,2 0 9,0 1-32,6 0 54,-2 5 1,1-1 1,2 4 15,2 0 29,-1 2 4,2 0-7,-4 0 7,4 4 42,-2 3-1,-3 3-9,2 0-10,-2 2-29,-5 1-9,0 0-4,2 0-10,-6-1 46,0 1-62,-2-3 29,0 0-6,0-2-7,-2-3 7,0-1-7,2-4-17,-2 3-2,0-1-1,0-2-38,0 0-38,0 0-65,0 0-23,0 0-48,0 0-109,0 0-25,2-9-158,0-1-265</inkml:trace>
  <inkml:trace contextRef="#ctx0" brushRef="#br0" timeOffset="272934.284">9748 13355 320,'0'0'1023,"0"0"-1023,0 0 2,0 0 27,0 0 131,0 0-46,0 0-1,0 0 82,0 0-39,38 100-59,-36-67-32,1 4-39,-3-6 0,0 0 3,2-4 13,-2-4 0,0-5-22,2-3 3,-2-1-21,0 2 32,2-1-34,3 3-1,-3-1 1,0-6 6,0 0-6,0-4 0,0 0 0,0 0 0,0-3 11,0-2 8,1-2-3,-3 2-15,0-2-1,2 0 4,0 0-4,2 0-14,0-2 2,7-4 11,-2-1 1,3 0-13,-2-4-16,6 2-10,-2-3 0,-1 3 38,4-1-12,-4 0 11,4 5-14,-4 1-1,-1 0 17,2 0 32,-4 4 33,0 0-17,-4 0-3,3 0 33,0 0-27,-3 4-9,0 2-16,-1 1 6,-1 1-6,2 2-7,1 0-12,-3 1 28,0 0-9,1 2 9,-3 3 3,0-3-18,-2 2-1,0-6 10,0 4 9,-2-4-2,-7 1-14,-2-1 19,-4-1-12,-8-2 0,-6-2-26,-1-2 13,2-2-15,7 0 15,-1 0-13,6-2 26,-6-4-7,6 2 20,3-1-4,2 0 32,5 3-13,2-3-35,1 3-19,3 0 23,0 2-26,0 0-32,0 0-82,0 0-106,0 0-155,5 0-414,-3 4-422</inkml:trace>
  <inkml:trace contextRef="#ctx0" brushRef="#br0" timeOffset="310566.6856">5583 12521 382,'4'-14'277,"0"7"26,-2-1-137,2-1-78,4-2 13,-4-1 0,2 2 13,-2 1 29,0 1-7,2 1-87,-1 0 6,2 2-29,-1-1 23,2 0 6,-1 1 3,3-3-2,3-1-14,0 2 0,3 0-10,4-3-16,-1 1-16,8-4-16,5-3 15,-2 3 0,-5-1 0,-1 3-12,-7-1-6,0 3-14,0 0-25,-7 3 29,-4 2 12,-3 4-28,-3 0 26,0 4-14,-13 16 33,-17 19 156,-15 29-4,-7 15-16,-3 9-33,1-2-25,12-9-14,-3 2-16,3 1-9,0 0-7,-1 0-12,5-6-17,2-3-3,-1-4-16,5-10-20,8-8-2,4-13 12,12-15-6,1-8 9,7-5 1,0 0-62,0-3 0,3 0 19,3-3-38,2-6 9,8 0-10,0-3 29,12-17 62,12-13-42,11-13-16,7-9-36,1-6-17,-4 2 17,-6 2-14,2-1 79,-2 2 16,-3-4 26,1 2-2,0 5-11,-6 3-10,-5 10-19,-9 9 16,-10 14 26,-6 8 31,-7 7 5,-4 0 6,0 2 36,0 2 92,-11 13-1,-12 19 45,-14 26 6,-7 11-77,-1 5-66,3 0-34,6-10-43,2 1-1,0-4 0,3 1-12,1-1 13,0-2 0,7-7-14,7-10-18,8-12-16,4-11-17,4-9-36,0-4 11,0-3-40,6-1-58,4-2 110,6-2 65,7-7-30,13-19 11,13-15-14,10-13-16,2-6 20,-3-4-10,-3-5-6,1-4-11,-1-9 27,-2 0-10,0-1-4,-6 6 8,-5 9 28,-6 8-61,-11 15 9,-5 15 52,-12 15 20,-4 7 52,-4 8 144,0 0 32,-4 10-7,-12 18-10,-14 29 56,-7 21-12,-5 11-35,2 4-97,2-7-78,1 1-13,1 0-9,2-3-23,5-3-13,7-9 11,8-11-50,7-13-9,7-14-17,0-10 7,3-11-3,3-7 16,2 0-13,5-3 32,4-3-3,6-3 42,15-22 29,13-21-29,9-9-3,-1-13-72,1-2 14,-5-3 5,5-6-77,1-1-39,-1-2-23,-2 4 29,5 3 16,-9 9 79,-3 9-7,-6 8-40,-16 20 27,-7 11 91,-12 12 21,-7 6 142,-3 2-33,-5 15 88,-13 20 98,-16 25 83,-7 19-95,-3 10-100,-1 1-76,7-10-44,-2 3-20,4-3-6,-1-2-42,7-7-3,7-8-13,8-10-11,5-9 10,6-11-11,4-7-4,0-10-6,0-6-7,0-6-6,6 2-26,2-5 3,3 1-36,10-4 23,11-13 33,15-22 35,10-13 2,5-9-44,-3-7-45,-1-1-11,1-3-35,1-2-13,-2 4 45,-2 2-13,-5 9 30,-7 7 28,-12 11 36,-9 15-19,-9 9 42,-8 13 21,-4 0 76,-2 0 53,0 3 113,-2 18-33,-16 21-27,-4 22-3,-6 7-62,-4 4-51,5-5-52,1-10 4,0-1-17,5-2-19,2-7 1,6-5-4,7-14-29,2-7 13,2-9-7,2-3 10,0-1-28,0 0-7,2-3-30,4-4 24,2-2-7,5-2-4,4 0 26,6-16 15,13-14 23,18-13-21,3-13-30,3-6-2,-3 1 18,-7 6-16,0 1-45,-5 5-26,-3 7 42,-13 12 36,-5 10 14,-12 9 31,-3 9 1,-4 2 93,-3 0 39,-2 0 13,0 15 3,-7 20-10,-12 22 31,-5 13-9,-1 3-59,-1-6-41,6-10-13,0-6-19,6-3-19,1-6-10,6-9-22,5-10 9,0-7 0,2-6-9,0 0-23,4 0-22,5-1-16,2-5-7,3-4 19,8-2 35,14-17 33,13-13 2,5-11-40,6-11-21,-5-2-34,-6 0-5,0-5-41,-2 2-62,-5-1-52,-3 9 38,-7 10 91,-10 9 98,-4 14 29,-10 10 16,-6 5 56,-2 3 45,0 0 104,0 5 80,-2 12-97,-11 15-84,-6 18 54,-5 8 0,2 5-56,0-10-60,7-9-23,3-5-15,1-10-20,6-7-12,1-7-4,4-4 14,0-1-18,0 0-5,0-3-14,4-3-51,1-2-9,6-2 15,-1 0 36,9-9 9,15-11 26,8-15-32,5-8-42,3-6-16,-8 1-63,-4 0 4,-2 0-10,-4 1-48,0 6 34,-7 9 43,-6 9 114,-6 10 29,-4 6 34,-3 4 44,-2 3 17,-2 0 67,-2 0 50,0 13 63,-4 15-103,-10 13 32,-4 10-27,1 3-42,0-4-32,7-12-39,1-3-26,1-9-9,4-6-29,1-7-12,3 0 11,0-1-17,0 1 17,0-1-20,0-7-24,7 1-39,-1-6-25,5 0 9,-1 0 33,14-11 28,8-14 13,10-10-42,7-9-58,-5-4-35,-1 2-66,-9 2 25,-2 4-12,-5 5-14,-4 9 104,-5 6 124,-8 12 10,-6 1 42,3 4-19,-5 3 35,0 0 114,-2 0 59,0 10 80,-2 9-133,-11 13-20,-2 14-16,-2 5-20,3 2-23,-2-12-48,8-8-13,2-7-25,4-6 2,0-9-25,2 0-10,0 0-3,0 0-6,0-2-17,2-3 1,2-1-39,2-3-16,0-2 3,8 0 32,0-4 17,10-11 2,9-10-29,9-10-31,8-8-53,-5-1 3,-9 2-23,-7 6-23,-3 7-3,-12 8 36,-1 8 45,-4 5 72,-3 2 42,-2 5 57,-2 1 83,-2 0 46,0 7 54,0 10-19,-4 14 25,-6 9-49,-1 1-61,-2 3-52,5-14-14,3-12-37,1 0 31,0-4-42,2-2-9,0 2-13,2 1-29,0-3 7,0-5-14,0 0-31,6-2-10,0-2-23,5-3 16,4 0 32,6-8-16,9-13-16,10-9-62,3-6 4,1-2-21,-6 0 30,-1 5-23,-5 1-7,-10 6 40,0 4 58,-9 8 32,-5 7 33,3 1 10,-5 2 48,-1 4 76,-5 0 77,0 0 20,0 10-33,-2 9-16,-7 13 15,-4 5-10,0 3-58,3-5-29,2-13-52,3-9 13,0 2-41,3 2-1,0-3-19,0 1-2,2-3-27,0-2 6,0-4-2,0-1-14,0-3-28,2 1-4,0-3 0,5 0 3,2 0 7,1-9-1,3 0 11,6-11-53,2-8-22,9-8 3,0-7-10,-3 2 32,-1 5-68,-10 9-3,0 8 77,-8 4 95,-2 11 24,-2-1 25,0 0 22,4 3 40,-8 2 45,0 0 23,0 7 31,0 5-19,0 9 39,0 10-53,0 6-26,0-4-42,-2-5-38,-4-10-8,4-5-21,0 2-7,0-1-6,0 1-29,2-3 0,0-2-1,0-3-22,0-2 7,0-4-12,0-1-59,2 0-31,2 0-1,8-4 49,2-10 41,8-10 6,5-10-64,3-4-45,0-2-33,-7 1 3,-6 13 0,-4 4 58,-3 9 46,-1 4 42,0 2 3,-1 5 13,-2-3 0,-2 5 78,-2 0-1,-2 7 92,0 11 71,0 8-50,0 11-58,0 1-10,0 0-35,-2-7-61,2-8 28,-2-6-15,2-4-14,-2-2-25,2 0-1,0-2-12,0 4 11,0-5-23,2-3-11,2 0 17,2-5-10,4 0-57,0 0 5,2-5 33,12-8 22,6-13-19,3-7-45,4-5-7,-3-2-35,-4 4-53,-10 6 42,-2 10-16,-4 4 98,-3 7 57,2 1-5,-3 3 9,-1 3 74,-3 2 17,-4 0 0,1 7 110,-3 13 3,0 8-49,0 7-14,-5 5-41,-1-4-45,0-9-10,1-10-10,3-4 16,-2-1-25,2 0-23,0-1-2,0-1-1,2-5-3,0-2-10,0-1-9,0-2-1,0 0-25,0 0-29,4 0-23,2-5 17,7-9 31,11-8-3,6-9-64,-6 2-62,2 4-4,-11 8 46,-4 5 100,1 3 39,1 1 11,-5 3 24,4 3 43,-8 2 71,-2 4 16,2 11 68,-2 14 37,-2 8-52,0 6-39,0-2-64,0-11-29,0-11-29,0-2-32,0-3-22,0 1-3,0 2 0,0 0-3,0-2-159,0-4-93,0-3-178,4-4-648,2-5-573</inkml:trace>
  <inkml:trace contextRef="#ctx0" brushRef="#br0" timeOffset="319302.6083">12005 12754 277,'-2'0'199,"-3"-2"-114,1 2-17,2-2 7,0 0 176,-2 0-107,2 0-50,0 2-39,0-1-15,-2 1-40,1-2-4,1 2-15,0-2 17,0 2 2,2 0 2,-2 0 17,2-2-2,-2 2-17,2 0-17,-3 0-25,1 0-43,0-3-81,0 3-62,2 0-78,-2 0 54,0-1 47,21 7 205</inkml:trace>
  <inkml:trace contextRef="#ctx0" brushRef="#br0" timeOffset="319660.6369">12005 12754 147,'-59'-57'280,"59"55"-78,0 0 222,2-2-196,-2 2-46,2 0-16,0 2 0,-2 0-13,0 0-37,0 0-34,0 0-24,0 0-19,0 0 6,0 0 7,0 8-29,0 7 19,4 10 100,-2 9-16,5 6-49,-3 3-26,3-3-18,1-3-17,-2 0-3,5-1-10,0-2 0,1-1 10,-2-2 11,2-1-24,-2-7 0,-4-2 0,-1-5 2,-1-3-1,0 3-1,0 1 1,1 0 2,-3-4 0,0-4-2,-2-2 1,0-4 11,0 1-13,0-2-22,0 0-17,0-2-16,-4 0-31,-3 0-27,3 0-68,-2-2 55,-1-7-143,-1-3-128,2-3-6,2-4 71,-4-5-125,4 5 5</inkml:trace>
  <inkml:trace contextRef="#ctx0" brushRef="#br0" timeOffset="320144.7943">11895 12693 88,'0'0'440,"0"0"69,0 0-327,0 0-100,0 0 19,0 0 84,0 0 30,0 0-24,0 0-74,0 0-52,14-48 9,-3 42-22,2 4 13,-3-1-7,3 1 3,4 0 14,-2-3-14,5 5-9,-4 0-14,6 0 1,-4 0-13,2 0-24,1 0 0,-2 0 1,-2 0-3,-3 5 2,2 1 2,-4-1-4,-3 1 0,2 1-13,-5 2 13,0-1-2,-1 1 4,-1 0-3,-2 0 1,-2 1 0,0-1 1,0 3 0,0-2 2,0-1 19,-4 2-19,-5 0-3,-1-2 1,-3 1-1,-2 1-4,-5 0 4,2 1-16,-6-1-3,3-1-3,-2-1 22,2-1-3,1-3 3,4 1 3,-2-2 9,8-1-12,-1-3 1,5 0 24,2 0-23,-1 0 11,5 0 13,0 0-5,0 0-21,0 0-38,0 0-20,0 0-7,2 0-18,5-5-43,2 2-49,1-2 26,5 3-55,2-3-69,-3 3-131,8-2-169,-7 2-124,-126 30 697</inkml:trace>
  <inkml:trace contextRef="#ctx0" brushRef="#br0" timeOffset="322760.931">12474 12351 171,'0'0'143,"0"0"-58,0 0 42,0 0 69,0 0-14,0 0-77,0 0-24,0 0 0,0 0 50,15-34-1,-12 29-3,-3 3-23,0 2 0,0 0-13,0-3 22,0 3 1,2-2-20,-2 2-23,0-2-12,0 2-11,0 0-9,0-2-3,0 2-1,0 0 7,0 0 0,0 0-6,0 0-7,0 0-7,0 0-20,0 2-2,0 2-16,0 6 16,0-1 81,0 6-7,2 4-19,0 1-17,-2 4 1,2 1-10,-2 4-10,2 5-18,2 2-1,-2 2 1,0-5 12,2 0-12,-2-7 1,3 3-2,-2-7 1,-1 0-1,-2-7 1,4 2 0,-2 7 12,2 7-11,0 2-2,0-3 0,-2-4 0,2-8 3,-1-4 1,-1-2-3,0 0 5,3 1-5,-3 0-1,0-4 13,0-1-13,0-2 0,0-1 0,-2-3-1,2 0 1,-2 1 2,0-1 14,2-2 0,-2 0-13,0 0 17,0 0 2,0 0-3,0 0 4,0 0-4,0 0 0,0 0-3,0 0-16,0 0 0,2 0-22,-2 0-20,2 0-25,1 0-20,-1-2-25,4-3-27,2 0-57,5-3-86,2-1-217,0 1-129,-81 45-495</inkml:trace>
  <inkml:trace contextRef="#ctx0" brushRef="#br0" timeOffset="324888.374">12852 12671 365,'0'0'528,"0"0"-133,0 0-259,0 0-28,0 0 77,0 0 39,0 0-29,0 0-20,9-17-36,-9 17-26,0 0-23,0 0-16,0 0-9,0 0-7,0 0-4,0 0-6,0 0-35,0 2-12,2 8-1,0 4 103,0 1-10,0 4-20,2 6-12,2 6-13,2 4-45,-2 6 21,0-6-24,0 2-9,0-4 9,1-4 0,0 5-12,-3-4 12,0 1 1,0-1 1,0-2-1,0 0-1,-1-5-2,-1-6 2,0-4 0,0 0 1,-2 1-1,2-1-1,0 1 1,0-4 0,1-5 2,-3 3 9,0-6-11,0 0-13,0-2-3,0 0 14,0 0 2,0 0 0,0 0 2,0 0-2,0 0-1,0 0-11,0 0-17,0-6-35,0-3-41,0 0-37,-5-6-79,5-2-24,-2-5-98,2-2-79,-2-1-1,2-5-98,-2 10-128</inkml:trace>
  <inkml:trace contextRef="#ctx0" brushRef="#br0" timeOffset="325405.0105">12877 12731 311,'0'0'277,"0"0"-88,0 0-94,0 0 42,0 0 104,0 0-53,0 0-12,0 0-20,0 0 33,0 0-11,2-40-19,-2 40-27,3-2-19,-3 2-16,2-2-10,1 2-16,-1 0-16,2-2-26,0 0-27,4-1-2,0 3-1,6-2-2,0 2-1,-1-2-25,4-1 13,-2 3 16,2-2-3,0 2-23,-3 0 26,4 0-3,-4 0-28,4 0 30,-4 0-1,-1 0-14,2 2 3,-2 3 10,-3 0-4,1 1-6,-2 0 13,-1 1-14,-2 0 14,0 1 4,-1 1 8,-3-4-13,0 3 2,3-1 0,-5-1 3,0 0-4,0-3 3,0 3-3,-3-1 0,-5 0 42,-1-2 0,-3 1-4,-6 2 4,2-2-19,-6 2-7,3-2 3,-4-1 3,2 1 1,-1 0-4,4-1-6,-4 0 9,5-1 4,2 0 9,2-2-19,7 1 3,0 1-18,4-2 0,0 0-1,2 0-25,0 0-33,0 0-22,0 0-45,2 2-43,8 1 1,7 0 47,15-1-71,12-2-273,8 0-70,-12 0-474</inkml:trace>
  <inkml:trace contextRef="#ctx0" brushRef="#br0" timeOffset="326494.5112">13810 12790 1056,'0'0'1263,"0"0"-1221,0 0 10,0 0-42,0 0 213,0 0 2,0 0-125,137-13-39,-88 8 19,3 5-26,-8 0-34,-6 0-20,-5 0-16,-11 0-6,-4 0-10,-4 0-3,1 0-78,2 0 20,-2 0-39,-9 0 4,0 0-2,-4 0 11,-2 0 22,0 0 61,-4 0 17,-6 0-111,-11 0-100,-9 0-44,-12-2-15,-3-1 204,-2-1 7,4 2 78,7 0 2,1 1-2,-1-3 16,0-2-16,4 2 79,4 1 57,9-1-2,4 1 71,2 0-53,5 1 33,-2-1 7,-2 1-60,6-1-5,4 3-11,2 0-16,0-2-29,0 2-59,0 0-12,4 0-35,5 0-33,4-2 56,3 2 12,14-1 38,6-1-38,7 2-3,1 0 0,1 0 0,-5 0-1,-4 0 3,-2 0-2,-2 2-29,-7-1-7,-3 1-45,-7 0 13,-2 1 26,-1-3 6,1 2 16,2-2 22,-2 3-28,-7-3 29,0 0 1,-2 0-1,-2 2-2,3-2 2,-5 0 39,3 0 9,-3 0-9,0 0-6,2 0-2,-2-5-31,0-4-45,0 1 28,0-1 17,0 0 0,0-2-39,0 2 39,-5-4 51,-2 4 20,3-1-70,0 5 87,0-4 2,2 6-55,0-1 10,0 3 16,0-2 23,2 3-14,0 0-25,0 0-45,0 0-17,0 0-40,0 3-27,2 2 26,2 5 58,4 1 13,0 2 4,6 2-15,-2 1 19,1 1-21,2-2 1,-3 0-3,-1-1 2,0-3-17,0 2 17,-3-2 1,-2-4 0,0 1-2,1-1-11,-2-3 9,-3 0 3,-2 1 3,2-5 10,-2 0-10,0 0 13,0 0 13,0 0 6,0 0-9,0 0-7,0-3 5,-2-5-24,-5-1-106,0-2 23,3-4 83,-2-3 26,2 1-26,-2-4-16,-1 0 16,1-3 2,-3 2 21,1-2-22,-1 6 37,-1-3 10,-1 3-35,2 3 54,1 2-6,2 1 10,2 7-33,0 0 16,4 2 1,0 3-8,0 0-47,0 0-9,0 0-39,0 0-19,0 0-13,0 6 19,4 1 61,4 5 20,2 1-17,1 0-2,4 1 11,0 2-12,0-5-4,2 2 1,-1 1 3,2-3-2,-4 2-14,4 0 16,-6-1-2,-3 0-17,-1-3 6,-2 3-3,-1-2 0,-5-3-13,0 1 29,0-1 0,-7 3 22,-3-1 1,-3 1 15,-6 0-38,0 1-35,-1-2-61,4 2-23,-1-3-29,2 2-78,4-2-114,3-2-131,4-1-88,2-1-552</inkml:trace>
  <inkml:trace contextRef="#ctx0" brushRef="#br0" timeOffset="327091.7695">15334 12603 1035,'0'0'670,"0"0"-485,0 0-113,0 0 87,0 0 19,0 0-68,0 0 16,0 0-49,0 0 36,6-48 6,-4 35-117,0-3 0,3 1 43,-3-2-17,-2 0 24,0 1 2,0 3-34,0 2 15,0 0 6,0 6-5,0 1-11,0 3 17,0 1-17,0 0-25,0 0-9,0 0-20,0 8-41,0 9 60,4 14 10,5 15 45,-1 8-4,3-1-28,-3-5 8,3-5-20,-2-5 11,-1-3-11,0 1-1,3-2 2,0 4 2,-1-1 31,-1 0-35,-1-6 12,1 0-12,-3-9 3,-2-2-1,1-6 14,-3-5-13,-2 2-3,2-2 2,0-1 1,-2-1 13,0-4-16,0-3-13,0 0-15,0 0-14,0 0-3,0 0-25,-4-8-48,-3-9-120,-5-7-49,-1-11-101,0-8 47,3 2 16,-4 0-151,8 11-208</inkml:trace>
  <inkml:trace contextRef="#ctx0" brushRef="#br0" timeOffset="327355.6621">15353 12572 1653,'0'0'464,"0"0"-357,0 0-61,0 0 15,0 0 88,0 0 45,0 0-43,0 0-29,0 0-35,125-11-49,-87 24-3,2 3-22,-7-3-12,-10-4 1,-10-1 11,-3-3-13,1 4-1,0-4-2,-3 5-13,-4-6 0,-2-1-3,-2-1 19,0 0 0,0 2 38,-6-2 20,-8 3-4,-10-3-54,3 3-27,-5-3-37,0-2 20,8 0-20,-2 0 6,4 0-38,3 0-46,2 0-48,5-4-24,1-1-25,5-2-11,0-4-267,0 3-311</inkml:trace>
  <inkml:trace contextRef="#ctx0" brushRef="#br0" timeOffset="327743.8308">15917 12175 336,'0'0'1069,"0"0"-861,0 0-117,0 0 65,0 0 130,0 0 31,0 0-114,0 0-148,0 0-39,0 0 119,8 55 0,-4-14-45,0 5-23,0-3-6,0-1 6,2-3-32,1-1 22,-3 1-12,5-6-10,-3 2-16,0-4 3,-1-7-21,-1-5 15,-2-3 0,0-7-15,0 4 15,2-2-4,-2 4-10,1-6 10,-1-1-11,-2-5 0,0 1 12,0-2-10,0-2 0,0 0 0,2 0 16,-2 0-16,0 0-3,0 0-38,0 0-28,0 0-30,0 0-44,2 0-51,-2 0-92,5 0-178,-1 0-273,0-2-619,-21 4 1088</inkml:trace>
  <inkml:trace contextRef="#ctx0" brushRef="#br0" timeOffset="328818.2236">16530 12429 186,'0'0'427,"0"0"62,0 0-274,0 0-56,0 0 63,0 0 47,0 0-26,0 0-68,0 0-68,0 0-46,6 5-16,-2 15 97,0 11 0,4 10-17,2 5-45,-2 2-25,-2-5 5,2-6-28,-1-3-9,1-1-7,-1 0-13,-1-3 21,-2-5-23,1-6-1,-5-3 3,2-5 8,0 0-11,0-1-1,-2 2 1,0-5 3,0-3 10,0-2-13,0-2-11,0 0-21,0 0-6,0 0-23,-4-6-34,-3-1-82,-3-7-42,-1-1-94,-2-4-72,1-3 56,-4-9-45,2-2-82,1 5-294</inkml:trace>
  <inkml:trace contextRef="#ctx0" brushRef="#br0" timeOffset="329104.2422">16461 12463 153,'0'0'812,"0"0"-284,0 0-336,0 0 48,0 0-36,0 0-22,0 0-14,0 0-52,0 0-16,0 0-32,55-46-39,-37 46-10,-6 0-17,6 7 40,-4 0-10,-1 3-9,2 1 19,-3 2-42,-3 1-2,-3-1 1,0 0 1,-1 0-1,-3 2 1,-2-4 3,0-2 0,0 2 0,-7-3 38,-1 1-15,-2 0-3,-1-3-7,-2 1-15,2-3 11,1-1-12,0-1 0,0 0-57,4 1 12,2-3-23,4 0-25,-2 0-23,2 0-45,0 0-91,0 0-202,6 0-106,2-5-448</inkml:trace>
  <inkml:trace contextRef="#ctx0" brushRef="#br0" timeOffset="329284.8349">16886 12579 855,'0'0'1642,"0"0"-1471,0 0-171,0 0 58,0 0 151,0 0 22,0 0-110,0 0-85,0 0-36,0 0-20,4 0-37,-4 0-100,2 0-106,1 0-75,1 0-113,0-5-46,-2 2-617,-21 11 688</inkml:trace>
  <inkml:trace contextRef="#ctx0" brushRef="#br0" timeOffset="329852.4354">16967 12406 375,'0'0'1049,"0"0"-980,0 0-69,0 0 0,0 0 65,0 0 104,0 0-85,0 0-32,115-6 13,-97 10-16,-3 2-30,2 3-15,-4 1 5,-1 2-7,-2 1 24,-6 0-26,-2 3-2,-2-1 2,0 0 23,-2-2 3,-5 1-24,-4-1 0,1-2-1,-3-4 37,0 1-18,3-6-20,-1 3-12,1-3 9,1 0-40,2-2 31,3 0 12,0 0 3,2 0 26,2 0-19,0-4-10,0-2-30,0 0-35,4-4 20,6-1-33,4-2-42,0-1 71,3-1 4,3 0 2,-2-1-15,2 1 48,-6 0 10,4 2 3,-6 2 0,-3 1 13,-1 0-16,-3 4 0,-3 1 26,-2 1 71,0 4 7,0-2 23,-2 2 22,-5 0-32,-1 0-30,-1 0-22,-3 8 32,-2-1 0,4 5 26,2-2 28,0 5-58,0 2-61,2-3-3,4 4 13,2-1 15,0 1-18,0-3 12,6 0-10,6-2 1,-2 0-7,2-1 3,6-2 1,-4-3-11,8 0-2,-3-4-26,2-1-26,-4-2-41,5 0-32,-6 0-44,-1 0-47,2-8-48,-2 1-69,-3-4-361,0 3-385</inkml:trace>
  <inkml:trace contextRef="#ctx0" brushRef="#br0" timeOffset="330058.4152">17608 12580 320,'0'0'2147,"0"0"-1995,0 0-152,0 0 0,0 0 55,0 0 115,0 0-93,0 0-77,0 0-2,0 0-17,23-19-39,-17 13-196,-1 1-202,1-3-155,-4 1-435</inkml:trace>
  <inkml:trace contextRef="#ctx0" brushRef="#br0" timeOffset="330986.0692">17693 12152 745,'0'0'1022,"0"0"-993,0 0-29,0 0 0,0 0 166,0 0 90,0 0-88,0 0-51,0 0-14,0 0-26,0 0-48,53 23 10,-45 3-10,3 11 29,-5 1-26,1 0-6,-5-4 15,0-2 10,2 0-50,-2-3 11,0 0-10,0-9 17,0-3-18,-2-6 0,0-1-1,2 0 0,0-1 0,0 1 0,1-3 15,0-3-13,-3-1 0,2-2 14,-2-1 4,0 0 8,0 0-2,0 0-7,0 0-3,0 0 13,0 0 6,0 0-3,2-1-16,-2-4-13,0 3 23,2 2-7,-2-3-17,0 1-2,0 0 0,2 0 0,-2 2-1,0 0-1,0 0-11,0 0 13,0 0 3,0 0 13,0 0-14,0 0-2,0 0 0,0 0 0,0 0 0,0 0-1,0 0 1,0 0 1,0 0-1,0 0 0,0 0 0,0 0 0,0 0 0,0 0 0,0 0 0,0 0 1,0-2 1,0 2 11,0 0-10,0 0 16,0 0-6,0 0 0,0 0-10,0 0 13,0 0-14,0 0-2,0 0 0,0 0-3,0 0-10,0 0 11,0 0-1,0 0-13,0 0 15,0 0 1,0 0 3,0 0 13,0-2-16,0 1-1,-2-3-1,2 0 2,-2 0 0,2-4-1,0 1-22,0-3 11,0-2 10,0 0 2,0-2 0,0 2-4,2 1-31,4 0 34,-4 3-21,4 1-13,0 0-23,4 5 20,0 1-16,0-1 9,5 2 16,2 0 0,0 2 7,3 3 15,-2 5 7,2 0 0,-4 1-20,2 2 18,-3 1 2,-3-1-16,1 0-15,-2 0 30,-5 2-1,-2-2-24,-2-2 10,-2 0 3,0 1 10,-4-1 3,-4-3 13,-8 2 25,0-2-6,1 0-9,-4-1-7,0-3 0,-3-1 6,4 3-6,-4-4 7,5 0-1,0-2 17,4 0 12,3 0-26,2 0 10,1 0 20,2 0-14,3 0-12,2 0 0,0 0-4,0 0-25,0 0-23,0 0-51,0 0-25,2 0-22,5 0-91,2 0-87,3-2-333,-3-2-77,12-3-523</inkml:trace>
  <inkml:trace contextRef="#ctx0" brushRef="#br0" timeOffset="331445.1726">18451 12584 696,'0'0'1718,"0"0"-1485,0 0-211,0 0 130,0 0 178,0 0 49,0 0-107,0 0-80,0 0-26,0 0-7,0 2-47,0-2-59,0 0-52,0 0-1,0 0-3,0 0-22,0 0-34,0 0-103,0 2-101,0 1-153,0 2-684,-2-5-507,4-12 757</inkml:trace>
  <inkml:trace contextRef="#ctx0" brushRef="#br0" timeOffset="334257.3145">12109 13931 183,'0'0'339,"0"0"91,0 0-173,0 0-91,0 0-35,0 0 31,0 0 43,0 0-20,-4-19-46,4 16-25,0 2-14,0-1 0,0 2 0,0-2 0,0 2 3,0 0-3,0 0-10,2 0-26,-2 0-29,0 0-16,2 8-3,0 6 23,2 6 25,-2 13-1,3 9 14,-1 8-39,1-3-25,-1-3-10,-2-6-2,2 1 0,0-3 11,0-4-11,2 1 0,-1-5-1,2 1 0,-3-1 0,0-8 0,0-1-1,-2-4-1,2-1 2,-2-1 3,3 0-1,-3 2 0,2-5-1,-2-2-1,1-2-1,-3-5-1,0-1-14,0 2-6,0-2-1,0 0-2,0 0-4,0 0 4,0 0-13,0-7-17,0-3-72,0-5-79,0-5-32,-3-2-37,1-11-49,-2-1-137,2-4-112,0 11-245</inkml:trace>
  <inkml:trace contextRef="#ctx0" brushRef="#br0" timeOffset="334621.2816">12165 14066 352,'0'0'698,"0"0"-412,0 0-146,0 0 17,0 0 112,0 0-3,0 0-104,0 0-26,0 0-42,0 0-20,31-87-42,-20 80-9,2 2 9,-1-1-6,6 3-7,-2-1 13,2 0 10,-2 2 0,1 2-10,0 0 0,-2 0-3,0 2-13,-2 6-16,-3 1-1,-2 4 1,4 1 0,-6-1-1,-2 5-1,-2-5 2,-2 0 2,0-3 0,0 3 30,0-3-3,-8-3-3,0 1-23,-6 0 22,2-3-2,-3 1-1,-2 1-6,-2-5-13,-1 1-3,4-1 0,-4-2-22,6 0 22,1 0 0,2 0 2,5-5 14,0 3-16,1-1-6,3 1-45,2-4-49,0 2 33,0-3-36,2-3-93,9-2-73,6-1-298,2-2 40,-5 2-265</inkml:trace>
  <inkml:trace contextRef="#ctx0" brushRef="#br0" timeOffset="335573.4463">12816 13507 297,'0'0'264,"0"0"0,0 0-101,0 0 45,0 0-35,0 0 19,0 0 39,0 0-23,0 0-23,0 0-30,-4-26-29,4 26-13,0 0-16,0 0-10,0 0-20,0 0-9,0 0-19,0 0-17,-2 3-19,2 3 1,0 5 60,0 2 13,0 7-13,0 4-10,0 7-12,0 6-14,0-2-9,0 0 7,0-1-23,0-2 23,2 2-11,0 0 17,0 0-16,0-1 10,0-1-24,-2-2 14,2 1 0,0 0-1,-2-5-12,0-2 18,0-7-20,3-4 1,-3 0 1,0 0-1,2 5-1,-2-1 0,2-4 0,-2 0 1,0-3 1,0-2 0,0-5 9,0 2-8,0-2 8,0-3-9,0 0 13,0 2-3,0-2-10,0 0 10,0 0-1,0 0 1,0 0 0,0 0-10,0 0 16,0 0-3,0 0 3,0 0 0,0 0-4,0 0 1,0 0 0,0 0 0,0 0-4,0 0 4,0 0-4,0 0 4,0 0 6,2 0-6,-2 0 3,0 0-7,0 0 1,0 0 0,0 0-1,0 0-10,0 0 0,0 0-1,0 0 1,0 0-1,0 0 0,0 0 0,0 0 1,0 0-1,0 0-1,0 0 0,0 0 0,0 0-1,0 0-2,0 0 2,0 0 0,0 0 1,0 0 0,0 0 2,0 0 1,0 0-2,0 0 0,0 0 0,0 0-1,0 0 0,0 0 0,0 0 0,0 0 1,0 0-1,0 0 0,0 0 0,0 0 0,0 0 0,0 0 1,0 0 1,0 0 1,0 0-1,0 0-1,0 0 0,0 0-1,0 0 0,0 0 0,0 0 0,0 0 1,0 0 1,0 0 0,0 0-2,0 0-1,0 0-11,0 0-1,0 0 1,0 0-1,0 0 1,0 0-10,0 0-10,0 0-15,0 0-60,0 0-108,0 0-184,0 0-576,0 0-563,0 0 949</inkml:trace>
  <inkml:trace contextRef="#ctx0" brushRef="#br0" timeOffset="337840.1905">11909 873 215,'0'0'157,"0"0"-89,0 0 20,0 0 4,0 0 100,0 0-42,0 0-49,0 0-23,0 0-3,0 0 3,0 0 20,0 0 6,0 0 13,0 0 10,0 0 3,0 0-23,0 0-32,0 0-27,0 0-15,0 0-7,0 0-7,0 0 0,0 0 14,-2 0 15,2 0 7,-2 0 7,2 0 3,-2 0-1,0 0-15,0 0 2,0 0 4,2 0-3,0 0 9,0 0 22,0 0 10,0 0-6,0 0-7,0 0-16,0-2-26,0-2-15,2 2 8,0-3-31,4-1-45,0-4 26,8 1 3,0-3 14,1 1-11,5 0 11,-2 0 2,6-2 2,0 4 11,-2 0 19,2-1-16,-3 0-16,5 2 0,-4 3-2,4 1-8,0 0 10,-1 1 2,1 1-2,0 2-3,-4 0 0,2 0-17,-5 0 8,3 2 12,-6 3 3,4 1 16,-4 3 0,4 0-18,-1 2-1,0-2-16,-2 3 16,1 0 16,2-3-16,-3 0 13,2 1-13,-2-3-6,0 1 6,-2-3 1,-5 0 2,4-3-2,-6 1 2,-4-3 29,0 2 0,-2-2-13,-2 3 6,0-3 14,2 0 5,-2 0 7,0 0 3,0 0 9,0 0 10,0 0-1,0 0-12,0 0-9,0 0-7,0 0-4,0 0 1,0 0-3,0 0 0,0 0-9,0 0-8,0 0-8,0 0-13,0 0 0,0 0-13,0 0-2,0 0-4,0 0-15,0 0-74,0 0-55,2 5-59,2 1-102,6 3-57,-2-2-313,0 7-810,-40-55 836</inkml:trace>
  <inkml:trace contextRef="#ctx0" brushRef="#br0" timeOffset="338842.3601">12992 13621 53,'0'0'248,"0"0"-101,0 0-23,0 0 117,0 0-98,0 0-143,0 0-22,0 0-23,0 0 44,0 12-21,2-6-92,0 1-88,3-1-20,-1-3-29,-1 1 174</inkml:trace>
  <inkml:trace contextRef="#ctx0" brushRef="#br0" timeOffset="339552.4475">13175 13803 1141,'0'0'394,"0"0"-277,0 0 91,0 0 71,0 0-17,0 0-26,0 0-43,0 0-13,0 0-7,0 0-68,-18-50-3,16 47-22,0-1-26,0 4-13,-2-2-3,0 0-9,0 2-26,-2-2 19,-1 2-22,0 0-18,-1 0-20,-2 0-10,-1 2 1,-2 3-1,0 3 10,3 1 0,-2 3 3,0 0 9,6 1-25,-2 0-9,4-2-4,2 1-3,0 0-14,2-3-21,0 1-4,2-3 22,2 1-26,4-2 20,0 0 41,4-3-25,-2-1-13,2-2 19,-1 0 22,2 0 46,0 0 17,-3-3-14,3-3 19,-2 0 11,-1 1 2,-2-2 14,4 0-20,-4 1 10,-2 0-7,-2 4-3,-2 1 4,-2-1 18,0 2 11,0 0 18,0 0-2,0 0-8,0 0-2,0 0-23,0 2-35,0-1-10,0 5-3,0 2 3,2 4 55,5-3-33,-1 2-21,3 0-1,-1-1 0,1-3 0,-1 1 23,5-1-10,-2-4-13,1-1 0,2 0-55,-4-2-64,0 0-42,1 0-35,2-7-89,-1-8-214,-5 6-149</inkml:trace>
  <inkml:trace contextRef="#ctx0" brushRef="#br0" timeOffset="340151.0456">13383 13514 764,'0'0'1101,"0"0"-958,0 0-143,0 0 29,0 0 137,0 0 12,0 0-46,0 0-44,0 0-37,0 0-48,0 3 10,2 7 49,4 6 24,0 5 14,4 0-39,-4 3-29,-2 1 35,0 0-38,0-1-16,0-2-10,1 3 26,-3-4-11,5 0-17,-3 3-1,-2-3 0,2-4 1,0 1-1,-2-2-1,3-4 1,-3 1 0,2-4-2,-2-3 1,0 0-2,0-4 2,0-1 0,0-1-12,1 0-3,-3 0 0,2 0 0,0 0 0,2 0-13,3-5 27,1-3-1,2 1-16,6-5 15,-4 2 4,3 1 0,0-1-13,0 1 12,0 3-21,0-1 9,-1 3 10,2-1 3,-4 5 0,0 0 1,2 0 28,-4 0-28,-2 0 14,-1 2-14,4 5 49,-3 2-34,1-1 13,-5 1-27,2 2 21,-2-2-1,0 4-21,-1-4 0,-1 3 47,-2-2-16,0-1-31,-2-1 28,-5-1-7,-1-1 13,-3 1-16,-1-1 3,-3-1-2,-2 0 5,-3-2-6,2-3 7,-2 0-24,1 0 17,0 0-3,4 0 0,1-3-4,0-2-11,6 0 11,2 5-11,2-2 0,4 0-1,0 2-20,0-2-66,0 2-73,4 0-17,2 0-48,7 0-31,10 0 26,7 0-189,9 0-131,-10 0-463</inkml:trace>
  <inkml:trace contextRef="#ctx0" brushRef="#br0" timeOffset="340950.1635">14187 13967 1679,'0'0'335,"0"0"-322,0 0-13,0 0 217,0 0 6,0 0-71,0 0-33,139-6 29,-95 6-20,1 0-70,-3 0-35,-10 0-22,-13 0 12,-1 0-12,-8 0 0,2 0-1,2 0 1,-2 0-1,-6 0-13,-2 0 0,-4 0-9,0 0 9,0 0 12,0 0-1,0 0-14,0 0-10,-4 0-3,-4 0-80,-2-3-26,-8-3 15,4-2-5,-8 3 47,1-5-39,-3 2-44,-3-1-5,2 1 9,-3-1 155,0 1 4,5 1 37,-1-2 46,8 4 61,-2-1-23,8 2 3,4 0-42,2 3 13,1-1-16,3 2-10,0 0-33,0-2-34,0 2-4,0-2-39,5 2-9,1 0 15,0 0 33,7 0 37,2 0-5,1 0-12,6 0-8,1 0-12,3 0-11,-2 0-2,0 4 13,2-1-2,0 3 2,-5-2-3,3 2-9,-6-3 2,0 1 10,-4 1 0,-3-2 3,-3 1 10,1 0 29,-3 0-10,1-1-6,-3 1-4,0 0-9,-2-1 3,2 0-12,-2-1-4,-2-2 1,0 0 18,2 0 0,-2 0-16,0 0 10,0-6-13,0-5-13,0-3-54,0-1 22,0-2 32,0 0 16,-4 0-3,0-3 45,0 2-13,2 3 1,0 2 41,0 0-1,0 3-34,2 0 19,0 5-4,0 1 16,0 0-12,0 4-34,4 0-24,2 0-2,4 0 2,8 0-1,-2 4 0,4 3 1,1 5-1,0 2-1,-2-1 0,3 4 0,-6-1 0,2 1-20,-8-2 22,-2-1 1,-1 1-1,-3-2-1,-2-2 1,-2 1 29,0 0-10,-2-3-3,-4 1 19,-5 0-10,-3-2 1,-6 4-26,4-4-14,-6 1-11,5 0-20,-2-2-32,6-2-50,3-2-72,4 2-94,-2-3-153,8-2-207,0 0-412</inkml:trace>
  <inkml:trace contextRef="#ctx0" brushRef="#br0" timeOffset="341434.4509">15735 13580 865,'0'0'593,"0"0"-388,0 0-20,0 0 101,0 0 28,0 0-63,0 0-48,0 0-30,0 0-57,0 0-65,-2 0-51,2 29 44,0 14 77,2 5-32,2 2-19,-1-3-35,1-7-22,2 1-10,-2-3 4,3-2-5,-1-1-2,1-4 16,-3-3-15,-2-10-1,0-3-1,0-1 0,2 0 1,0 1 0,-2-3 3,4-1-3,-6-4-12,2-5-7,-2 0 6,0-2-12,0 0-10,0 0 0,0 0-3,0 0-16,0-2-42,-6-7-95,0-6-111,-2-8-114,-2-10-135,-8-8-28,-1-5-177,7 9 270</inkml:trace>
  <inkml:trace contextRef="#ctx0" brushRef="#br0" timeOffset="341706.6798">15649 13580 2128,'0'0'460,"0"0"-460,0 0-29,0 0 29,0 0 180,0 0-35,0 0-68,0 0 29,0 0-10,125-4-16,-103 13-42,4 6-16,-2 2-18,-3 3 15,0-2-17,-6 4 33,-3-3-32,-2-2 13,-4-2 9,-4-3 4,-2-1 12,0-3-9,0-3 22,-8 2-7,-4-6 1,0 3-16,-5-1-32,0-3-10,0 0-28,0 0 0,4 0 38,1-3-76,0-1-19,6-4-32,0 3-52,4-4-7,2 1-30,0-4-126,0-2-108,12 2-181,0 0-510</inkml:trace>
  <inkml:trace contextRef="#ctx0" brushRef="#br0" timeOffset="342090.1939">16205 13358 1407,'0'0'403,"0"0"-266,0 0 41,0 0 52,0 0 28,0 0-38,0 0-57,0 0-50,0 0-56,0 0-28,6 25 57,-2 3 51,0 12-23,0 5-41,1 2-13,-1-3-15,-2-5-11,0 0 20,0-3-26,3-1-6,-1 0-19,-2-5 19,2 1-3,1-9-18,-3-3 28,0-3-28,0-5 21,2 3-7,-2-2 1,2 3-13,-2-6 19,0-1-20,-2-5 1,2-1 0,-2 0 10,3-2-1,-3 0-10,0 0-2,0 0-12,0 0-13,2 0-25,-2 0-38,3 0-16,-1-2-26,2 0-47,0-1-75,2-3-181,2-2-278,2 3-432,-49 31 232</inkml:trace>
  <inkml:trace contextRef="#ctx0" brushRef="#br0" timeOffset="343536.0386">16712 13488 293,'0'0'672,"0"0"-128,0 0-300,0 0-108,0 0 7,0 0 6,0 0-45,0 0-52,0 0-26,0 0 71,-3 30-1,3-14-41,3 2-35,3 1-20,3-5 0,-3 1-1,3-1-10,-1-4 11,0-1 2,5-3 18,-4-2-20,-1-3 0,-2-1-1,4 0 2,-2 0 13,-2-3 28,0-4 0,3-1-13,0-4-29,-3 0-6,0 1-14,-2 0 20,-2 2 0,0 2 0,-2 3 1,0 2 1,0 2 33,0 0-3,0 0-6,0 0-26,0 0-29,0 8-42,0 9 71,3 8 68,1 11 3,2 7-20,3-2-25,-3-1-23,3-3-1,-1-1-2,0-2-2,6 0-12,-6 0 12,0-2 2,-2 0-2,1-6-18,0-8 17,-5-5 3,0-1-16,0 2 16,-2-1 11,0 2 24,0-6-3,0 1 0,0-2 13,-2-4 3,-2-1 10,-8-1 6,2-2-7,0 0-9,-10 0-48,4-5-17,-6-5 17,5-4 25,-4-6 20,2-6-1,-3-7 4,8-2-26,6 7 23,3 6 21,3 9 7,2 2 3,0 0-54,0-3-19,0 0-3,4 3 0,5 2-35,-1-1-9,4 2-19,4 0-26,1 3-6,4 1-26,-2 0-64,5 2-97,-2 2-118,2 0-258,-7 0-152</inkml:trace>
  <inkml:trace contextRef="#ctx0" brushRef="#br0" timeOffset="343802.7476">17243 13637 1542,'0'0'1049,"0"0"-1020,0 0 3,0 0-32,0 0 116,0 0-26,0 0-90,0 0-16,0 0-6,0 0-7,0 2-68,0-2-145,0 0-205,0 0-119,0 0-157,0 0 7</inkml:trace>
  <inkml:trace contextRef="#ctx0" brushRef="#br0" timeOffset="344226.2631">17290 13309 313,'0'0'466,"0"0"-71,0 0-220,0 0-48,0 0 17,0 0 44,0 0 13,0 0-55,0 0-45,0 0-11,-12 17 30,6-6-1,0 10-9,2 5-7,-3 8 10,1 3-20,2-1-26,2 0-3,2-5-16,0 0-16,0-1-16,2-6 3,4-4 7,-2-4-24,3-1 43,1 4-23,2 1-21,6 2 15,-4-1-13,6-4 19,-2-2-22,-1-3 11,4-2-11,-4-6-32,0 1-19,0-3-35,1 0-39,2-2-51,-1 0-94,2-9-131,-2-3-239,-5 2-428</inkml:trace>
  <inkml:trace contextRef="#ctx0" brushRef="#br0" timeOffset="344671.1638">17729 13549 1154,'0'0'1024,"0"0"-1024,0 0 1,0 0 93,0 0 94,0 0-4,0 0-59,0 0-9,0 0 22,0 0-48,0 0-45,-119-32-45,104 37-13,2 3-10,3 1 22,-2 1 0,2 1 1,2 2-12,2 1-8,2 1-21,-1-1 28,5 1-13,0-3-44,0-3 25,2 2-10,7-2 13,-3-2 40,6-2-40,2-2-13,0 2-6,4-5 6,-2 0 13,-1 0 0,2 0-3,0-5-7,1-3 10,-6 1-16,0-4 9,-3 2 49,2 1 24,-7 3 64,0-1-14,-2 4 29,-2 0 23,0 2 19,0 0-7,0 0-19,0 0-29,0 0-39,0 2-32,0 4-16,0 0 39,0 3 12,0 0-22,5 2-18,-1 1-14,2 0-11,0-3 10,1 1 1,2-2-3,-1-1-32,0-4-58,6 0-86,-2-3-72,2 0-103,4-8-184,-6-2-191</inkml:trace>
  <inkml:trace contextRef="#ctx0" brushRef="#br0" timeOffset="345136.6114">17941 13300 833,'0'0'1687,"0"0"-1555,0 0-132,0 0 0,0 0 88,0 0 35,0 0-75,0 0 93,0 0 19,0 0-45,24 136-52,-16-93-37,0-5-15,1-8-11,-3-1 0,3-5 23,-7-7 5,2-3-28,-2-2-1,3-3 1,-3 2 10,2-2-9,-2-2-1,0-3 0,0-4 0,-2 0 12,0 0 16,2 0 1,0 0-10,0-6-19,5-6-53,0-5-27,-1 0-5,2-2 62,0 2-18,6 2 15,-4 6 26,0-2-48,3 3 16,0 5 10,-4-1 9,1 2 13,-4 2 0,3 0 19,-4 0 17,1 6 2,-4 3-3,2 4 0,0-1-9,-2 3 31,-2 1-22,0-1 19,0-1-13,0-3-6,-2-2-16,-4 0 0,2-2 22,-2-2-9,-3 1-10,-4-2 0,3 0-20,-3-2-2,0-1-22,0-1-22,3 0-26,-4-1-6,6-5-26,0-1-70,0-5-45,4-2-111,-1-3-138,5-1-199,0 1-457</inkml:trace>
  <inkml:trace contextRef="#ctx0" brushRef="#br0" timeOffset="345436.5442">18230 13243 346,'0'0'1311,"0"0"-1151,0 0-158,0 0 206,0 0 28,0 0-13,96 105-58,-71-57 32,2 3-56,-6-1-10,-1-2-6,-4-2-39,2-4-54,-8 0 3,-4-6-16,-1-1 16,-1-5 9,-4-7 1,0-2-14,0-7 1,0-1-7,0 0 7,-4 2-7,-5 1-2,3-3 5,0-1-26,-2-2 20,-2-3-22,2 1-38,0-3-50,-1 3-68,-2-3-76,-1 1-123,1 0-217,-3 0-255,0-3-466</inkml:trace>
  <inkml:trace contextRef="#ctx0" brushRef="#br0" timeOffset="349781.7014">13243 11122 107,'0'0'94,"0"0"-16,0 0 7,0 0 29,0 0-6,0 0-27,0 0 105,-11 0-62,11 0-43,-2 0-6,2 0-6,0 0-20,-2 0-20,2 0-27,-2 0-2,2 0 0,-2 0-2,-3 0-21,1 3 10,0-1-3,0 3 13,-3-3-20,3 1 7,0-1-27,-1 2-68,3-2-16,0 1 17,0 0-89,2 0-108,0-1 18,43-36 289</inkml:trace>
  <inkml:trace contextRef="#ctx0" brushRef="#br0" timeOffset="351084.9501">13243 11122 152,'-74'56'215,"74"-56"17,0 0 254,0 0-177,0 0-140,0 0-58,0 0 19,0 0 29,0 0-7,0 0-25,0 0-33,0 0-7,0 0-6,0 0 3,0 0 3,0 0 6,0-2 7,2-1 6,0 2-20,2 0-28,0-5-23,0 1-16,5-1 1,2 0-18,-1 0-2,1-2-7,-1-1 4,3-2 3,0 2-3,-3 1 3,6 1-13,-4-3 12,3 2-12,2 0 12,-2 0-2,2-2-13,0 0 13,-1 1-19,6 0 9,-3-4 0,2 4 10,-2-2-13,5 1 3,-3-1 0,0 1-9,5 2 5,-5 1-5,0-1 19,0 1-10,3 0 0,-3-2 10,2 3-10,-1-2 0,-1 1-6,0 0 0,0 0-1,3 2 8,-5-3-1,4 2 12,0 1-3,1-1-18,0-1 19,-2 1-1,4 0-8,1-1 8,7 0-12,5-4 13,1 0-16,-2 1-7,-2 3 23,-6 0-10,-7 2-19,3-1 6,-2 2-29,-6 1 23,8-1-26,-7 2 29,5-2-4,0 3 7,2-4-3,0 4 7,-3-3-1,3 2-3,-3-1 0,0 1-9,3-1 2,-3 1-19,3 0 33,-1 1-52,0-2 68,7-1 1,-4 2-1,-1-1-10,1 1 0,-2 2 12,-1-2-2,1 0 3,2 0 0,0 1 0,7-2-18,5 0 18,2-1 1,-1 2 1,-5-3-2,0 5 1,-2-3-1,0 1-20,0 0 7,3-1-6,-3 1 6,-3-1 0,3 1-20,2 1 32,-2-1-22,-2 0 4,-3 0 17,3 0-14,-2 0 15,0 1 1,-3-2-13,3 2 11,-4 1 0,-5-2-1,-2 0 2,-4 2 0,11-2-22,6 2 23,8-2 2,0-3 0,-9 5 18,-5-2-18,-6-1 11,-4 1-13,3 2 0,5-1 20,4 0-1,1 1-6,7-3-12,2 3 0,-2 0 0,-6 0 12,-11 0 6,-2 0-18,0 0 17,7 0 28,-3 0-11,4-3-12,-3 3 22,-3 0 7,4 0-3,-4 0-32,3-1-15,-2 1 29,4 0-12,-1 0 4,1 0-22,2-2 34,-4 2-22,4-2-11,-3 2 18,3-2-17,0 2 10,-1 0-11,0 0-2,1 0 0,-3 0-13,3 0 13,-5 0-2,4 0 2,-1 0-2,-3 0-1,3 0-8,-4 0 11,2 0 1,-3 2-1,4-2 1,-4 2 21,5 0-21,-4-1 1,2 2 0,-1 0 17,1-2-19,-4 0 0,2 4 17,-2-3 2,2 3 0,-1-1-15,0 1 12,0-1 9,5 2-24,-4-1-1,4 0 3,2 0-1,-5-1-2,5 2 3,-4-2-1,2 0-1,0 2 2,-3-3-2,2 3 1,-2-1 14,1-1 3,-4 2 4,2-1-20,-3 0 23,0 1 22,-2-3-12,-3 3-14,2-2 11,-2 1 5,-2 1 7,3 0 10,0 2-10,0-1 3,-1 1-16,1-2 7,-2 2-11,-1-1-8,0 0 21,2-3-15,-2 1-10,-2 2 9,1-6 4,0 4-7,-5-3-19,0-2 19,-2 2-3,-2-2-16,0 0-3,0 0 0,0 0-73,0 0-116,0 0-106,2 1-154,-2 1-327,0-2-562</inkml:trace>
  <inkml:trace contextRef="#ctx0" brushRef="#br0" timeOffset="351736.6721">18977 12770 1161,'0'0'624,"0"0"-481,0 0-127,0 0-6,0 0 162,0 0 26,0 0-11,0 0 4,0 0-30,81 0-43,-43 5-25,11-1-35,11 1-26,-1 0-7,3-2 4,-8 1-16,5-2-13,-1 0 0,-9-1-1,-5 2-2,-7-2-32,-7 1-52,-14-2-38,0 0-45,-10 0-14,-2 0-19,-4 0-108,0 0-79,-8 0 104,-22 0-23,4-2-464</inkml:trace>
  <inkml:trace contextRef="#ctx0" brushRef="#br0" timeOffset="352385.4809">19005 12737 134,'0'0'336,"0"0"35,0 0-139,0 0-128,0 0-46,0 0 82,0 0-84,0 0 100,0 0-32,0 0-1,0 0-9,67-50-17,-47 46-35,-1 1-10,4 1-14,-2 0-2,3-1-7,2 3 23,1 0-33,7 0 17,6 0-4,-2 7-12,1-2-20,-3 1 0,-6 0 0,-3-1 0,5 2 12,-7 0-12,-4-2-2,-1 0-2,-6 2-18,6-1 19,1 1 3,2-1-27,-4 1 25,1-1 2,-6-1-3,-1-3 3,-2 3 3,-5-2-3,-2 0-22,-2-2 9,0-1 12,-2 0 1,0 3 1,0-3 18,0 0 23,0 0 20,0 0 5,0 0-2,0 0-4,0 0 1,0 0-8,0 0 1,0-4-42,0-4-13,-2 0-19,0-5-36,0 0 2,0-4 52,-2-3 1,-2-1-35,-6-2 35,4 0 0,-2 0 0,-1 2 16,0 0 10,1 2 38,1 2 39,3 2-26,2 3 0,-1 3 19,3 3 64,2 2-125,0 3 19,0 1-54,0 0-10,0 0-28,0 0-22,5 3-11,5 6 65,3 8 3,9 3 3,0 6-26,4 1 26,-5-1-1,1-4 3,-10-5-4,6 3 2,-4 1-2,0-2 0,-2-4 0,-4-3 0,-4-3-14,-2-2 14,0-3-14,-2 0 13,0 1 3,-6-2 23,-4 1 28,-14 1-16,3 0-29,-4 0-6,-3-3-1,9 0 0,-3-2-2,6 2-54,0-1-33,6 2-38,2-2-26,6 1-33,2-2-120,0 2-238,12-2 18,6 0-86</inkml:trace>
  <inkml:trace contextRef="#ctx0" brushRef="#br0" timeOffset="352775.1435">20629 12397 1646,'0'0'762,"0"0"-762,0 0-110,0 0 110,0 0 22,0 0 121,0 0-30,25 124 16,-18-81-20,1 2 33,0 0-94,8-2 35,-6 1-19,7-2-22,-2 0-7,-3-1-19,4 1 25,-4-1-12,-1-5-10,-3-4-18,-2-6 21,1-8-19,-2-2-1,-3-4-1,0-1 2,0 2 0,0-3 10,-2-3-13,0-1-1,0-4-28,0 0-22,0-2-32,0 0-13,0 0 16,-4 0-42,-7-4-55,-2-6-155,-2-3-203,-2-8-73,0 4-41,-1-14 31</inkml:trace>
  <inkml:trace contextRef="#ctx0" brushRef="#br0" timeOffset="353102.9894">20495 12591 2193,'0'0'201,"0"0"-114,0 0-64,0 0-23,0 0 0,0 0 91,0 0 35,0 0-17,0 0-35,0 0-29,123-73-19,-97 73-23,-1 0-2,3 5 1,-5 5-1,-2-1 25,1 2-11,-8 4-15,1 3 0,-2 1-3,-2 6 16,-5-2-7,0 0-3,-2-1 17,-4-3-18,0-2-1,0 1 17,0-7-15,-8-2 0,0 2 33,-5-5-11,-2-1-6,0-1 12,-6-2-31,0-2-22,-5 0-42,3 0-16,0-4 12,3-3 33,1-2-32,5 1-36,0 1 6,4 0-3,6-1-74,2 1 83,2-2-227,0 1-36,8-2-144,2 2-281</inkml:trace>
  <inkml:trace contextRef="#ctx0" brushRef="#br0" timeOffset="353944.6047">21080 11785 29,'0'0'323,"0"0"-46,0 0-123,0 0-37,0 0 46,0 0 39,0 0-13,0 0-20,0 0-23,0 0-19,0-5-20,0 5-13,0 0-26,0 0-19,0 0-14,0 0-19,0 3 10,0 3 39,0 3 35,0 3-45,0 1 23,0 3-7,0 0-33,0 4 14,0 3-4,0 7 23,0 6-23,0 5-19,-2-3 22,2-3-6,-2-1-9,2 0-8,0 0-5,0 1 15,0-3-12,0 3-1,0-5-24,2 1 22,0-1 9,2 1 0,-2-2-32,-2 1 12,2-1-10,0 0 11,-2 1-12,0 0 2,0 1 16,0-4 4,0 2-23,2-2 0,0-5 32,-2-2-17,2-5 1,-2-2-16,0 5 16,2 0 0,0 6-13,0-2-1,0 3 1,0 0 0,0 3 16,-2-4 13,2-2-17,-2 2-11,3-2-3,-3-2 2,0-2 13,2-1-1,-2-5-15,0-2 13,0 0 0,0-3 3,0 0-15,0-7 14,0 3-11,0-1 15,0-2 0,0 0 6,0 0 6,0 0 7,0 0 22,0 0 19,0 0-14,0 0-5,0 0-3,0 0-1,0 0-6,0 0-3,0 0-6,0 0-7,0 0-10,0 0-8,0 0-16,0 0-1,0 0-2,0 0-16,0 0-9,0 0-49,0 0-39,0 0-38,0 0-41,0 0-80,0 0-207,0-2-517,0-1-337,0 8 648</inkml:trace>
  <inkml:trace contextRef="#ctx0" brushRef="#br0" timeOffset="356893.1991">16897 12666 130,'0'0'229,"110"12"-92,-51-10-43,1 1-71,-3-1-23,5-2-95,-3 0-38,1 0-109</inkml:trace>
  <inkml:trace contextRef="#ctx0" brushRef="#br0" timeOffset="359626.7509">21775 12273 163,'0'0'505,"0"0"115,0 0-402,0 0-39,0 0 45,0 0-43,0 0 59,0 0-30,-2-26-26,2 26-42,0 0-27,-2 0-18,2 0-27,0 0-16,0 0-15,0 3-25,0 6-12,0 11 48,0 11-9,0 15 26,4 12-16,0 3-16,1-3-34,-3-7 34,2-3-7,0 0-12,5-4-14,-3-7 14,1 0-15,-3-7 14,0-3-15,-2-6 0,0-7 2,0-3-1,0-2 8,-2 3-9,2-4 0,-2-2 2,0-3 10,0-3-12,0 0-13,0 0-9,0 0-9,0 0-17,0-5-25,-4-7-99,-4-7-106,0-8 30,-8-7-94,4-4-167,-1-1-95,3 13-458</inkml:trace>
  <inkml:trace contextRef="#ctx0" brushRef="#br0" timeOffset="359918.5502">21677 12376 82,'0'0'1102,"0"0"-678,0 0-372,0 0-39,0 0 146,0 0 23,0 0 3,0 0-72,113-29-10,-89 27-28,-4 2-24,2 0-25,-5 0 0,-2 2-23,-5 2 13,1 3-12,-5-1 28,1 3-13,-3 1-18,-4 2 19,0 1 2,0-2-9,0 1-11,-4 0 11,-5-1-11,-1-2 18,1 0-8,-1-2-12,-1-1-3,0-1-48,1-1-14,-2 0-19,2-2-25,2-2-18,2 0-31,-1 0-11,3 0-39,2-6-81,-1 1-76,1-1-427</inkml:trace>
  <inkml:trace contextRef="#ctx0" brushRef="#br0" timeOffset="360467.749">22153 12228 328,'0'0'1046,"0"0"-899,0 0-146,0 0 103,0 0 75,0 0-17,0 0-29,0 0 29,0 0-29,0 0-68,102 48-33,-92-31-13,-1 2-19,2 1-2,-5-1 2,-2-2 0,-1 0 16,-3-4 0,0-1-16,0-1 26,0-6-26,0 2 13,-3-3-10,-3 0-5,0-4 2,-1 0-58,1 0-6,-1 0-21,1 0 34,2-4-34,-2-4-74,2 0 156,-1-1-59,2-3-114,3 1 154,0 0-66,0-3 88,3-2-68,8 2 42,-1-2-26,5 1 52,0 2-4,-2-1 17,1 2 13,0 3 23,-4 1-26,-2 3 0,-2-1 45,-1 5 26,-3 1 10,-2 0 32,0 0 4,0 0-63,0 0-54,-5 1-4,-1 7 17,-2 3 22,0 2 20,-3 3-7,-2 3 3,5 0-29,1-2 16,1 2 7,4-4-14,2 1-18,0-3 2,0-1-12,2 0 35,4-4-29,1 1 6,1-2 0,5-2-15,-2 0 21,1-2-44,1-3-2,2 0-81,0 0-48,0 0 9,-3-3-61,3-7-75,3 1-154,-6-6-98,-4 5-551</inkml:trace>
  <inkml:trace contextRef="#ctx0" brushRef="#br0" timeOffset="361059.7934">22616 11883 185,'0'0'447,"0"0"80,0 0-292,0 0-102,0 0 20,0 0 45,0 0-19,0 0 12,0 0-19,0 0-14,28 99-71,-22-54 10,0 0-36,3-3-13,-3-2-9,0-4-17,3 0 23,0-3-10,-5-2-24,2-7-11,-2-2 0,-2-10 9,2 3-9,-2 0-1,4 0-2,-4-2 3,2-2 1,-4-2 1,2-6 23,-2 1-9,0-4 3,2 0 20,-2 0 12,2 0-3,0 0 0,0-2-7,2-5-41,0-5-54,3-3-10,4-2 23,-3 0-1,0-1 10,3 0 29,2 3-48,0 4-10,-1 1 25,2 3 1,-4 3-16,0 3 9,-2 1 42,4 0 9,-4 1 20,0 5 7,1 4-14,-1-1-6,-1 4-16,-1 1 16,-1 1-16,-3 1 2,0-3-1,-2 2 32,0 0-33,0-2 3,0-1-2,-4 0 28,-3-3 0,-2-1-7,1-3-3,-5 2 13,1-2-19,-6-2 19,2 0-19,-2-3-10,2 2 12,3-2-15,-2 0 0,2 0-1,5 0-15,-1 0-6,3-2-14,3 2-18,1-3-46,2 3-28,0-1-36,0-3-36,7 1-147,6-4-202,-1 2-210,1-1-46</inkml:trace>
  <inkml:trace contextRef="#ctx0" brushRef="#br0" timeOffset="361290.2841">23233 12368 889,'0'0'1060,"0"0"-992,0 0 42,0 0 149,0 0 16,0 0-72,0 0-62,0 0-13,117-2-13,-93 2-32,-3 0-38,2 0-44,3-2-1,-5 2 0,1 0-3,-6 0 0,-3 0-41,0-1-36,-5 1-32,-1 0-51,-1-3-49,-4 3-53,-2-2-88,0-2-72,0 3-86</inkml:trace>
  <inkml:trace contextRef="#ctx0" brushRef="#br0" timeOffset="361603.6256">23374 12230 673,'0'0'1409,"0"0"-1260,0 0-133,0 0-16,0 0 84,0 0 55,0 0 65,0 0-18,0 0-35,0 0-61,21 123-23,-15-93-44,1-3-4,-3-8 6,-2-5-22,0 3 26,3 2-28,-3 0 34,2-2-9,-2-4 9,0 1-34,0-5 15,-2-1-13,2-3 13,-2-3-3,0 0 3,0-2 3,0 0 6,0 0 4,0 0 6,0 0 3,0 0-4,0 0-2,0 0-32,0 0-9,0 0-42,0 0-28,0 0-20,0 0-31,0 0-56,0 0-67,0 0-131,0 0-264,0 0-337,0 0 168</inkml:trace>
  <inkml:trace contextRef="#ctx0" brushRef="#br0" timeOffset="363169.3141">23826 12087 153,'0'0'701,"0"0"-88,0 0-379,0 0-117,0 0 26,0 0 51,0 0-12,0 0-59,0 0-78,-4 15 48,4-1 17,2 3-49,2 0-25,2 0-36,3 1-11,0-3 11,-1-2 0,4 0 0,2-3 0,-2 0 39,3-5-39,0-3 0,-2 0-71,1-2 35,0 0 7,-2-9 29,0-1 16,2-3-16,-6-3-32,2 1 0,-3-2 19,-1 0 12,1 2-25,-5 1-11,0 2 37,-2 7 41,0-1 30,0 4-29,0 2 16,0 0-9,0 0-49,0 0-29,0 6-71,0 10 100,0 8 9,0 11 49,2 5-35,2-1-1,3 0-18,1-3 28,0 1-11,6-1-20,-6 0-1,2 1 3,4-1 25,-4-2-5,-2 1-22,3 0 28,0-6-29,-5-3 3,-2-6-16,1-4 7,-1-3 6,-2 1-1,-2-2 2,0 3-1,0-6 0,0-1-1,-9-3-1,-1-1-37,-7-2-3,-6-2-9,-9 0-23,-7 0-4,-1-9-12,2-8 64,4 3 0,8-1 26,5 1 55,9 1-10,-2 1 30,4-3 24,2-1 33,2-1-23,3 0 16,3 3 6,0-1-73,0 2 8,11 0-5,-1 0-39,10-1 7,-2 1-29,6-1-29,1 2-9,1 1 3,2 0-25,-3 0-52,0-2-61,0-1-74,-1-1-101,0-9-281,-8 7-480,4-12 369</inkml:trace>
  <inkml:trace contextRef="#ctx0" brushRef="#br0" timeOffset="363435.4081">24366 11877 395,'0'0'1208,"0"0"-1013,0 0-143,0 0 192,0 0 8,-14 116-42,12-75 3,2-2-68,0-4-42,0 1-36,4-3-9,6 1-14,0-7-18,-4-6-2,2-4-23,1-3 20,2 1-20,1 5-2,5-4-14,3 1-43,-2-4-67,6-1-54,4-4-66,3-6-114,-1-2-248,-4 0-392</inkml:trace>
  <inkml:trace contextRef="#ctx0" brushRef="#br0" timeOffset="363854.9316">24807 12110 398,'0'0'1599,"0"0"-1543,0 0-27,0 0-23,0 0 147,0 0-27,0 0-74,0 0 12,0 0 20,0 0-52,-62-30-32,50 30-1,-4 0-31,2 5 19,-1 1 13,-2 1 13,4 1 26,3 2-38,-3 0-1,4 3 0,3 0 0,2-2-32,2-2 31,2 2-2,0-4-30,0 1 32,6-2 2,2-3-1,5-1 0,0 0-6,2-2 6,4 0-49,-2 0 10,0 0-9,0-6-1,0 1 7,0-1 3,-5-1 33,-1 0 6,-2 2 26,-3 2 29,-4 3 16,-2-2 13,0 2 6,0 0-2,0 0-21,0 0-29,0 5-37,0 5 53,0 1 58,2 2-32,1 3 4,1-1-49,2 2-34,2-1 12,1-1 8,0-2-20,1-2 1,0-1-2,4-5-19,-4 2-122,3-4-39,2-3-61,0 0-170,-3 0-209,1-5-517</inkml:trace>
  <inkml:trace contextRef="#ctx0" brushRef="#br0" timeOffset="364479.4566">25085 11751 1506,'0'0'432,"0"0"-432,0 0 0,0 0 84,0 0 85,0 0 9,0 0-36,13 121-42,-9-75-42,0 2-25,0-4-19,2-7-14,-1-4-2,0 1 1,-1-5 0,-2-7-8,-2-2 9,2-7 0,0-4 35,0 2-35,0-1 0,2 2-5,-4-6 5,2-1 35,0-3-12,-2-2 28,3 0 13,-1 0 7,0 0-16,4-7-55,5-4-45,-2-3-64,3-2 33,5 1 74,-4 0 1,3 0-44,0 3 16,-2 3 13,4 3-22,-6 2 5,3 4 24,-2 0 9,-6 0 45,1 0-3,-4 5-17,0 2 27,0 2-17,-4 1-3,0 2-3,0-1-13,0 0 26,0 0-16,-6-1-7,-2 0 26,-1-2 3,-6-3-6,0 1 9,1 0-10,-8-5-12,4 1-26,-4-2-3,5 0-15,0 0-33,4 0 4,3 0-14,1-3-6,3-1-19,1 0-30,3-3-3,2-2-116,0 1-121,5-9-349,1 6-86</inkml:trace>
  <inkml:trace contextRef="#ctx0" brushRef="#br0" timeOffset="365038.6408">25493 11672 251,'0'0'652,"0"0"-258,0 0-101,113 119-4,-93-71-78,0-2 10,-10 2-79,-4 3-51,1-1-8,-5 1 24,0-2-49,-2-3-13,0-3 16,0-7-3,-4-7-26,-1-7 22,3-6-9,-2-5 13,0 3-10,0-1 9,0 1-22,-1-5 0,1-1-16,1-3 29,1-3-22,0 0 2,2-2 7,0 2-3,0-2 3,0 0-10,0 0 4,0 0 6,0 0-7,0 0 1,0 0-4,0 0-3,0 0 6,0 0-3,0 0 1,0 0-1,0 0-3,0 0-3,0 0-4,0 0 1,0 0-3,0 0-10,0 0 13,0 0-15,0 0 2,0 0 9,0 0 1,0 0-1,0 0-9,0 0 16,0 0-3,0 0 3,0 0 1,0 0-2,0 0 1,0 0 0,0 0 3,0 0-1,0 0 1,0 0-3,0 0-7,0 0-8,0 0 14,0 0-15,0 0 10,0 0-11,0 0 1,0 0 0,0 0-1,0 0 0,0 0-2,0 0-1,0 0-27,0 0-37,0 0-41,0 0-43,0 0-43,0 0-55,0 0-161,-4 0-294,0 0-546,12 0 130</inkml:trace>
  <inkml:trace contextRef="#ctx0" brushRef="#br0" timeOffset="367211.9354">26134 12172 1397,'0'0'767,"0"0"-537,0 0-107,0 0 32,0 0 86,0 0 44,0 0-49,0 0-59,0 0-41,6-7-25,-2 7-33,0 0-34,5-2-19,2 2 3,-1-2 14,5 2-14,0 0-25,-2 0-3,3 0-2,2 0-13,1 0-1,-2 0 3,2 0-6,-2 0-19,-4 0-25,-1 0-21,-1 2-8,-2-2-25,-3 0-22,-2 0-33,0 0-38,-2 0-50,0 0-56,-2-2-124,0-4-138,0 1-608</inkml:trace>
  <inkml:trace contextRef="#ctx0" brushRef="#br0" timeOffset="367434.728">26070 12010 881,'0'0'1207,"0"0"-1067,0 0-95,0 0 88,0 0 135,0 0 15,0 0-43,0 0-52,0 0-35,0 0-33,36-20-28,-18 18-48,-2 0-29,5 0-14,-2 2 0,5-2-1,-7 2-1,-1 0-18,2 0 1,-2 0-39,2 0-51,-3 0-44,1 0-26,2-2-43,-2-2-78,4-1-185,-2-2-214,0 0-488</inkml:trace>
  <inkml:trace contextRef="#ctx0" brushRef="#br0" timeOffset="368236.9905">26724 11460 627,'0'0'776,"0"0"-526,0 0-159,0 0 29,0 0 65,0 0 94,0 0 15,0 0-59,0 0-68,0 0-45,0 0-52,25-43-70,-25 43-27,0 2 5,2 9 22,0 2 54,0 9-15,3 10-14,0 6 10,-1 4-19,-2-1-3,2-2-13,0-6 2,0-1 0,0-1 17,1-4-19,-3 5-11,2-4 11,-2-5 0,3-3 0,-5-5-1,2-4 1,0 3 0,-2 1 1,2 0 11,-2-2-12,0 0 0,0-4 3,0-1-2,0-5 11,0 1-11,0 0 1,0-1 11,0-3-11,0 0-2,0 0-1,0 0 1,0 0 1,0 0 1,0 0 18,0 0-5,0 0 11,0 0 3,0 0-1,0 0 1,2 0-7,0-3 3,3-3-6,-1 1-19,2-3-3,2-4 0,3 2 3,-4-1 35,3 2-21,0-2-14,4-1 0,-4 2 0,3 2 3,2 1 0,-3-1-3,3 3-19,0-1 16,0 2 2,1 1-1,0-2-17,-2 5 3,4 0 16,-6 0-1,-1 0 1,2 0 3,-2 0 0,-1 5-1,2 2-2,0 1-14,-2-1-11,-2 4 24,1 2-15,-2-3 13,-1 6 0,-4-1-27,-2-1 30,0 3 1,0 0 18,0-2-16,-2 2 13,-2-3 6,-5-1-19,-2-1 29,1-1-10,-2 0 16,-4-1-13,-3-1-2,0 1-5,-2-2 17,-5-2-16,0-1 3,2-3-3,-2 0 3,3 0 9,-3-2 1,4 0-4,6 0 3,1 0 4,-2-4 7,6 0 5,1 1 2,1 1-11,1-2-7,3 1 10,1 2-13,0-1-4,2 0 10,0-1-9,2 3-24,0 0-1,0 0-12,0 0-13,0 0-31,0 0-62,-2 0-55,-2 0-82,-6 7-128,-2 4-197,2-3-576,-10 1-468</inkml:trace>
  <inkml:trace contextRef="#ctx0" brushRef="#br0" timeOffset="371070.0904">28142 11947 313,'0'0'1122,"0"0"-647,0 0-332,0 0-10,0 0 61,0 0 61,0 0-7,0 0-49,-2-7-30,2 7-32,0 0-25,0 0-21,0 0-27,0 0-23,0 0-13,0 0-15,0 0-13,2 0-1,4 0-21,5 0 4,10 0 18,13 4 3,15-1-1,6 1-2,3 0 0,-3-2-1,-9 0-1,-3 0-33,2-2-44,-7 3-16,-5-3 6,-5 0-10,-6 0-9,-10 0-23,-3 0-33,-1-3 13,-4-1-14,-2 0 39,-2-3 45,-6 1-161,-17-4-76,-13-2-69,-15 3 2,-5-2 144,2 2 32,5 0-182,4 1 231,2 3 160,5-2 92,5 1 51,3 0 141,8 2-17,8 0 10,3-2-39,-2 3-82,5-2 23,-3 5 13,7-3-10,2 1-59,2 2-36,0 0-32,0 0 0,0 0-9,0 0-21,4-2-5,2 2-7,3 0 16,6 0 19,0 0-12,3 0 28,10 0-15,8 0-8,11 0-28,2 0 16,0 0-27,-6 0 27,-5 0-25,0 0-2,0 0-2,-11 0 0,-1 0-1,-9 0-12,-2 0 13,0 0-19,1 0 17,0 2-17,-4 3 6,-4-5-3,0 3 15,-6-1 1,0 0 22,-2-1 7,0 2-27,0 0 0,0 3 17,0-2-6,0 1-12,0 0 12,0-2-10,0-1-2,0-2 0,0 2-1,0-2 1,0 0 3,0 0 18,0 0 10,0 0 4,0 0 5,2 0 7,-2 0 13,0 0 13,0 0-1,2-6-13,-2-1-60,0-4-29,0-3 23,0 2 6,0-5 3,0 2 21,0-2-22,0 0-2,-4 0 31,4 0-15,-2-1 7,0 3-11,-2 2 27,4 3-36,0 2 19,0 2 0,0 3 7,0 3-11,0 0-18,4-2-19,0 2-13,4 0-19,2 0 0,6 0 19,-2 2 13,3 5 0,5 1 16,-4 4 2,4-1-1,-1 4-15,-2-2 17,0 3-1,-2 0 0,-4-2 1,-1 1 0,-2-3-3,-6-1 3,0-1 13,-4 0 13,0-1-7,0 1 19,-6-3 13,-8 3-22,0 0 9,-3-1-22,-5-1-4,1 0-12,-2-1-22,3 1-13,4-4-22,3 1-23,2-3-35,7 0-35,2 0-33,2-2-55,0 0-73,6 0-165,12 0 20,12 0 4,-6-6-354</inkml:trace>
  <inkml:trace contextRef="#ctx0" brushRef="#br0" timeOffset="371445.4083">29823 11579 661,'0'0'1011,"0"0"-752,0 0-113,0 0 17,0 0 5,0 0-7,0 0-41,0 0-11,0 0 29,0 0-12,24 97-11,-18-51-10,3 4-48,1-4-34,-4-4 31,6-1-32,-2 2 10,-2 1 0,3-2-32,0-1 25,-3-2-24,-2-3-1,-1-10 0,-3-4 2,0-7-4,-2-3 2,0-3-3,2 3 3,-2-3-1,0-1-11,0-6-7,0 1-38,0-3-7,0 0-28,0-3-17,-4-5-60,-5-3-108,-3-8-114,-6-10-140,0-11-22,-4-6-34,8 10-49</inkml:trace>
  <inkml:trace contextRef="#ctx0" brushRef="#br0" timeOffset="371719.9514">29765 11725 450,'0'0'1148,"0"0"-849,0 0-121,0 0 1,0 0 2,0 0-117,0 0-28,0 0 25,0 0 26,0 0 4,109-58-21,-85 62-12,2 4 3,-3 1-26,2 2-9,-4 2-24,-1 2 0,-4 0 11,0-3-10,-8-1-2,0 2-1,-4-6-2,-4 1-1,0-3 5,0 1-2,-2 0 16,-10 1 4,-10-3 8,-10 4-12,-6-4-16,-4 0-28,8-2 8,9-2-18,10 0-39,0 0 42,0 0-23,0 0-36,0-2-9,3-2 3,8 2 7,2-3-37,2 0-70,2 1-99,14-9-114,1 3-603</inkml:trace>
  <inkml:trace contextRef="#ctx0" brushRef="#br0" timeOffset="372059.2134">30267 11143 638,'0'0'1008,"0"0"-917,0 0-89,0 0-2,0 0 211,0 0-52,0 0 25,0 0-44,40 126 8,-33-72-9,-1 3-39,-1-1-7,-3-7-42,2 1-6,-2-2 10,2-6-39,-2 0 6,1-4 10,-3-4 10,2-2-17,-2-9-2,0-5-20,0-4 12,0-7-15,0 3 0,0-3 19,0 1-19,0-5 0,0 1 0,0-4 0,0 0-45,0 0-51,0 0-22,0-2-17,2-7-58,0-2-270,0-6-625,0 3 3</inkml:trace>
  <inkml:trace contextRef="#ctx0" brushRef="#br0" timeOffset="372768.2469">30575 11206 806,'0'0'1030,"0"0"-884,0 0-74,0 0-7,0 0 54,0 0 17,0 0-3,0 0 54,0 0-90,36 138 28,-27-81-51,-1-2-16,2-5-33,0-1 5,-4 0-29,0-6-1,-2-4 16,0-6-16,0 1-3,-2-11 3,1-5 3,-3-4-3,0-4 2,0-2-1,0 3 12,0-4-12,0-3 15,0-4 19,0 0 29,0 0 3,2 0 3,-2-8-51,5-3-19,-3-6-101,2-2-43,2-2 109,2-3 4,5 3 30,0 1-66,0 1 42,3 3 2,0 5-38,2 0 7,2 5 54,-3 2 0,2 2 3,-4 2 23,-1 0-4,2 4 1,-4 4-1,1 1-9,-4 1-10,-3 1 5,0 2-7,-4 4-1,-2-2 22,0 2-19,-2-1 39,-6 2 3,-3-3-19,-4-2 2,1 0 7,-6-4 13,-1 2 0,0-4-22,-2-1 18,-1-4 4,2 0-7,2-2-9,-2 0-10,5 0 10,3 0-3,0-4-17,4 0 17,4 1-13,2 0-16,2 2-37,2 1-30,0-2-19,0 2-22,0 0-26,0-3-39,6 2-84,4-1-137,8 0-248,-6-1 11</inkml:trace>
  <inkml:trace contextRef="#ctx0" brushRef="#br0" timeOffset="373517.0807">31486 11160 897,'0'0'1143,"0"0"-1143,0 0-46,0 0 46,0 0 120,0 0 16,0 0 13,47 100-23,-41-42-6,0 6-4,0 2-23,-1 4 0,4 1 7,1 4-33,1 3-19,-1-1 44,-1 2-44,1 2-32,1 0 16,-3 2-6,1-3 12,-2-4-3,-3-2-26,2-1 4,-4-4-4,0-5-9,-2-4 0,0-2 0,0-7 0,0-7 0,-2-6 11,-2-2-11,0-3-1,0-5 0,-1-4-9,3-7 10,-3-5 3,1 1 0,2-2-1,-2 1-2,-2 1 16,2-1-16,-3-3 1,1 0-1,-1-3 25,1 1-23,0-2 10,-3-2-12,1 0 0,-3-3-3,0 0-29,-3 0-9,-2 0-10,-6-8 35,-8-2-3,-11-3-16,-3 0 34,-5 0 1,-3 3-19,0 2-10,-7 6-3,-5 0 16,-9 2-3,-3 0 19,-7 8 30,-8 6 2,-4 6 12,-3 4-28,-4 4 6,-4 0 4,1 5-1,2-1-21,3 2-4,5-1 0,6 0-13,8-5 13,6 1 44,7-2-5,7-2 2,3-2 6,6-4-2,7-2 12,5-2-1,10-5 14,8-3 2,10-2 10,1-4-23,5 3-8,-3-2-4,1 0 6,3-2 13,5 2 11,-2-2 26,2 0 14,0 0-15,0 0-31,0 0-22,0 0-21,0 0-16,0 0-12,0 0-3,0 0-28,0 0-36,0 0-47,0 0-35,0 0-34,0 0-71,0 1-178,-8 8-373,-2-4-807,28-20 458</inkml:trace>
  <inkml:trace contextRef="#ctx0" brushRef="#br0" timeOffset="379308.3922">11608 12538 624,'0'0'606,"0"0"-365,0 0-170,0 0-22,0 0 114,0 0 87,-15-29-52,15 25-56,-2 0-12,0-1-5,2 1-18,-2 2-4,2 1 22,0-1-22,-2 0-26,2 2-13,0 0-7,0 0-2,-2 0-24,-1 0-8,3 0-20,-2 0 26,0 0-10,-2 0-18,-2 0-1,-3 2-51,-2 3-7,1 3 11,-4 1 15,-2 3 12,2 2 8,-4 1-1,4 1 10,-1 2-20,0 3 14,2 4 6,1 3 6,-2 7 3,8-2 13,0 0-19,4-2 0,2-3-1,0 4 0,0-1-11,2 6 12,4-2 20,2 3-17,4 0 13,-2-2 0,0 0-14,1 3 17,0-3-16,-3 0 0,1-1 10,-3-2-11,0-5-1,-1 1-1,-5-7 0,0-2 0,0-5-1,0-2 1,0 5 13,-5 1-11,-3 1-1,0 0 8,-3-1-9,-4-2-3,0-3-17,1 3-18,-4-2-19,0-3 2,0-1-9,1 0 6,0-3 20,4-2-4,1-3 4,2 1 38,0-1 10,4-3 16,4 0 0,2 0-7,0 0 7,0 0-24,0 0-2,0 0 0,0 0-3,0 0-46,2 2-12,0 1 16,2 1 45,3 4 26,2 1-23,-3 2 36,2 5-26,1-1 0,-1 2-4,3 7-8,0-4-1,-5 3 21,2 4-21,1-5-1,-2 5-1,-1-1 2,-2-4 4,0 4-3,-2-6-2,0 1 2,2 4 17,-4-4 11,2-1-27,0 4 17,-2-2-16,0-2 23,0 1-25,0 0 2,0 6 29,0-4-9,0 2-7,0 3 0,0 0 16,0 9 0,0 1-13,0-3 13,0-3-31,0-3 24,6 3-12,-4-7 0,0-4-11,4 2-1,0-4 0,0 1 1,1 1 2,-1-5-1,5 4 10,0 1-13,-3-3 2,5 0 7,-2-1-6,-1-1-3,-2-1 20,4-3-8,-4-3 2,-2-2-12,-2-1 12,0-2-12,-2-1 20,-2-3 7,0 0 15,0 0 7,0 0 22,2 0 16,-2 0-4,0 0-10,0 0-9,0 0 3,0 0-6,0 0 1,0 0-5,0 0-12,0 0-16,0 0-19,0 0-11,0 0 1,0 0-1,0 0-1,0 0-3,0 0-25,0 0-56,0 0-36,0 0-30,0 0-58,0 0-138,0 0-276,0-6-535,0-6-393,0 30 1550</inkml:trace>
  <inkml:trace contextRef="#ctx0" brushRef="#br0" timeOffset="394431.1195">16742 12704 21,'0'0'16,"0"0"-13,0 0 33,0 0 20,0 0 19,0 0-4,0 0-15,0-2-11,0 2-2,0 0-17,0 0-3,0-2 6,0 2-6,0 0-4,0 0-2,0 0 15,0 0-15,0 0-15,0 0 1,0 0 13,0 0-16,-3-2 0,3 2-29,0 0-33,0-1-16,0 1 13,-2 0 22,2 0-12,0-2 9,0 2 13,0-2 4,-2 0-23,2 2-17,0-2 4</inkml:trace>
  <inkml:trace contextRef="#ctx0" brushRef="#br0" timeOffset="396177.5906">16929 12259 12,'0'0'186,"0"0"45,0 0-87,0 0 172,0 0-19,0 0-102,0 0-88,0 0-9,0 0 25,0 0 17,0-4-16,0 4-17,0 0-23,0 0-16,0 0-3,0 0-7,0 0 0,0 0 0,0 0 1,0 0 2,0 0-6,0 0 0,0 0-10,0 0-7,0 0-6,0 0 4,0 0 2,0 0 1,0 0-1,0 0-2,0 0-7,0 0-1,0 0 1,0-2-3,0 2-4,0-2-3,0 1-3,2-2-12,2-2-4,2-2-39,0-2 1,5 1 9,0-3 10,1 2-13,-1-2 8,4-1 24,-2 0 0,1-1 0,4 0 0,-4-1-2,4 1 0,-2 0-24,1 1 7,5 0 6,-4 2 10,2 0-10,-2 0-6,2 1 16,-3 1 2,2 0 1,-2 2 1,2 1 18,-4-1-18,2 2-1,2-2 16,-4 3-15,4-3 0,-4 3 0,2-3 0,0 5-1,-3-2-3,6 0 1,-6 1 0,2 2 2,-2-3-17,1 3 17,3 0 25,-4-2-24,4 2 2,-2-2-3,-1 2-4,2 0 3,-2-2-8,0 2 9,0 0 3,-3 0-1,2 0-1,-2 0-1,0 0-1,-1 0 1,2 0 15,-3 0-14,1 0 14,2 0 8,-2 0-20,1 0 16,-2 2 2,4 2-21,-2-1-1,1-1 1,2 3 2,-2 0 28,-1 1-30,3 0-9,-2 2 9,4-1 13,-4 0-13,1 1 12,4 1-9,-6 0-3,3-2-19,0 1 5,-2-1 14,-1 1 4,4-1 13,-6 0-15,0 0-1,4-1 14,-6 1-15,0-1 0,-2 0 0,-1-1 3,-1-1-3,0 1 16,1-2-15,-3 1 22,0-3 5,0 2-8,-2-1-18,2 0 14,-2-2 6,0 0 10,0 0-3,0 0 3,0 0 3,0 0 12,0 0-2,0 0 3,0 0-1,0 0-9,0 0-6,0 0-10,0 0-9,0 0-11,0 0-2,0 0 0,0 0-2,0 0-33,0 0-86,0 0-85,0 2-99,0-1-178,0 3-246,-2 0-563,4-15 828</inkml:trace>
  <inkml:trace contextRef="#ctx0" brushRef="#br0" timeOffset="403342.0214">17149 13718 271,'0'0'772,"0"0"-440,0 0-240,0 0-53,0 7 29,0-7 91,0 1 72,0-1-33,0 2 3,0-2-59,0 0-13,0 0-3,0 2-11,0-2 7,0 0-3,0 0 9,0 0-4,0 0-25,0 0-23,0 0-10,0 0-9,0 0-16,0 0-6,0 0-3,-2 3-1,2-3 4,0 0-7,0 0-3,0 0-3,0 0 3,0 0 0,-2 0-3,2 0 0,0 0-9,0 0-1,0 0 1,0 0-11,0 0 2,0 0-2,0 0 0,0 0-2,0 0-1,0 0-1,0 0-2,0 0-8,0 0-1,0 0-3,0 0-28,0 0-43,0 0-39,0 0-29,0 0-45,0 0-94,0 3-172,2-1-256,-2 2-345,-2-13 219</inkml:trace>
  <inkml:trace contextRef="#ctx0" brushRef="#br0" timeOffset="436486.6711">26575 6571 173,'0'0'580,"0"0"-117,0 0-359,0 0-52,0 0 26,0 0 43,0 0 41,0 0 46,-10-18-33,10 16-32,0 0-30,0 2-13,0-3-16,0 1-16,0 2-3,0-2 18,0 0 11,0 0-4,0 0-23,0 0-25,0-1-23,0 1-19,6-2-2,1 0-17,3 0-1,5-1-15,2-2-23,4 2 17,0 1-4,3-2 9,-3 4 1,3 0-10,-4 2 13,2 0 15,-3 0-11,0 6-18,-6 2-9,-3 0 17,1 1-8,-7 1 21,-1-1-11,-3 4 17,0-1 18,-5 2-2,-6 1-58,-3-1-13,-3 4-27,-3-1-38,6 1-1,-6-1 91,6 0 48,-2 1-21,4-3 20,2 1-1,3 1 0,3-4 2,4 0-32,0 0 17,0-4-13,0 1 13,2-2 16,2 0-1,5-5 2,3 1 20,2 0 41,-2-4 26,4 2 25,2-2 40,1 0-27,-2 0-22,2 0-14,-2-2-3,-2 0-6,-3 0 6,4 0 3,-6 0-6,3 0-26,-2 2-23,-5 0-19,0 0-16,1 0 0,-3 0-2,-2 0-1,0 0-17,2 0-21,-2 0-56,2 0-31,1 0-27,-1 0-81,3-1-114,1-9-99,-2 2-150</inkml:trace>
  <inkml:trace contextRef="#ctx0" brushRef="#br0" timeOffset="436890.519">27157 6068 378,'0'0'724,"0"0"-516,0 0-172,0 0 20,0 0 70,0 0 83,0 0 18,0 0-55,0 0 0,0 0-43,38 65-26,-32-23-22,1 6 12,-3 2-25,3-6 22,-3-4-19,2-1-29,-2 2 6,4-3-26,0 0 7,-2-2 3,-2-5-16,0 0-3,0-8-13,0-4 1,1-4 4,-3-4-5,5 3-1,-3-1-2,-2 1 0,2-3-1,0-2-8,0-3 9,1 0-17,-3-1-31,-2-5-32,2 0-10,-2 0-23,0 0 3,0 0-10,2 0-25,-2 0-86,2-3-19,0-6-59,-2-5-85,5 3-405</inkml:trace>
  <inkml:trace contextRef="#ctx0" brushRef="#br0" timeOffset="437177.5986">27401 6384 143,'0'0'1707,"0"0"-1570,0 0-137,0 0 0,0 0 81,0 0 136,0 0-33,0 0-48,0 0-55,-2 108 9,2-85-32,0-2-26,0-1-19,0-1-13,0-4 0,2-1-23,3-3 20,-1-2-10,-2 1 0,4-3 13,0-1 2,3-3 14,-1 2 10,1-2 3,0-1 0,1-2-3,2 0-17,2 0-9,-2 0-61,6 0 29,-6-3-35,3-5-40,0 0-35,-2 1-32,-1-5-88,1-1-8,-4-1-65,-3-1 16,-2 1-284</inkml:trace>
  <inkml:trace contextRef="#ctx0" brushRef="#br0" timeOffset="437404.2018">27556 6400 767,'0'0'736,"0"0"-638,0 0-36,0 0 45,0 0 46,13 112 71,-7-75-37,3 2-31,-1-5-17,-2-3-59,1-8-22,0-4-23,-3-5-12,0-1-23,2 0-1,-2 2-18,2 1 6,2-5 12,-2-2-3,-4 0 1,2-6-39,0 2-67,0-5-72,3 0-133,-3 0-79,5 0-72,-5-5-236</inkml:trace>
  <inkml:trace contextRef="#ctx0" brushRef="#br0" timeOffset="437606.6953">27884 6687 274,'0'0'2024,"0"0"-2024,0 0-26,0 0 26,0 0 100,0 0 30,0 0-43,0 0 13,125 35 12,-103-35-25,2 0-48,-1 0-14,1 0-4,0 0-21,-4-2-36,0-2-86,-4-1-48,-3 0-14,-4-1-75,-5 1-46,-4-3-23,0-1 57,0 1-25,-13-4-706</inkml:trace>
  <inkml:trace contextRef="#ctx0" brushRef="#br0" timeOffset="438303.9103">27836 6577 1,'0'0'1240,"0"0"-1077,0 0-163,0 0-30,0 0 30,0 0 65,0 0-61,0 0 77,0 0 30,0 0-17,94 20-49,-73-13-32,3 0-13,-2 1 0,0-1-26,-1-1-3,-4 1 3,0-1 7,-2-1 2,0 0 1,-3-3-26,2-1 26,-4 1-4,0-2-35,1 0-23,-2 0 22,-1 0-2,1 0 6,-3 0 19,2-2 20,-1-1-16,-1-2-4,-1 2 1,-1-3-14,0 1 46,-2-1-1,0 0 14,0 1 7,-2 1 48,0 1 114,0 2 17,0 1-4,0 0-39,0 0 9,-2 1 17,2 4-56,-2-2-126,2 5-74,0 2 74,0 2 12,0 3 40,0 4-24,2-4-27,0-3-2,0 1-17,2-6 18,1 1-13,-2-2 13,-1-5 1,0 2 15,-2-3-16,2 0-42,0 0 36,0-3 6,0-4 61,-2-4-61,2-6-16,-2-1-42,0-5-130,0 0 188,-4 0-19,-2-2-1,-1 1-158,-4 0 178,3 0 3,-3 2 3,3 3 59,-1 3 33,3 3 57,2 1-29,1 4-35,1 4-17,2 2 20,0 2-23,0 0-71,0 0-4,0 0-73,5 2-4,5 7 81,3 3 23,4 4 9,3 2-17,-4 2-15,4 1-1,-2-1-14,-1-3 15,3 3 0,-4-2-1,2-3-2,-6-2-10,-2-2 13,2-4-13,-8 1 11,-2-1 1,-2-4 2,0-1-1,0 2 26,-2-2 16,-9 1-4,-2 3 1,1-2-16,-4 2-11,2-1-2,1-1-10,0 1-22,3-3-17,3 0-45,1 1-39,4-1-64,2-2-108,0 0-72,0 0-102,6 0-303</inkml:trace>
  <inkml:trace contextRef="#ctx0" brushRef="#br0" timeOffset="438775.8457">28787 6439 1206,'0'0'469,"0"0"-297,0 0-88,0 0-38,0 0 74,0 0 45,0 0-42,0 0-39,0 0-22,0 0-24,107-28 40,-84 28-59,0 0-19,-2 2-13,-3 5-19,-2 1-13,-2 1-26,-6-1-20,-2 1 23,-2 3 23,-4-1 9,0 2-2,-2 2 21,-8 0-12,-4-1 26,-2 3-23,-1-2 26,-2-1 24,2 1-8,2-1 3,2-1-6,1-1 10,6-3 16,0-2-16,4 0-4,2-1-6,0-4 0,5 5 23,4-3 12,3-1 26,3 2 13,4-2-12,0-1-17,3 0 3,-4-2-26,2 2-12,-1-2 19,-2 0-10,-2 0-13,0 0-19,-5 0-1,-1 0-12,-1 0-25,0 0-72,2 0-9,-4-2-13,0-2-62,2-1-104,0-3-99,4-3-117,-6 1-298</inkml:trace>
  <inkml:trace contextRef="#ctx0" brushRef="#br0" timeOffset="439208.2721">29346 5765 72,'0'0'782,"0"0"-231,0 0-402,0 0-87,0 0 52,0 0 110,0 0 0,0 0-85,0 0-58,0 0 26,28-7-10,-20 33 32,4 12-43,2 8 1,-8 6-16,2-3-29,-2-1 15,1 0-9,-3 0-28,5 5 24,-5-3-42,5-3 18,-3-1 20,2-2-39,-2-2-1,1 2 1,-5-2 1,3-2-2,-1-2-18,0 0 18,2-3 13,-4-2 9,2-2-22,-2-5 1,0-9 0,1-4-2,0-1-1,-1-2 2,0-1 1,-2 0 1,0-5-2,0 0 0,0-4-12,0 0-11,0 0-15,2 0-39,0 0-22,-2-4-10,4-4-55,0-6-33,2-11-42,1 1-1104</inkml:trace>
  <inkml:trace contextRef="#ctx0" brushRef="#br0" timeOffset="439509.1228">29719 6249 627,'0'0'1091,"0"0"-961,0 0-130,0 0 0,0 0 104,0 0 133,0 0-46,0 0-68,0 0-52,-4 94 16,4-80-7,2 1-6,5-2-19,-1 1-36,1-2 4,1-3-23,0 0 1,0-3 0,4 0 2,-2-2 29,3 0-3,2-3-13,0-1-16,2 0-39,-4 0-16,1 0-77,4 0 23,-8-4-40,2-1-38,2-3-102,-6-1-29,0-2-59,-1 1-40,-3 0-304</inkml:trace>
  <inkml:trace contextRef="#ctx0" brushRef="#br0" timeOffset="439769.3733">29874 6249 1373,'0'0'306,"0"0"-277,0 0-29,0 0 156,0 0 55,0 0 19,12 114-55,-6-81-26,4 6-37,0-4-18,2-2-40,-6-7-15,0-6-10,-2-4-13,0-3-16,1 4-1,-1 0 1,0 3 3,0-3 26,1-3-27,-3-5 0,0-2-2,-2-2 0,2-4-1,-2 1-11,0-2-49,0 0-48,2 0-13,1 0-49,-1-9-82,2-4-77,-2 3-41,2-13-1207</inkml:trace>
  <inkml:trace contextRef="#ctx0" brushRef="#br0" timeOffset="441151.0021">30047 6379 341,'0'0'996,"0"0"-797,0 0-199,0 0 20,0 0-20,0 0 133,0 0-26,0 0-61,0 0-4,0 0 52,129-21-26,-104 21 29,-1 0-12,-1 0-34,-2 0-51,-1 2 13,-4 4-13,2 2 0,-8 0 20,-1 3-17,-3 0 0,-2 1 13,-2 3-14,-2 0 0,0 3-2,0-1-22,-4 0 19,-4-2 0,-1 1-43,-1-3 30,-1-2-6,2-1-11,1-2-28,0-2-21,-2-3 43,2 1 1,0-2-14,0-2 0,1 0 28,5 0 24,-3 0 0,3 0 0,2 0 0,0-4 0,0-3 3,2-2 23,5-1-26,4-2-23,-1-1-50,8-3 73,-4 1 39,3-2 30,0 0-67,2 0-2,-2 1 2,0 1 15,3 0 5,-8 1-22,3 3-9,-2 1 9,-5 0 0,1 5 16,-5-1 3,-2 4 23,0 0 7,-2 0 26,0 2-4,0 0-6,0 0-17,0 0-48,-4 0-45,-3 0 45,3 0 55,-2 0-55,2 0-78,-5 6 3,2 0 75,-1 1 58,2 5-26,2 0 11,0 3-41,0-1 17,0 4 23,4-3-19,0 3-10,0-3 48,6 1-22,2-1 6,2-2-9,3-2 25,2 1-3,0-5-6,4 1-7,-4-3 16,1-2 0,2-1-10,-4 0 1,2-2-17,-6 0 3,-2 0-12,1 0 6,-3 0-7,-1-2 1,-1 2-13,-4-2-13,0 2-3,0 0-39,0 0-22,0 0-42,0 0-38,0 0-49,0 0-75,0 0-170,-9 0-144,1 0-449</inkml:trace>
  <inkml:trace contextRef="#ctx0" brushRef="#br0" timeOffset="443119.6123">26840 7589 91,'0'0'189,"0"0"-29,0 0-16,0 0 9,0 0-124,0 0 1,0 0 18,0 0 5,0 0-53,-53-6-13,49 6 13,0-1 16,0 1 65,2 0-9,0 0 3,0-3 6,0 3 27,2-1 16,-2 1 6,0 0-20,2-2-2,0 2-8,0 0 4,0 0-10,0 0-9,0 0 15,0 0-9,0-2 2,4 2-41,0-2-10,0 0-26,4 2-16,5-2 42,4 2 29,2 0-36,5-3-14,-2 3-21,2 0-16,0 0 0,-5 0 3,2 3-10,-6 1 4,-3 2-10,2-1-29,-6 1-33,-4 1-12,-2 1 22,-2-1 23,0 6 6,-2-2 49,-6 4-40,-6 2 21,0 1-43,-1 0 62,-2-3 3,0 2 13,4 0-13,0 0 42,3-2-41,2-2 22,4 0 6,2-4-26,2-4-1,0 3 86,2-2-50,6-3-18,4 3 25,6 0 36,-2-3 10,5-1-24,3-2-28,0 0-7,-4 0 20,2 0-20,-3 0-9,-2 0-1,-6 0 0,-1-1-21,-4 1-1,0 0 1,0-1 0,-4 1-1,-2 0-1,2-3-12,-2 3-6,0 0-17,0-3-22,0 2-32,0-1-33,0-4-35,2 1-82,2-3-56,4 0-113,0-2-139,-1-1-159,-38 68 597</inkml:trace>
  <inkml:trace contextRef="#ctx0" brushRef="#br0" timeOffset="443537.4844">27269 7149 975,'0'0'453,"0"0"-453,0 0-17,0 0 17,0 0 209,0 0 21,0 0-61,0 0-88,0 0 46,0 0 25,16 123-26,-12-67-26,2-5-55,-2-5 13,3-2-19,-3-3 6,2-2-10,3-3-9,-5 1 9,3-5-22,1 0 10,-2 0-11,0-10-12,1-1 0,-2-7-2,-3-1 2,2-2 0,2 2 0,-2 2-2,0-6-20,0-4-10,-2 1-33,1-4-22,-1-1-19,-2-1-23,5 0-33,-3 0-48,0-3 25,0-6-33,0-5-104,0 5-313,4-14-124</inkml:trace>
  <inkml:trace contextRef="#ctx0" brushRef="#br0" timeOffset="443988.6923">27692 7360 1124,'0'0'452,"0"0"-425,0 0-25,0 0 32,0 0 125,0 0 30,0 0-40,-54 106-49,48-82-48,0 1 29,2 5-62,0 7-19,0-3 0,4-4-1,0-9 1,0-5-9,0-3 9,6 2 22,2 3-22,5 2-2,0-3 1,1-1 2,4-3-3,-3-4 2,3-1-16,0 0 14,-2-4-18,2-1-19,-4-3 23,-1 0-45,0 0 19,-2-7 38,-1-2-44,-2-3 48,-1-1 27,-2 0-25,-3-2 24,-2 1 26,0 2 19,0 0 16,-2 5-61,-5 1 32,-4 2-35,1 4-7,-3-3 94,0 1-72,2 2-25,-1 0 7,4 0-17,-6 0 23,6 0-26,0 2-15,2 4-18,1-1-21,-2 2-17,5 0-39,2 0-104,0 3-107,7-3-36,4 0-57,-3-5-286</inkml:trace>
  <inkml:trace contextRef="#ctx0" brushRef="#br0" timeOffset="444236.2686">28191 7715 1691,'0'0'490,"0"0"-490,0 0-74,0 0 74,0 0 171,0 0-35,144-8-94,-101 4 16,-9 4-45,-9-3-1,-8 1-12,-2 2-16,0 0-52,0-2-94,-1 2-16,-2-2 6,-8 2 3,-2-2-26,-2 2 55,0-2 140,0-2-13,-9 1 4,-2-1-82,-3-1-10,3 1-375,-14-2-273</inkml:trace>
  <inkml:trace contextRef="#ctx0" brushRef="#br0" timeOffset="444727.3867">28291 7639 351,'0'0'378,"0"0"-123,0 0-119,0 0 24,0 0 32,0 0 49,0 0 12,0 0-75,0 0-93,0 0 2,0 0-87,-34-28-61,42 21-33,2 3 58,6 0 17,-2 1 6,6-1 13,-5 2-26,3 0 19,0 0-25,0 2 12,2 0 4,-1 0 15,0 0 1,-2 2 2,0 4-2,-2-1 3,-1 2-3,0-4 0,-6 2-13,0 0 13,-1-3-22,-5 0 21,2-2-2,-4 0 2,2 0 1,-2 0 0,3-2 3,-3-5-2,0 0-1,2-1-95,-2-1 66,0-2-13,0-2-10,0-1-111,0-2 76,-2 3-63,-3-3-13,1 2 163,-3 2 94,3 0 24,-2 3-118,0 4 224,2 2-224,-1 0 260,0 3-33,5 0-55,-2 0-110,2 0-45,0 0-17,0 0-42,2 0-59,8 0 59,0 3 42,5 4 36,2 1-23,0 1 3,4 4-3,-4 3 6,5-1 27,-4 4 2,4 1-9,-5-2 10,-1 1-17,2-1-29,-8 0 49,-2-4-39,2 0 3,-8-4 6,-2-2 27,0 2 6,0-3-11,-6 1-44,-4-1-29,0 1-26,-3-3 0,-4 2-35,2-3-62,3-4-75,-2 0-49,6 0 55,0-8-16,4 3-532</inkml:trace>
  <inkml:trace contextRef="#ctx0" brushRef="#br0" timeOffset="445142.2479">29070 7311 1216,'0'0'826,"0"0"-826,0 0-98,0 0 98,0 0 10,0 0 133,0 0 16,0 0-91,0 0 9,114 46-18,-90-36-5,-7 2-34,2-1-20,-4 2 0,-3-3-3,-3 4-17,0-3 1,-7 0-30,0-3 11,-2 0 12,0 0-10,-4 1-3,-5-1-6,-4-1-26,1 0 52,1 0 19,-4 1 0,0 0 1,5-2-1,-3 4 0,2 0 0,3 0 2,4-1 20,0 1-2,1-1-1,3 0-16,0 2 43,0-4-17,7 0-7,1-1 20,5 2 14,4-4 18,0-1-23,6 0-5,0-3 2,1 0-45,1 0-1,-1 0 10,1 0-12,-4 0-2,1-3-37,-1 2-32,-4-4-55,2 2-77,-5-3-106,0-1-74,-4-6-164,-2 6-249</inkml:trace>
  <inkml:trace contextRef="#ctx0" brushRef="#br0" timeOffset="445455.9379">29584 7149 1565,'0'0'445,"0"0"-389,0 0-40,0 0 3,0 0 163,0 0-24,0 0-80,0 0-49,0 0 16,0 0 68,30 37 6,-16 1 3,2 8-35,-6-3-33,0 1-15,-2-9-27,-1 2 8,2-2-19,-1-2 2,1 0-3,-3-7 0,0-6-1,-2-3 1,1-4 0,-1 5 0,1-3 0,-1 3 1,0-5-1,0-2 0,-2-3-19,0-3-52,-2-1 10,2 1-51,0-5-20,0 3-39,0-3-68,4 0-179,-2 0-60,0-3-118</inkml:trace>
  <inkml:trace contextRef="#ctx0" brushRef="#br0" timeOffset="446202.3781">30123 7274 956,'0'0'307,"0"0"-210,0 0-15,0 0-21,0 0 44,-76 100-44,69-78 24,0 2-27,7 0-38,0-2 32,0 2-15,7-3-37,6 0 0,4-4 19,0-1-17,6-2-3,-1-2 2,0-3-1,2-3 1,-3-1 19,1-5-18,-6 0 40,0 0-6,-4-5 6,-4-2-10,1-1-2,-4-4 70,-3 1 36,-2-1-135,0-5 1,-2 5 76,-10-3 6,0 5-23,-3-2 17,0 4-4,-2 1-39,-2 3-35,2-1 23,1 5-23,-4 0 54,6 0 1,0 0-36,6 0-19,2 3-20,1 3-38,3-3-3,2 3-23,0 2-58,0-1-68,9 4-120,5-4 18,8-4-212,-6 1-304</inkml:trace>
  <inkml:trace contextRef="#ctx0" brushRef="#br0" timeOffset="446958.4782">30481 7377 1457,'0'0'133,"0"0"-45,0 0-81,0 0 136,0 0-36,-6-103-36,6 92 104,0 1-32,0 6 41,0 2-68,0 0-64,0 2-36,0 0-15,0 0 11,0 4-12,0 4-16,0 0 16,0 10 25,0 2 30,0 2-7,0-1-48,0-1-18,0-3 2,0 0 13,0-2-23,9-3 7,-3-3-7,1-1-9,3-3-20,-2-1 3,4-4-41,-4 0 41,2 0 23,3-4 27,-2-7-11,1 0-7,1-5-32,0 1 7,-2-2-3,-3 2-33,0-3 9,1 3 4,-4 2 68,-3 3 1,0 2 41,-2 7 72,0-2 28,0 3-15,0 0-18,0 0-31,0 4-20,0 0-58,0 3-32,0 6-7,0 2 39,0 8 65,2 7-43,4 9-22,2 3 0,3-3 1,2-1-1,2-3-21,-1-4 21,2-1 0,-2 1-1,2-1-2,-2-2 2,-2 1 1,2-9-1,-8-2 0,0-5 1,-2 0-2,3 0 0,-1 4-1,1 1 3,-3-1 0,-4-2-1,0-4 0,0-1 2,0 0 20,-4-3-5,-7 1 33,-2 0 2,-4-3-22,-4 0-29,-5-3-10,1-2-22,-1 0 5,-1-2 27,2-8 84,1-2-81,3 1 38,0-3-40,4 0 62,4-2 75,6 0-39,3 2 39,2-4-75,2 4 1,0 0-61,0 2 10,8 0 0,1 1-1,4 2-12,4-1 0,0 2-16,4-2 15,-1 5 1,0-1 1,-2 1 1,-2 3-2,-3 0 0,-2 0-3,-7 2 3,0 0-3,-1 0-19,-3 0-7,0 0-3,0 0-12,0 0 6,0 0-4,0 0-3,0 0-19,0 0-22,0 0-17,-3 0-22,1 0-62,-2 2-116,0 2-171,-5 1-53,1-1-473,38-19 665</inkml:trace>
  <inkml:trace contextRef="#ctx0" brushRef="#br0" timeOffset="447927.8953">30813 6882 1039,'0'0'1120,"0"0"-1114,0 0-3,0 0-3,0 0 162,0 0 10,0 0-63,0 0-9,0 0-29,151 21-32,-109-21-23,-1 0-16,-10 0 3,-3 0 0,-7 0-3,-6 0-74,-5 0-64,2 0-14,-4-1-42,0-4-30,-4 1 0,-4 1-78,0-5 55,-2 4-555</inkml:trace>
  <inkml:trace contextRef="#ctx0" brushRef="#br0" timeOffset="448437.1899">30817 6810 999,'0'0'296,"0"0"-166,0 0-87,0 0-17,0 0 36,0 0-14,0 0-47,0 0 45,0 0 19,0 0 16,0 0-42,99-7 0,-69 7-29,5 0-8,-3 0-4,-5 0-28,-2 5 13,-5-1-28,-1 1-10,4 1 3,-4 0-4,1 1 11,-8-1-46,-2-2 35,-1-1 4,0 1 17,-7-1 35,0-3 0,0 2 19,-2-2 14,2 0 15,-2 0 21,0 0 15,0 0 11,0 0-5,0-5-90,0-2-43,0-1 14,0-1 27,-2 0-14,0-6-62,0 0 32,0 0 43,-5-1-23,3-1 26,-3 0 65,1 3-16,0-1 64,0 4 1,2 2-20,-4 1 104,6 0-26,0 5-53,0 1-67,2 0 3,0-1-20,0 3-32,0 0-3,0 0-33,0 0-25,0 0-3,4 5-20,6 3 81,2 3 6,3 2-3,2 4-3,0 1 1,2-1-1,-2 1 0,-1-1 0,2-3 0,-6 3-14,1-2 11,-4-3-16,-5 0 19,0 0 1,-2-3 19,-2 1-20,0-3 0,-2 1-13,-4-3-7,-2 2-77,-1-5-104,0 1-36,3-3-3,0 0-115,2 0-297</inkml:trace>
  <inkml:trace contextRef="#ctx0" brushRef="#br0" timeOffset="448827.389">31515 6542 1479,'0'0'766,"0"0"-766,0 0-104,0 0-16,0 0 120,0 0 29,0 0 33,0 0-17,0 0 1,0 0-44,100 60 21,-87-50-23,-5 4-1,1 1-32,-2-1-67,-5-4-43,-2 4 130,0-2-55,-6 0 48,-6 1-25,-2-4-10,-1 3-4,0-3 49,-2-1 10,2-3 20,4 3-3,1-1-15,2-2 64,4 1 16,1-3-37,3 1-32,0 2 91,0-1-42,0 2 15,7-2 17,-1 1-39,4 0 29,3-1-6,2-1-23,0 0-10,2-2 0,2 0-9,0-2-18,0 0-18,1 0-29,-6 0 13,3-4-26,-4 0-29,-2 0-26,-3-3-71,-2-1-79,-2-1-61,0-3-21,-1 2-450</inkml:trace>
  <inkml:trace contextRef="#ctx0" brushRef="#br0" timeOffset="449384.7367">31728 5990 1000,'0'0'498,"0"0"-407,0 0-89,0 0-2,0 0 143,0 0 56,0 0 83,0 0-117,38 110-97,-25-60 29,-1 3-20,-3-5-12,0-4-30,-1 0-3,0 1-29,1 0 10,-1 3-9,1-2 21,-3 0 1,3-3 26,-3 0-27,0-2-9,1-2 0,0-4 4,-1-2 15,-2-7-33,0-6 1,-2-6 13,0-2-15,0 1 15,0 1 11,-2-1-26,2-1-1,-2-5 16,0-3-13,0-1 1,0-1 8,0-2 14,0 0 16,0 0 2,0 0 4,0 0 10,0 0 24,0 0 1,0 0-10,0 0-16,0 0-13,0 0-9,0 0-10,0 0-2,0 0-11,0 0-11,0 0-1,0 0-2,0 0-10,0 0-1,0 0 11,0 0-1,0 0-1,0 0-11,0 0 2,0 0-9,0 0-3,0 0-10,0 0-3,0 0-10,0 0-9,0 0-19,0 0-23,0 0-26,0 0-28,0 0-24,0 0-42,2 0-91,1-4-141,0-1-57,-3 1-192,-8 17 64</inkml:trace>
  <inkml:trace contextRef="#ctx0" brushRef="#br0" timeOffset="449788.2762">32045 6479 1183,'0'0'339,"0"0"-339,0 0-23,0 0 23,0 0 121,0 0 67,0 0-9,0 0-24,0 0-45,0 0-25,-3 80-21,3-61-38,0-2-3,0-1 19,0-1-26,0-3 3,5-3-15,-1 1 18,2-4 10,2-1 20,1-1 0,2-2 9,-3-2-39,1 0-18,1 0-4,3 0-29,-4-4-20,-1-3-47,0-1-53,0-4-19,0 1-98,-4-1 16,-2-4-258,0 5-32,-2-5-181</inkml:trace>
  <inkml:trace contextRef="#ctx0" brushRef="#br0" timeOffset="450002.4796">32045 6479 1254,'101'-22'472,"-101"22"-388,0 7-61,0 3 117,4 4 116,0 3-69,2 5-28,2 0-62,-2 0 9,2 4 0,0-1-35,1 0-33,0-2-37,-1-4 2,3 3 13,-3-4-15,1-1 1,-3-4 1,-1-1 10,-1-2-13,-2-5-11,0-1-34,0-2-54,-2-2-24,0 0-15,2 0-1,-2 0-49,2-4-71,-2-5-33,0-4-229,0-1-658</inkml:trace>
  <inkml:trace contextRef="#ctx0" brushRef="#br0" timeOffset="450242.4288">32339 6485 1904,'0'0'292,"0"0"-282,0 0-7,0 0 162,0 0 81,0 0-62,0 0-53,0 0-41,0 0 22,93 97-61,-73-80 4,-1 3-17,-2-3-25,2-3-4,-2 1-5,-2-1-4,-1-2-3,-2-3 2,-4 0-11,-2-5-36,-2 1-19,1-3-61,-5-2-36,0 0-13,0 0 19,0 0-46,0-9-130,-7-3-452,1 0 59,-4-10 247</inkml:trace>
  <inkml:trace contextRef="#ctx0" brushRef="#br0" timeOffset="450462.4508">32499 6457 1248,'0'0'606,"0"0"-606,0 0 25,0 0-18,0 0 204,0 0-20,0 0-65,0 0-48,0 0 32,-28 106-30,17-89 10,1 0-61,-3 1-16,2-3-13,-1-2 0,4-1-16,-2-2 3,4-3-35,0-1 0,4 0-1,0-5-77,0 1-29,2 0-110,0-2-131,0 0-73,2 0-238</inkml:trace>
  <inkml:trace contextRef="#ctx0" brushRef="#br0" timeOffset="450672.8739">32704 6604 1588,'0'0'228,"0"0"-215,0 0 42,0 0 45,0 0 46,0 0-32,0 0-53,0 0 20,113-5-48,-98 5-30,-2 0-3,-3 0-70,-1 0-125,-3 0-61,-2 0-49,-4-2-37,0 0-69,0-1-78</inkml:trace>
  <inkml:trace contextRef="#ctx0" brushRef="#br0" timeOffset="450935.8102">32690 6483 876,'0'0'293,"0"0"-114,0 0-3,0 0 22,0 0 7,0 0-10,34 95-53,-28-76-22,0-4-55,1 3 9,-1-3-32,-2-3 3,2-1-22,-1-3-21,-1-2-2,-1-1 1,-1-3-1,0 0 3,-2-2-3,0 0-74,0 0-55,0 0-59,2 0-104,-2-2-52,2-5-40,0 1-138,0-10-184</inkml:trace>
  <inkml:trace contextRef="#ctx0" brushRef="#br0" timeOffset="451474.1754">33063 6396 1205,'0'0'332,"0"0"-212,0 0-84,0 0 19,0 0 124,0 0-7,0 0-65,0 0 10,0 0 2,0 0-22,-59 72-13,50-52-45,3 4 6,2-4-6,-1 1-27,5-1 27,0-1-26,0 0 0,0-4 0,7 0-13,-1-3 0,5 0-15,-5-3 14,5-4-22,-3 1-28,0-4 38,4 0-16,-4-2-3,0 0 3,1 0-13,2-4 13,-5-2 3,0-3-20,-2-3 14,1-1-81,-3 2 68,-2-1 32,0 1-10,0 4-20,-9-2 43,3 6 65,-2-1 77,-3 2-142,-2 0 29,1 2-29,-2 0 26,0 0 19,-1 0 10,2 4-36,3 1-19,1 4-16,1-2 0,3 1-16,1-1-59,2 3-54,2-3-153,0 1-37,9-2-72,-3-4-235</inkml:trace>
  <inkml:trace contextRef="#ctx0" brushRef="#br0" timeOffset="452220.4238">33216 6565 36,'0'0'1194,"0"0"-651,0 0-406,0 0-111,0 0 9,0 0 24,0 0 158,0 0-78,0 0-16,0 0-97,30-101 48,-28 94-48,0 7 67,-2-3-54,0 3-13,0 0-10,0 0 6,0 0-5,0 0-17,0 0 0,0 3-39,0 4-22,0 3 61,0 1 22,0 2 4,0 2-25,2 1-1,0-1 0,5 0 0,-3-1-2,4-3-17,-2 0 19,4-2 0,-4-2 0,2-1 13,-2-3-13,0-3-2,4 0-20,-4 0-1,2 0 7,3-5 15,1-3-2,-1-4-40,0-1 41,-1-3-66,-1 1 68,-2 0 0,-3 0-39,0-1 39,-2 6 52,0-2-13,-2 4 16,0 4 86,0 1-48,0 3 10,0 0-36,0 0-12,0 0-24,-2 0-31,2 0-30,0 2-18,0 3-23,0 5-9,0 3 80,0 9 35,0 7-9,4 6-26,6 3-3,4 0-16,0-3 2,-1-1 5,2 1 8,0 1 1,-3-2 6,4 1-6,-4-1 5,0-1-4,2-1 1,-6 3-24,0-3 12,-1 0-3,-3 1 14,-2-4-15,0-1 15,-2-3-20,0-5 19,0-7-33,0-1 17,-6-1 18,-3 0-15,-3 3 0,-3-5-7,-2-3 4,-5-5 0,0-1-46,-2 0 7,-1-11-3,1-4 60,1-8 1,0-5 9,3 1 36,10 1 4,3 6 25,5 3-22,2-3 102,0-2-13,2 2-7,9-1-134,2 3 2,4 2 5,2 0 85,-2 5-6,7 0-28,-6 1-4,1 2-7,1 3-28,-4-1-19,0 2 0,-4 2-22,-2 0-6,-3 2 2,-2 0-34,-3 0-58,0 0-61,-2 4-64,0 2-125,-2 2-277,-5-3-96</inkml:trace>
  <inkml:trace contextRef="#ctx0" brushRef="#br0" timeOffset="453864.6944">32227 8311 327,'0'0'476,"0"0"-143,0 0-63,0 0 10,0 0 70,0 0-22,0 0-25,0 0-13,0 0-28,-7-5-39,7-5-74,-2-5-35,2-9-19,0-14 24,0-13-53,4-7 23,9-8-89,4 1 0,4 0-48,3-2-12,4-2-53,1 1 0,1 3 18,4 9-3,-2 12 41,-1 14 13,-5 10 15,-6 9 12,-4 5 17,-4 5 19,4-1-16,1 2-3,0 0-10,0 0 10,-5 9 1,1 0-1,-2 5-2,-5-1-40,-4 3-18,-2-2 15,0 1 7,-10 3 6,-6-1-26,-9 3-15,-5-3 8,-2-2-15,6-3-3,4-6-20,9-5 6,0 2 97,5-3 0,1 0 84,7 0-84,0 0-3,0-7-91,5 2 94,5-3-3,3 0-33,4 1-23,1 3 59,2 0 55,2 2 12,1 2-66,0 0-2,-2 4-10,1 3 8,-4 3-10,2 4 13,-3 1 39,-2 0-37,2 6 20,2 8-22,-4 4-17,-3 2-5,-3 0 5,-4-8-12,-3-6 16,-2-5-12,0-3 8,0 2 17,0 3 4,-7 2-2,-2-1 14,-1-2 3,-3 1 17,-4-5-4,0 0-3,-6-1 16,-4-3-35,-5-1-10,0-6-16,4-2-10,7 0 24,3-4 2,4-4 22,2-3 30,2-3 3,8-2-55,2-1 70,2-5 68,10 0-80,8-3-56,12-5-2,13-2 48,1 1 54,6 3-38,-10 3-10,-1 8 23,-6 2 9,-3 1 18,-4 4-6,-6 3-22,-10 3 21,-2 0 10,-1 3-25,0-1-60,-5 0-20,-2 2-2,0 0-1,-2 0-2,0 0-12,0 0-10,0 0-8,0 0-23,0 0-19,-2 0 2,-2 4-28,2 0-44,-7 1-14,0 4-51,-3 0-117,-2 2-128,-2-2-258,1-3-526,98-63 762</inkml:trace>
  <inkml:trace contextRef="#ctx0" brushRef="#br0" timeOffset="456409.6574">26380 6183 1132,'0'0'710,"0"0"-509,0 0-107,0 0 45,0 0 13,0 0 0,0 0-52,0 0-29,0-4 3,0 4 10,-2 0-14,2 0-28,-2 0-42,0 0-19,0 2 18,-2 2-12,-4 3-23,0 9-21,-4 7 25,1 7 19,0 4-10,5-1-22,6-1 19,0-1 4,0 3 20,2 3-18,9 1 20,-3 0-19,7 2 16,0-1 1,0-1-2,4 2-15,-2 0 17,-2 0 2,2 0 0,-6-2 0,-1-3-2,0-1 2,0-3-1,-6 1 1,-2-1-2,-2-2-11,0 0 13,-2-7 22,-5-5 3,-2-1-24,1-3-2,-2 1 1,-3 3-16,-4-2-20,2-1 20,0-5 16,2-3 23,1-1 16,3 0-4,0-5 0,5 1 30,2-1-11,2 0-21,0 0-21,0 0-12,0 0 1,0 0-1,2 0-48,0 0-13,0 0 0,2 2-10,4 2 7,-2 3 64,0 5 16,6 0 6,4 12-22,0 3 0,6 7 1,-3 5 1,-1-5-2,-2 0 0,-2-1 2,2-3 17,-4 3-6,-1-1-12,2 3-1,-5-1 1,1 2 2,-3 1-1,0-3-2,-4 2 3,0-3 22,-2 0-21,2-9 44,-2 0 16,2-10-32,1 1 7,-1 2-23,3 3 45,-1 1-7,0 1-18,2-4-11,0-3 14,-2-2-7,1-3-7,2-2 1,-5-4-13,0 0 15,-2-4-9,0 1-6,0-1 3,0 0-3,0 0-12,0 0-1,0 0-51,0 0-55,0 0-34,0 0-47,2 0-74,0-1-156,2-3-164,0 2-230,5-6 35,-30 23 776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2-10-13T20:12:01.84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25124 734 300,'0'0'320,"0"0"-40,0 0-52,0 0-95,0 0 30,0 0 16,0 0 3,0 0-39,8-7-19,-6 6-21,-2 1 11,0-2-8,2 0-9,0 0-22,-2 0-11,2-1 4,-2 1 13,0-1 22,2 3-17,-2 0-15,0 0-71,2 0-3,-2 8-60,0 9 63,0 12 83,0 12-38,0 5-7,0-1-22,2-1-16,3-8 0,1-2 3,3 0-3,-3-5 0,0-4-1,-1-6 1,-1-5 0,2-2 1,0-1-1,3-2 0,-4 1-22,1-6 3,0-3 0,-2-1-62,2-1-37,2-14 12,-4-12-72,-4-7-194,0-5-150,-2 8-295</inkml:trace>
  <inkml:trace contextRef="#ctx0" brushRef="#br0" timeOffset="266.8008">24947 688 935,'0'0'1067,"0"0"-996,0 0-32,0 0 39,0 0 152,0 0-14,125-46-58,-71 32-33,1 1-28,-3 0-11,-7 3-32,-9 0-34,-2 2-4,-8 3-15,-8 1-1,-2 2-1,-8 1 0,3 1-2,-1-2-32,1 2-22,-4 0-56,-5 0-21,-2 0-43,0 5-101,0 3 84,-7 1-63,-6 3-273,5-3-493</inkml:trace>
  <inkml:trace contextRef="#ctx0" brushRef="#br0" timeOffset="2066.7729">25471 897 509,'0'0'394,"0"0"-312,0 0-40,0 0 95,0 0 16,0 0-20,0 0-6,0 0-6,0 0-8,0 0-57,107 62-21,-93-62-12,4 0 26,-4 0-46,3-9 39,-2-3 26,0-2-22,0-1-14,-4-4-9,-1 0-4,-2-1-18,-2 0-1,-1 1-1,-2 2-12,-3-1-16,0 7-20,0 1 20,-10 3-8,2 2 35,-2 3-12,-5 2-28,-2 0-3,0 2 42,-3 5 3,2 4 3,0 3 16,4 2-3,3 2-15,-2 3 19,7-1 22,2 4-16,2-2 13,2 0-13,0-3 0,2 0-3,8-2 6,3-2 29,2 1-6,5-5-39,-4 0-10,6-3 0,-4 1-2,1-6 12,1 1 23,-2-3-4,0-1-31,0 0 28,2-3-25,-3-4 28,2-4-32,-4 0 0,4 0-17,-6 0 4,1-2 13,0 2 0,-6 0-16,2 0-10,-1-3 0,-3 2 24,3 1-1,-5-1 3,-2 3-1,2 1 2,-4 3 2,3 1 13,-3 4 6,0 0 11,0 0 2,0 0 23,0 1-35,0 5-23,0 4-23,0 2 23,0-1 17,0 2-17,2-1 1,2 1 0,4-1-1,3-1 3,-2 0 13,1-2-16,4 0 0,2-1 10,-2-5-9,6 1 12,-3-2 6,2-2 17,-4 0-7,3-2-26,-2-5-1,0-1 11,0-3-13,-6-1-48,-1-2-1,-3-1 7,-4 0 0,-2-2-6,0 2 3,0-3-7,-8 1 19,-3 0-5,-2 2-21,-2 1 11,1 1 22,-2 0-7,2 2 33,-1 0 26,2 3 3,5 1-25,-1 2 5,5-2-6,4 4 10,0-2-13,0 5-26,4-5-20,5 1-38,8 3 22,0-2 43,3 2 18,4-2-1,4 2-1,-5 1 0,3 0 0,0 0 3,-6 0 23,2 0 74,-5 4-39,-3 3-25,-3 0 6,0 5 12,-5 0 53,-2 1-20,0 1-45,-2 1-23,-2 0 0,2 3-3,1-3 0,-3 2-11,3-2 11,1-2-12,-2 1 15,4-3 0,0-1-16,2 0 4,4-6 8,-2 3-9,0-3 10,1 0 12,2-4-5,0 0 5,-1 0-9,4 0 4,-4 0 2,2-8-6,2 1-13,1-3 9,-2-2-12,0 1-25,-3-2-17,3-1 13,-6 0 28,-1 1-15,-2-1-23,0-2-9,-4 2 12,1-1-6,-3-1-6,0 3 25,0 2 23,-5 4 14,1 0 9,-2 4 35,0 1 3,2 2-12,-2 0-49,-4 0-26,2 0-26,-2 5 13,1 3 17,-2 2 2,1 1 1,1 3 3,1-1 3,4 2 13,-2 3-3,1-3 3,2 2 3,3 0 36,0-1-17,0 1 4,0-2-6,8-1-1,0-1 2,0-2-20,5-2 2,0 2 10,-3-4-13,3-1 12,2-2-12,0-2 13,-1-2 7,4 0 12,-4 0 0,3-5-9,-2 0-10,0-4-10,-2-2 29,0 2-19,-1-4 0,-1 0-13,0 1-1,-1-2-3,-1 3-12,-1 0 13,1 1-13,-3 0 3,3 3-16,-1 1 7,0 2 5,1 1 1,-2-1 4,1 4-17,0 0 25,0 0-12,2 0-5,-4 5 21,0 3 22,0 2-9,1 1-10,-3 0 26,3 1-6,-5-1-10,0 1 6,0-2-19,-2-1 16,2 1-3,-2-5 3,0 1-3,0-3-10,0 0 13,0-3 4,0 0 22,0 0 6,0 0 0,2-3-48,0-6-44,0 0-24,0-2-2,3-3 41,-1-1 6,2 0-3,3 1 1,0 1-4,-1 1 3,0 3-6,0 0 3,2 6-1,-2-1-15,0 3 16,3 1 28,0 0 1,-5 0 49,2 1 22,1 6-17,-1 0-5,-1 0-17,-1 3-16,1 1-16,-1-1 3,0 0-1,-2-3-2,0 1-1,-2-3 1,4-1 16,-4 1-14,-2-5 0,2 0 1,-2 0 13,0 0 13,0 0 10,0 0-1,2 0-38,-2 0-6,0 0-20,4-5-13,0-1-12,2-3-1,0 0 17,3-1 12,0 0 11,-1-1-5,1-1-28,1 0 16,1 5 13,0-1 3,-1 0-10,2 5 4,0-1 19,0 2 17,-2 0 29,4 2 31,-6 0 4,3 0-17,-3 6 7,3 2-16,-5-1-7,1 6-3,-1-4-4,-2 4-22,0-2 7,-2 1-3,2 0-11,-2-3 1,3-2-1,0 1-12,-3-5-26,2 2 7,2-3 0,0-2-49,3 0-111,4 0-34,-1-7-120,3-4-163,-2 2-233</inkml:trace>
  <inkml:trace contextRef="#ctx0" brushRef="#br0" timeOffset="2503.0931">27644 770 473,'0'0'1440,"0"0"-1281,0 0-75,0 0-25,0 0 103,0 0 44,0 0-70,0 0-43,0 0-38,-24-26-13,16 26-26,-1 0-16,-4 0-32,0 0 9,-1 3 23,-4 5 1,2 1 2,-4 3 1,2 2-4,2-2-3,2 3-19,3-1 6,0 1 13,5-1-30,2-1 17,1 0-6,3-2 20,0 1-27,0-4 16,9-1-3,2-1 16,2-1 2,1-5-2,4 0-19,0 0-27,2 0 8,-2 0-4,4-7-16,-3-2-39,3-1-10,-4 0-3,4-3 12,-6 0 24,2 0 28,-6-1 4,1 1 29,-5 1-3,1 3 16,-4 3 23,-3 2 12,-2 3 66,0 1 42,0 0 9,0 0-23,0 5-64,0 5 25,0 1 45,0 3-61,0 1-32,0 0-19,2 3 1,2-1-23,2-2-2,2-1-17,4-1-7,-2-2 23,2-3-14,6-3-138,-1-1-46,10-4-140,2 0-69,3-7-56,-8-3-775</inkml:trace>
  <inkml:trace contextRef="#ctx0" brushRef="#br0" timeOffset="2758.5883">28247 563 745,'0'0'1084,"0"0"-1082,0 0 74,0 0 76,0 0 56,0 0-21,8 109-38,-6-83 2,0 6-22,-2-3-17,2-5-48,0-2-44,0-6-8,2 1-8,-2 1-4,2-3-12,-1-2 12,2-3-1,-3-2-14,-2-4-94,2-2-52,-2-2-26,0 0-29,2-9-53,-2-4-251,0-4-264,0 2-37</inkml:trace>
  <inkml:trace contextRef="#ctx0" brushRef="#br0" timeOffset="3001.0051">28108 502 1182,'0'0'1119,"0"0"-1096,0 0-7,0 0 120,0 0 54,0 0-22,0 0-56,143-1-35,-95 1-32,-1 0 38,-3-3-54,-5 2-7,-3 1-22,-4-5-7,-9 3 7,-4 0 3,-6-1-3,-7 1-80,5 0-45,-7 0-16,0 2-23,-2 0-24,-2 0-74,0 0-20,-10 0-104,-12 0-328,6 0-68</inkml:trace>
  <inkml:trace contextRef="#ctx0" brushRef="#br0" timeOffset="3183.3286">28159 617 228,'0'0'1224,"0"0"-983,0 0 29,0 0-46,0 0-4,0 0 12,0 0-42,0 0-55,126 44-29,-106-42-26,4 0-38,-1 0-26,-1 0-16,-2-1-87,0 1-95,-3-2-95,-2 2-121,-3-2-118,-1 2-108,-5-2-500</inkml:trace>
  <inkml:trace contextRef="#ctx0" brushRef="#br0" timeOffset="4112.6266">28582 795 1267,'0'0'527,"0"0"-514,0 0 26,0 0-7,0 0 277,0 0-50,0 0-143,0 0-19,0 0 2,0 0-34,0 0-62,84-29-3,-69 19-35,-4 1-30,2-1 33,-5 0 0,-2 1 16,3 1-4,-7 1-18,1 2 37,-1 3 2,-2 0 33,0 2-2,0 0 13,0 0-3,0 0-6,0 0-1,0 0-28,0 0-7,0 2-65,-2 3-8,2 3 73,0 1 42,0 3-19,0 2-22,0-2 2,0 3-2,0 2 1,4-3-2,4-2-3,0-1-26,0-3 13,2 0 0,0-3-4,0 0 4,4-5-5,-4 0 20,1 0-11,1 0 12,1-5 1,-2 0-1,1-5-1,2 0-1,-4-1 0,0-2-50,-1-1 36,2 1-4,-7 2-2,2-1 15,-4 0 7,3 1 16,-5 3-5,2-1-9,-2 3 22,0 1 24,0 0-31,0 3 25,0 2 35,0 0 3,0 0-41,-2 0-39,2 0-15,-3 2-24,1 5 39,0 0 4,0 4 31,0 4-32,0 1 20,2-1-20,0 0 0,0 0 0,0-1 10,0-3-13,4-1-33,0-1 33,1-2 0,-1-2-1,0-2-28,2-3 26,1 0 3,-3 0 15,5 0-15,-1-3-16,0-2 12,6-5-31,-4-2-23,2 1-3,2-2 22,-2-1 4,1 1-23,2-1-7,-2 2 20,1 3 25,2 1-9,-4 3-6,2 1-4,0 2 39,-6 2 6,0 0 43,-1 0 12,-1 0 17,3 8-23,-7-1-17,4 6-9,-4-2-9,3 2-1,-5 0 7,0 3 0,0-3-24,0-2 42,0-1-43,0-3 11,0-2-11,0-4-1,-2 1 2,2-2 21,0 0 9,0 0 10,0 0-7,0-2-35,0-6-23,2-1-138,4-4 39,0 0 12,2 0 46,2-2-121,0 2 59,2 2 9,2 4-13,-2-1 72,-1 4 35,2 0 23,-3 2 45,1 2 95,-1 0 19,1 0-33,-2 0-42,-5 0-32,0 6 23,0-1-27,-2 4-3,0 2-19,0 0-3,-2 0 9,2 2-31,-2-5 18,2 4-19,-2-3-2,2-1-30,-2 0-42,6-2-43,-4-4-57,2-1-222,2-1-24,0 0-326,7 0 53</inkml:trace>
  <inkml:trace contextRef="#ctx0" brushRef="#br0" timeOffset="4651.508">29624 674 310,'0'0'1023,"0"0"-808,0 0-215,0 0-7,0 0 7,0 0 108,0 0 64,0 0-49,0 0-45,0 0-45,-89 14-30,83-6 18,-6-1-20,6 0-2,0 3-5,0 1 6,2 2 29,2-1 20,-1 3-27,3-1-21,0-2 20,0-1 2,0-2-23,5-1-2,1 0 2,0-5 2,2 2 14,4-3-16,-2-1-35,2-1 35,4 0 7,-2-8-7,3-1-32,-2-4 2,0-3 8,-3 1 6,2-2-46,-4-2 23,-2 2 20,1-3-56,0 4-10,-7-4 20,2-1-58,-4 3 55,0-2 25,0 1 27,-2 4 16,-4-1 23,-1 5 74,3 1 11,-3 4-60,3 3 14,0 1 10,2 0 35,0 2-26,0 0-46,0 0-32,0 4 26,0 4 16,0 3-3,0 2 85,-4 4-14,6 2 13,0 1 2,0 0-60,0 2-13,0-2-4,6 0 4,-2 1-39,4 0 32,0 0 0,0 1-35,6-2 28,-6-3-40,3 0 12,-1-5-11,-1-1 30,-1-3-19,-1-2 3,-1-3-16,0-3-2,2 0-65,4 0-26,-2-2-45,5-7-107,-2-4-210,-1 1-338,1-8-591</inkml:trace>
  <inkml:trace contextRef="#ctx0" brushRef="#br0" timeOffset="4801.2554">29989 762 1155,'0'0'599,"0"0"-537,0 0-62,0 0 0,0 0 168,0 0 47,0 0-193,0 0-22,0 0-152,0 0-150,22 0-33,-16 0-238</inkml:trace>
  <inkml:trace contextRef="#ctx0" brushRef="#br0" timeOffset="5500.5981">30372 635 229,'0'0'607,"0"0"-236,0 0-192,0 0-71,0 0 38,0 0 10,0 0 88,0 0-186,0 0-35,0 0-1,-77-26 53,61 36-1,2 1-28,0 1-24,-2 1-19,6 2 14,-1-1-15,3 0 27,1-2-29,5 2 0,2-1 14,0-1-13,0 1-1,0-4-22,9 1 19,-1-1 3,3-2 13,1-2-9,2-2 31,2-2-22,4-1-2,-2 0-11,4-8-42,-1-2-29,-2-7-39,0 2 19,-1-2 26,-4 0-23,-2-2 17,4 0 13,-8 0-17,1-1 7,-3 3 45,-4-2-49,0 2 72,-2 3 36,0 7 107,0-1-36,-4 7 65,0-1-3,-1 2-43,3 0-29,-2 0-45,0 2-50,-2 5 1,-3 5 36,2 3 22,1 2-60,0 0 19,2 2 6,2-1-24,2-1 0,0 0 1,0-2-3,4 0 0,2-2 9,4 3-9,4-5 3,-4 1-6,3-3-14,1-3 17,0 1-13,0-7-19,2 0 13,-4 0 6,0-3-7,4-7-12,-6-1-10,3-2-22,2-3 5,-2 1-41,-3 0 6,0 0-39,2-1 33,-6 1 61,-2 4-3,0 1 42,-4 4 13,0 2 107,0 4 39,0 0 32,-2 0-17,0 0-54,0 0-57,0 3-62,-2 4 27,2 1 52,0 3 7,-1 0-13,0 2-33,3-1-15,0 2-7,0-1-16,6 2-3,0 1-17,2 1-5,4-1-39,2-1-54,0 0-37,5-2-83,1-3-257,2-4-224,-4-4-531</inkml:trace>
  <inkml:trace contextRef="#ctx0" brushRef="#br0" timeOffset="5799.5601">31087 684 1558,'0'0'474,"0"0"-318,0 0-154,0 0 24,0 0 68,0 0 6,42-115 68,-37 98-120,1 0-47,-2 3 96,-2 5-36,0 3 26,0 1-58,-2 2 19,0 2-12,0 1 12,0 0 19,0 0-13,-2 0-54,0 0-9,-2 5-62,0 5 10,-5 5 61,3 4 29,-5 2 10,5 2-39,-1 2 13,5 0-17,0-2 4,2-2-16,0 0 15,7-2-12,1 1 13,5-2-38,2-1-20,1 1-45,4-5-54,-1-2-56,4-4-85,-2-4-156,3-3-54,-8 0-206</inkml:trace>
  <inkml:trace contextRef="#ctx0" brushRef="#br0" timeOffset="6183.3302">31386 635 453,'0'0'1671,"0"0"-1528,0 0-143,0 0-20,0 0 20,0 0 136,0 0 9,0 0-44,0 0-24,0 0-55,-89 49 1,79-35-9,2 3-14,2-2-16,2-1 16,4 2-1,0-3-41,0-1 3,0 0 7,6-1-23,6-2 53,-4 1-43,2-2 29,1-2-26,2-1-4,-1-5-38,3 0 16,0 0-19,0-3-36,3-7-27,-6 0-41,2-3 25,0-2 65,-6-1-49,2 1 150,-3 2 20,-3 4 38,-2 1 118,0 4 26,-2 1 48,0 3 12,0 0-6,0 0-50,0 0-93,-2 3-68,0 4-13,-2 5 93,2 3 16,0 0-7,2 3-58,0-1-3,0-3-34,0 4 2,6-2-3,2-1-13,5-2-12,0 0-7,-1-1-6,6-1-67,-4-2-69,2-1-116,-6-3-136,-2-3-433,-8-2-1007</inkml:trace>
  <inkml:trace contextRef="#ctx0" brushRef="#br0" timeOffset="7198.6022">25554 1968 783,'0'0'995,"0"0"-958,-21 126-37,19-97-62,2-7-10,0-8 72,0-3 13,0 3 114,0-2-7,2 1-26,2-6-48,0-1-17,1-2-14,-1-4-15,0 0 0,0-2 49,3-13 100,-1-10-39,-1-7-84,1-7-26,-2 1-65,-2 4 63,0 1-11,-2 1-29,4-2 39,-2 2 3,2 2-22,2 2-7,-2 2 29,-2 8 3,2 4-3,-2 4 39,2 3 48,2-3-42,-2 5-9,1 1-23,-3 2 6,3 2 1,-3 0-1,4 2 23,-2 7 61,7 10 3,3 6-41,2 12 5,2 3-28,0-1-13,-4-2 0,2-6-4,-4-1-9,1-4 0,-1-4-16,-1-3-2,-5-4 2,3-1-1,-1 0 0,1 3-14,0 0 15,-3-2 3,0-6 0,-4-4-3,0 2 0,-2-7-28,0 1-17,0-1-6,0 0-4,0 0-12,-2-1-30,-6-8-132,-3-3-185,-6-2 24,2-4 42,-2 1-82,4 3-150</inkml:trace>
  <inkml:trace contextRef="#ctx0" brushRef="#br0" timeOffset="7342.5216">25671 2001 897,'0'0'1135,"0"0"-859,0 0-102,0 0-93,0 0-49,0 0 30,0 0-14,0 0 36,0 0 9,0 0-19,70 7-39,-46-3-35,-1 0 0,2-1-29,2-1-96,1 0-46,0 0-48,0-2-66,-3 0-215,1 0-80,-8 0-451</inkml:trace>
  <inkml:trace contextRef="#ctx0" brushRef="#br0" timeOffset="7667.4427">26108 1992 637,'0'0'1174,"0"0"-998,0 0-24,0 0-71,0 0 7,0 0 2,18 107 4,-14-89-7,-2-5-16,2-1-26,-2-2-27,2-5-17,-2-1 1,-2-2-1,2-2 0,-2 0 50,0 0 33,0-2 28,0-7-70,0-8-42,-2 1-32,-4-6-19,0 2 51,2-3-13,-6 1 13,4 2-23,2 0 10,2 4 26,0 0-6,0 5 31,2 4 14,0 0 47,0 5-22,0 0-33,0 1-21,6 1-22,2 0 2,6 0 19,-2 0-22,5 0 23,0 0-7,2 1-5,-1 3-9,0 0-4,2-1 1,-6 2-37,6-1-64,-4-3-52,1 2-93,3-2-50,-2-1-273,0 0-146,-6 0-463</inkml:trace>
  <inkml:trace contextRef="#ctx0" brushRef="#br0" timeOffset="7840.753">26493 1920 962,'0'0'1221,"0"0"-1201,0 0 32,0 0 42,0 0 48,0 0 32,0 0 26,10 96-75,-6-81-19,-2-2-52,2 1-9,-2-3-42,6-2 7,-6-1-10,2-2-36,-2-2-27,0-3-43,0 1-45,0-2-17,2 0-22,-2-2-101,3-6-76,-3-4-176,0 0-633</inkml:trace>
  <inkml:trace contextRef="#ctx0" brushRef="#br0" timeOffset="7999.369">26491 1780 1208,'-2'-3'1228,"2"1"-1122,0 0 20,0 2-32,0-2 63,0 2-6,0 0-84,0 0-67,0 0-61,0 0-32,0-2-57,4 0-82,4 0 31,0-1-259,3-3-210,-2 1-592</inkml:trace>
  <inkml:trace contextRef="#ctx0" brushRef="#br0" timeOffset="8236.6604">26690 1570 114,'0'0'1745,"0"0"-1524,0 0-179,0 0 94,0 0 100,0 0 16,34 118-43,-23-81-49,-1 3-45,2-6-48,2-1-19,-4-2-1,3-1-24,-2-1-21,-3-7 0,-1-2 0,-3-7 1,0-2-3,2 2 1,-2 0 0,1-2-1,-1 0-41,-2-4-10,-2-2-38,0-2-36,0-3-41,0 0-37,-2 0 10,-7 0-18,-3-13-41,1 2-1191</inkml:trace>
  <inkml:trace contextRef="#ctx0" brushRef="#br0" timeOffset="8401.2007">26660 1830 916,'0'0'1569,"0"0"-1552,0 0-17,0 0 0,0 0 113,0 0 93,0 0-42,0 0-97,0 0 16,0 0-70,121 33-1,-97-26-12,-1 1-2,1-1-94,0-1-68,-2 1-68,4-4-139,-7-1-207,-3 0-141</inkml:trace>
  <inkml:trace contextRef="#ctx0" brushRef="#br0" timeOffset="8988.611">27096 1881 1946,'0'0'356,"0"0"-356,0 0 0,0 0 16,0 0 117,0 0 9,0 107-36,0-90-22,0-3 0,0 1-20,0-1-22,0-2-39,0-3 10,0-1-13,0-5-7,0-1-12,2 0 16,-2-2 3,0 0 32,2 0 7,-2-4 2,0-7-41,0-2-118,0-5 34,0-1 62,0-2 12,0 0 10,0 0-87,0 2 64,0 2 23,2 2-45,4 3 20,0 0 21,4 5-31,-4 2 15,2 0 20,-2 4 4,2 1 38,-1 0 0,4 4 16,-1 5-4,1 4 11,2 4-33,-2 3 3,-3-2-19,0 2-13,-2 1 13,2-1 8,-2-4-24,-4-1-3,0 0 3,0-4 3,0-2 11,-2-3-12,0-3-2,0-1 26,0 0-25,0-2-1,0 0 0,0 0 0,0 0 3,0-4-3,0-5-72,0-4-101,2-2 18,2-3 65,0 1 9,3-1-26,2 1-16,-3 4 75,4 0 2,1 1 17,2 3-7,-2 3 36,1 0 12,-2 5 40,2-2 52,-4 3-1,0 0-5,-2 0-24,6 8 39,-6 0-10,2 3 10,0 1-33,1 3-19,-3-2 3,1 2-35,-3 1 6,0-1 3,1-2-9,-3 2-3,0-3-14,-2 0-8,0-3 8,0-1-12,0-1-19,0-2-45,0-2-73,0-1-56,0-2-74,0 0-135,0 0-153,2-3-187</inkml:trace>
  <inkml:trace contextRef="#ctx0" brushRef="#br0" timeOffset="9390.5132">27610 1952 453,'0'0'1864,"0"0"-1861,0 0 40,0 0-43,0 0 71,0 0 39,0 0-1,0 0-22,0 0-16,0 0-7,74 33-12,-60-33-11,3 0-41,3-2-49,-4-5-41,0-1 0,-6-1-10,0-1 49,-3-2-7,-1 1-13,-1-2-59,-3-2-19,-2 1-104,0 2 9,-2-1 43,-11 4-30,2 2 231,-1 2 146,-2 2-42,2 3-68,0 0 55,-2 3 91,0 4 84,1 3-36,0 4-74,2 1-40,3-1-32,0 4 12,4-1-21,4 1-8,0-1-9,0-2 12,2-1-12,6-1 6,0 0-22,3-2 9,4-1-10,-2-3-6,1 2-16,2-6 13,-2 1-16,4-2-1,-4-2-15,3 0-41,-2-2-20,-2-5-28,1-2-36,2-4-29,-4-2-42,-2-3-78,4-4-212,-10-9-210,-2 6-503</inkml:trace>
  <inkml:trace contextRef="#ctx0" brushRef="#br0" timeOffset="9574.7255">27728 1585 2268,'0'0'568,"0"0"-405,0 0-53,0 0-31,0 0 30,0 0 12,0 0-68,0 0-53,0 0-22,0 0-4,104-50-6,-82 47-22,0-1-105,2-1-91,0 1-117,-6-2-265,-3 2-165</inkml:trace>
  <inkml:trace contextRef="#ctx0" brushRef="#br0" timeOffset="10092.5001">28104 1425 1509,'0'0'507,"0"0"-507,0 0 0,0 0 117,0 0 113,0 0-1,28 127-58,-18-81-23,2 0-17,2-2-38,-4-7-23,3-2-22,-3-3-38,-1-5-10,-2-7 0,-3-4-2,-2-4-12,0 1 14,0 0-2,2 0 4,-4-3 9,0-2 5,0-5-16,0 0-16,0-2-32,0-1-10,-2 0 23,-6 0 22,-3-5-89,-2-3-46,-4 0-10,3-1 71,-4-1 74,4 0 12,3 3 1,-2 2 2,5-1 73,4 2 8,2 2 23,2 2 13,0 0-6,0 0-40,2 0-55,0 0-18,4 0-38,0-2-17,5-1 17,4 3 38,4-4 2,2-1-2,2 1-13,-1 0-32,4-1 43,-6-1 1,2 1-25,1 1-2,-4-2 5,2 3-2,-3-1 22,-4 1-9,-1 1-27,-2 2 21,-7 0 18,-2 0 54,0 0-5,0 2-5,0 8 53,2 0-24,1 6-2,-1-1-20,2 2-39,1 0-8,-3-3 22,0 1-26,3-2 0,-3-2-16,2 1 5,0-5 11,1 1 2,-2-2-2,-1-3 0,0-3-87,2 0-82,-2 0-56,2-9-33,4-8-221,-6 0-265,-2-12-570</inkml:trace>
  <inkml:trace contextRef="#ctx0" brushRef="#br0" timeOffset="10249.5052">28450 1581 916,'0'0'1672,"0"0"-1672,0 0-42,0 0-217,0 0 42,0 0 197,0 0 20,0 0 26,0 0-26,0 0-16,41 68-198,-27-55-114,1 2-180,-2-4-502</inkml:trace>
  <inkml:trace contextRef="#ctx0" brushRef="#br0" timeOffset="10496.0764">28717 1671 806,'0'0'564,"0"0"-398,0 0-16,0 0 48,0 0 68,0 0-39,0 0-30,0 0-36,0 0-29,0 0-78,0 0 1,-55 67 12,53-47-38,0 0-27,2 1 50,0 1-52,2-1-1,4-2-1,5-2-26,0 1 5,1-5-28,3 0 0,3-4-36,-2-3-48,6-1-23,1-5-46,2 0-146,3 0-91,-5-11-162,-3 4-389</inkml:trace>
  <inkml:trace contextRef="#ctx0" brushRef="#br0" timeOffset="10925.9843">29104 1771 777,'0'0'1344,"0"0"-1241,0 0-51,0 0-29,0 0 93,0 0 68,0 0-48,0 0-17,0 0-7,0 0-25,-36-61-20,25 61-67,1 0-25,-8 0-4,4 2 29,-6 5 0,4 3 22,-2 4-3,2-1-15,1 0-4,4 2-11,0 0-5,5 1-2,2-3 18,2 1 0,2-1-3,0 1 0,0-3 3,6 0-3,2-1-10,1-2-22,4-1 3,0-1 6,1-2-6,4-3-16,-2-1-13,4 0-7,-2-7-35,2-3-13,-1-2-49,0-5-36,-4 0 26,-3 1-3,2-2 64,-6 5 87,-2 4 27,-2 0 166,-2 6 97,-2 3-37,0 0 7,0 0 15,0 0-23,0 1-71,-2 4-84,0-1-41,2 3-26,-2 3 73,0 2 17,2 1-17,0 0-29,0-2-18,0 1-1,2 0-5,4-2-5,0 0-18,6 0-19,-4-1-16,5-2-63,2 3-71,0-3-10,1-4-135,4 1-189,-6-4-479,8 0-389</inkml:trace>
  <inkml:trace contextRef="#ctx0" brushRef="#br0" timeOffset="11072.7537">29501 1942 2270,'0'0'1129,"0"0"-1059,0 0 3,0 0-54,0 0 136,0 0 37,0 0-82,0 0-75,0 0-16,0 0-19,6 2-1,-6-2-78,0 0-148,0 3-131,-2-1-350,-4 0-813</inkml:trace>
  <inkml:trace contextRef="#ctx0" brushRef="#br0" timeOffset="22462.7641">21117 1125 232,'0'0'518,"-2"0"114,2 0-437,0 0-107,0 0 45,0 0 72,0 0 22,0 0-56,-2 0-67,2 0-36,0 0-30,0 0-15,0 0-21,-3 0 14,3 0 7,-2 0 19,2 0 9,0 0 1,0 0-7,0 0-7,0 0-6,0 0-3,0 0 6,0 0 7,0 0 0,0 0 0,0 0-11,0 0-15,0-2-3,2 2 6,1-2-6,-3 0-10,4 0-3,0-1-14,5-1-24,1-4 6,5 3 0,5-2 7,-2-4-1,6 3-6,2 1 13,-3-1 16,2 3-16,0-2 16,1 0-13,0 1-3,-1 2 3,-1 1-13,1-1-10,-4 0 14,1 1-8,-4-1 30,2 0-24,-5 2 27,-1 0 16,1-1-16,-4 3 0,3-4-1,0 1 1,-4 1 0,2 1 0,-1-2-1,4 2 3,-4-2 7,1 3-9,6 0-2,-6-3 1,4 1 1,-2 0-1,3 2 1,0-2 0,-2 0 3,2 2-1,-2 0-2,1-1 0,0 1 0,-4 0 0,3 0-1,-2-2 1,-3 2 0,3 0 0,-2 0 0,0 0 3,-3-2-3,2 2 2,4-2 2,-2 0 12,0 2-16,4-2-1,-4 2-1,5 0-1,0 0 3,-2 0-13,3 0 13,-4 0 0,1 0 0,0 0 1,-3 0-1,3 0 3,-2 0 13,0 0-16,1 0 13,0 0-11,-4 0 11,0 0-11,4 0-2,-6 0-12,0 0 12,3 0 2,0 0-1,-3 0 12,1 0-13,-1 0 0,2 2 1,2 0 25,-4 0-25,4 0-1,2 0 16,-2 1-3,1-1-10,4 2 13,0-1 10,-1 0-25,2-2 0,-4 3 14,4-2-2,-8 1 12,5-1 1,-2 0-7,-3-2 17,1 3-34,-1 1 23,4 0-7,-6 0-17,0-1 11,0 1 7,2 0-19,-6-2 3,0-1-1,0 2 17,-2-2-7,2 2 4,-2-2 7,0 1-1,-2-2 7,3 0 6,-3 0 0,0 0 6,2 0 13,-2 0 10,0 0 6,0 0-1,0 0 1,0 0-4,0 0 0,0 0 0,0 0-10,0 0-18,0 0-19,0 0-16,0 0-3,0 0 0,0 0-41,0 0-78,2 0-54,2 0-74,1 7-194,-1-4-193,0 2-827,-23-20 529</inkml:trace>
  <inkml:trace contextRef="#ctx0" brushRef="#br0" timeOffset="24493.0434">26221 3183 742,'0'0'1193,"0"0"-1041,0 0-97,0 0 0,0 0 72,0 0 38,0 0-49,0 0-55,0 0-41,10-32-17,4 27 17,-4 1-19,6 1-2,4-1-11,-3 2 12,0 0 4,0 2 6,-5 0-10,4 0-32,-6 0 29,-2 2-16,1 4 15,-5 1-22,1 3 26,-5 2 17,0 1-1,0 3-16,-9 0-10,-4 3-29,-1-1-16,-6-2 4,1-4 6,0-2-4,2-1 10,5-2-3,-2-4-10,6-1 14,4 1 38,2-3 9,0 0 37,2 0-46,0 0-31,2 0 15,4-7 16,2 4-91,6-3-9,0-1 90,5 2 10,5 3 39,2-2 0,-2 4 10,2 0 3,-1 0-51,-1 2 34,2 6 11,-6 1-1,2 3-19,-1 2-10,-4 1-13,0-3 18,-2 5-21,-6-4-3,-1 0-26,-4 0 10,-4 1 19,0-3 16,0 0 16,-4-1-19,-4 2 13,-8-3-24,2-1 24,-3-1 3,-3 0-13,2-2 1,-2 0 15,2-5-19,-4 0 3,5 0 13,0 0-3,2 0 3,3 0 16,-2 0-19,6-5 15,4 1-28,0 3 10,4-3 12,0 1-35,0 2-25,4-3-66,2 0-37,5 0-34,4-1-19,2-1-49,4 1-75,2 1-245,-3 0-634</inkml:trace>
  <inkml:trace contextRef="#ctx0" brushRef="#br0" timeOffset="24688.4879">26993 3396 962,'0'0'1478,"0"0"-1378,0 0-96,0 0 12,0 0 87,0 0 26,0 0-71,0 0-13,111-11-20,-89 7-25,-4 1-16,2 1-38,-4-2-65,-1 2-72,-4-1-93,-5-1-135,-3-2-124,-3-1-262</inkml:trace>
  <inkml:trace contextRef="#ctx0" brushRef="#br0" timeOffset="24864.3711">27017 3227 1674,'0'0'555,"0"0"-458,0 0-78,0 0 20,0 0 97,0 0 16,0 0-82,0 0-66,0 0-4,117-4-16,-92 0-88,3 2-93,-3-2-191,-2 3-139,-5-1-450</inkml:trace>
  <inkml:trace contextRef="#ctx0" brushRef="#br0" timeOffset="25591.1211">27567 3076 673,'0'0'655,"0"0"-541,0 0-85,0 0 20,0 0 58,0 0-19,0 0-23,106 8-33,-98-3 17,-1 2-33,-3 3-16,-2-2-35,0 2-43,-2-1 0,0 0 3,0-2 40,0 0 35,-6-1 26,0 0-24,-3-1-2,0 1-2,-1-2-43,0 1 9,-4-1 3,2 1 10,-1-4 23,0 3 8,5-4-8,-1 3 0,5-3 12,0 0 43,4 0-12,0 3-28,0-3-14,0 0 11,2 2 8,4 0-17,3-1 43,-1 3 84,8 2-36,-4 0-38,4 2-56,2 1 3,-1 1 36,-2 0-7,-2-1-6,-1 2-23,1 0 14,-4 1-4,-1 0-4,0-1-8,-4-1-1,0 0 26,-4 1 0,0-4 7,0 3 54,0-2-29,-2 0 7,-6 5-3,-2-4 22,-1 3-46,-4-3-22,-2 1 10,-2-3 19,0-1-32,-3 0 7,4-3-1,-2 1 10,6-4 10,1 0 25,0 0-16,2 0 36,5 0 44,0 0-10,4 0 38,0 0-35,2 0-10,0 0-29,0 0-3,0-2-16,0 2-3,0 0-10,0 0-19,0-2-3,0 2-2,0 0-10,0 0 0,0 0-4,0 0 4,0 0 0,0 0-4,0 0-9,0 0 13,0 0-14,0 0 10,0 0-11,0 0-1,0 0 1,0 0 2,0 0 0,0 0 0,0 0 0,0 0-1,0 0-2,0 0 0,0 0-1,0 0-2,0 0-10,0 0 11,0 0 0,0 0-1,0 0-9,0 0 8,0 0-8,0 0-4,0 0-12,0 0-45,0 0-40,0 0-41,0 0-61,0 0-148,0 2-319,0 2-428,0-10-259</inkml:trace>
  <inkml:trace contextRef="#ctx0" brushRef="#br0" timeOffset="27249.2516">26690 4436 450,'0'0'1129,"0"0"-1031,0 0-40,0 0 69,0 0 78,0 0 41,0 0-65,0 0-71,0 0-30,-13-5-18,13 5-24,-2 0-18,0 0-8,-2 1-12,-3 5 1,-1 2 1,-2 5 27,-4 3-17,4 1 8,-2 3-18,-4 4 17,4 5-16,3-3 20,1-1-22,3-4 12,3-3-2,0 2-9,2 3-4,0-1-20,0-4 6,4 2-13,7-1 0,-2-3-19,5 0 19,2-2 16,0-5-6,4-2-14,-2-1 32,4-3-1,-5-3 2,1 0 11,2 0-9,-6-3-1,4-3 11,-6-1-12,-1-1 3,0-1 20,-3-2 3,-1 0-23,-5 0 64,2 2-38,-4 2-13,0-1 29,0 0 26,-6 1-71,-3 4 22,1-1-22,-5 0 26,2 3 0,1-1-26,-4 0-13,4 2-3,0 0 15,-1 0-3,0 0-24,3 4-1,2 1 0,1-1-13,3 5-6,2-2-61,0 0-69,2 5-32,9-3-75,13-1-72,7-3-167,-4-3-229</inkml:trace>
  <inkml:trace contextRef="#ctx0" brushRef="#br0" timeOffset="27450.4508">27331 4725 1838,'0'0'619,"0"0"-444,0 0-117,0 0-7,0 0 126,0 0-7,0 0-61,0 0-64,128-25-42,-101 23 16,-4-1-19,1 3-13,-1-3 11,3 3-65,-3 0-77,-2-1-71,1-2-104,-10-2-138,-4-1-125,-1 0-238</inkml:trace>
  <inkml:trace contextRef="#ctx0" brushRef="#br0" timeOffset="27624.1527">27463 4524 2353,'0'0'336,"0"0"-323,0 0 6,0 0-16,0 0 113,0 0-42,0 0-74,0 0-39,0 0 36,0 0-32,0 0-68,129-22-146,-105 17-249,-8 4-276</inkml:trace>
  <inkml:trace contextRef="#ctx0" brushRef="#br0" timeOffset="27987.55">27915 4370 1691,'0'0'561,"0"0"-561,0 0-12,0 0 12,0 0 58,0 0-26,0 0-29,0 0 27,0 0-8,0 0 11,100 33 12,-94-23-45,0 2-36,-2-1-22,-2 2 13,-2-3 12,0 4 33,0-3 1,-2 2 25,-6 1-26,-2 1 0,-4 1 0,0-1 33,1-2-1,0 1-13,3-5-2,1 1-1,3 0 23,2-3-4,2-2-32,2 1 49,0-2 9,0-2 1,0 3-17,4-2 3,4 1 23,3-1-4,4 2 10,0-3-16,1 1 3,4-3-25,-1 0-11,0 0-26,-2 0-2,0 0 0,0 0-60,0 0-30,0 0-54,0 0-33,-2-3-114,2 1-146,-2-3-165,-5 3-581</inkml:trace>
  <inkml:trace contextRef="#ctx0" brushRef="#br0" timeOffset="28142.9622">28342 4614 1839,'0'0'393,"0"0"-312,0 0-80,0 0 64,0 0 116,0 0-39,0 0-104,0 0-38,0 0-3,0 0-26,40-11-58,-28 4-207,2-2-115,-8 4-274,4-10-552</inkml:trace>
  <inkml:trace contextRef="#ctx0" brushRef="#br0" timeOffset="28736.8477">28545 4268 1553,'0'0'231,"0"0"-231,0 0-36,0 0 36,0 0 100,0 0-32,0 0-6,0 0 6,0 0-13,0 0-26,109 25 14,-105-15 5,-2 1-48,-2 0-3,0 6 3,0-4-1,-4 0-9,-4 0-3,-4 1 10,2-4-23,0 1-29,1-4 6,-2 1 20,3-5-3,2 1 32,1-2 13,1 0 9,2-2 20,2 0 7,0 0 13,0 0-1,0 0-47,0 0-14,4 0-3,3 0-62,1-4-48,0 2 87,6 0 26,0 2 36,4 0-1,-4 0-19,1 0 30,0 8 41,0 0-22,-3 3 3,1 1-16,-2 1-14,-3 0 14,0 0-4,-2 3-28,2-1 6,-6 3 0,0-1 12,-2-2 7,0-2-19,0 1 25,-4-3 17,-8 3 6,2-4-20,-4 1 14,0-2-11,-2-1-12,1 0-10,-3-4 7,4-1-20,2 2 10,-2-5 12,4 0 23,2 0-3,1 0-17,0 0 10,1 0-6,4-3 12,0 3 19,0-2-16,2 2-12,0 0 2,0 0 0,0 0-14,0 0-11,0 0-6,0 0-25,0 0 0,0 0-15,0 0-10,0 0-10,0 0-6,0-2-10,0 2-43,0 0-54,0 0-64,0 0-109,0 2-251,0 3-235,0-3-641,0-9 1084</inkml:trace>
  <inkml:trace contextRef="#ctx0" brushRef="#br0" timeOffset="31425.2877">26603 6055 111,'0'0'378,"0"0"111,0 0-105,0 0-120,0 0-43,0 0 19,0 0 26,0 0-40,0 0-45,-5 0-14,5-2-20,2-1-16,1 0-32,-3-3-9,2-1-52,-2-5-35,3-1-2,-1-4 21,2 0 8,0-5-30,2-2-16,-2-7 13,2-3 3,-1 1-19,0 11-13,-3 9 30,0 6-11,-2 2 12,0-1 1,0 2-3,0 4 0,0 0 3,0 0 0,0 2 0,0 4-16,0 5-22,0 14 38,2 14 38,6 7 25,0 0-40,1-5-4,0-5-19,1-4-2,-1-1-14,-1-9 14,0-2-1,-1-5 1,-2-4 0,-1 3-18,2 0 20,-2-1 0,0-1-1,-2-5 1,0-1 1,0-4 0,-2 2-1,0-4-1,2 0-21,-2 0-7,0 0 1,0 0-7,0 0-16,0 0-10,0 0-19,0 0-26,0-2-19,0-4-26,6-2-55,-6-5-115,4-2 88,-2 1-1740,-14 72 1956</inkml:trace>
  <inkml:trace contextRef="#ctx0" brushRef="#br0" timeOffset="32202.6105">26917 5750 1182,'0'0'417,"0"0"-261,0 0-72,0 0 46,0 0 104,0 0 41,0 0-78,0 0-78,0 0-68,0 0-48,-2 10 48,2 2-3,0 1-25,0 1-20,0 0 0,0-3 0,0-2-2,0 0 0,0-5-1,2 0-3,-2-2-13,2 0 13,-2-2-10,0 0 12,0 0 1,0 3 3,0-3 20,0 0-4,0 0-3,0 0-3,0 0-11,0 0-2,0 0-2,0 0-14,0 0-7,0 2 1,0 3 22,0-1 0,0-1 19,2 3-19,1 0-1,-1-1 0,2 2-1,-2-2-10,4 0 11,1 2 1,1-2 0,5-1 1,-2 0 12,3-2 51,2 0-9,-2-2-8,3 2-15,0-2 10,-4 0-29,2 0-13,-7 0 11,1 0-9,-3 0 0,-4 0-2,0 0-1,-2 0-25,0 0 13,0 0 10,0-2-32,0 2-26,2-2-32,-2 0-19,0-3-36,2-2-58,0-3-115,0-1-439,-2 0-51</inkml:trace>
  <inkml:trace contextRef="#ctx0" brushRef="#br0" timeOffset="32450.2367">27112 5753 1573,'0'0'601,"0"0"-599,0 0 63,0 0 25,0 0 114,0 104-20,0-78-52,4-1-29,6 7-30,-2 5-15,0-5-10,-2-7-6,1-9-41,-3-1 0,3-1 1,-3 3 0,0-2-1,0-1-1,0-2 1,1-3-2,-1 2 1,-2-6 0,0 3-16,2-4-38,1-1-68,-3-1-71,2 0-20,3-2-107,3 0-92,2-2-124,0-3-533</inkml:trace>
  <inkml:trace contextRef="#ctx0" brushRef="#br0" timeOffset="32639.405">27654 6104 453,'0'0'1751,"0"0"-1641,0 0-26,0 0 29,0 0-19,121-15-23,-98 11-36,-2-2 1,-2 3-20,-1-1 0,-4 0-16,0 1 0,-6-2-119,0 2-191,-4-1-53,-4-4-105,0 2-31,-4-1-91</inkml:trace>
  <inkml:trace contextRef="#ctx0" brushRef="#br0" timeOffset="32790.2949">27686 5963 2399,'0'0'313,"0"0"-313,0 0-9,0 0 9,0 0 128,0 0-22,0 0-45,114-21-35,-71 11-26,4 5 0,-3-2-54,-3 3-139,-7-2-198,-7-1-316,-6 2-574</inkml:trace>
  <inkml:trace contextRef="#ctx0" brushRef="#br0" timeOffset="33168.9062">28320 5649 2442,'0'0'284,"0"0"-284,0 0-51,0 0 51,0 0 48,0 0 26,0 0-38,0 0 9,111 2-10,-92 8-16,-2 2-18,-3 1 1,0 5-2,-6-1-52,0 3 4,-6-1-10,-2 0 0,0 2 3,-4 1 16,-6-2 38,-1 0-2,-4-3 0,3 0-13,-1-1 16,0-1 2,4-4 30,1 0 7,4-2-7,2-1 16,0-5-3,2 3-3,0-3 0,0 1-10,6 0 0,2 2 23,3-3 6,2 1 6,0 1-6,1 0 6,2-3-23,-2 2-21,6-2-21,-2 0 7,4 0-9,-3-1-57,4-1-52,-4 0-99,3 0-68,-2 0-342,-2 0-571</inkml:trace>
  <inkml:trace contextRef="#ctx0" brushRef="#br0" timeOffset="33325.0796">28906 5971 2425,'0'0'442,"0"0"-423,0 0-19,0 0 0,0 0 45,0 0-16,0 0-29,0 0-61,0 0 26,0 0-39,30-13-136,-19 4-201,-5 2-251,-2-4-780</inkml:trace>
  <inkml:trace contextRef="#ctx0" brushRef="#br0" timeOffset="33768.3183">29023 5531 1114,'0'0'716,"0"0"-353,0 0-343,0 0-18,0 0-2,0 0 136,0 0-55,0 0-33,0 0-6,0 0-6,77-7-34,-63 7 0,4 1-2,-4 2-1,4-3 0,-4 0 1,-1 0 13,0 0 3,-3 0-16,-1 0-1,1 0 1,1 0 1,-4 0-1,1-3-1,-2 3-28,0 0 26,0 0-9,-1 0-1,2 0 13,-3 4 32,2 2 10,-2 1 0,0 5 19,1 2-3,-1 1-23,0 5 4,1 0-36,-3 3 26,0 0 13,0 3-29,0 0-10,0-4-1,0 2 33,1-4-3,-1 4-15,0-4-16,2 1 9,-2-2-9,0 1-1,0-6 13,0 2-12,0-3-1,3-3-2,-3-1 2,0-1-3,1 0-45,-3-4-32,2 0-39,-2-3-55,0-1-114,0 0-81,-2 0-12,-5-5-87,-2-2-276</inkml:trace>
  <inkml:trace contextRef="#ctx0" brushRef="#br0" timeOffset="33982.6206">29154 5796 1858,'0'0'803,"0"0"-678,0 0-121,0 0 47,0 0 126,0 0 27,0 0-19,113 4-61,-73-4-10,3-1-38,-11-2-22,-8-2-20,-10 3-32,-1 2-2,0-2-2,-5 2-1,3 0-28,-5 0-58,-2 0-50,-2 0-7,0 0-71,-2 4-62,0 4-10,-2-1-229,-4 1-112,-13 2-792</inkml:trace>
  <inkml:trace contextRef="#ctx0" brushRef="#br0" timeOffset="35493.108">26847 7313 851,'0'0'1343,"0"0"-1343,0 0-68,0 0 49,0 0 19,0 0 68,121-34 19,-82 31-54,-10 3-23,-4 0-10,-10 0-16,-2 0-6,0 6 18,1 1-18,4 3 19,-8-1-13,1 3 14,-2 1-46,-7 0 44,0 1 4,-2 3 43,0 0-4,-7 4 7,-2-1-17,-3 1-28,2 0-1,-6-3-12,2-1 10,3-1 4,-2-1-2,3-2 19,3-4 4,1-2 3,4-1-7,2-5-18,0 3 1,0-2-2,0 2 32,8 0 45,3 2 20,6-2 0,-2 1-10,7-2-7,-2 0-12,4-3-14,-3 0-18,0 0 8,0 0-24,-1 0-1,-4 0-16,2 0 10,-8 0-13,1-3 2,-1 3-1,-3 0-1,-3-3-19,-2 3-42,-2-2-29,0 0 10,2 2-17,-2-1-44,0-3-69,2 0-65,-2 0-40,0-4-43,0 3-114</inkml:trace>
  <inkml:trace contextRef="#ctx0" brushRef="#br0" timeOffset="36265.796">27481 7234 404,'0'0'818,"0"0"-466,0 0-124,0 0-30,0 0 12,0 0-32,0 0-77,0 0-34,0 0-5,0 0 18,44-14-22,-28 14-19,12 0-26,-5 7-13,3 0-1,0 2-2,-8 1 0,4 2-13,-8 1 3,-1-2 1,-3 3-17,0-4-23,-6 2-9,-2 2 28,-2-3-18,0 1-17,-2 0 23,-7-1 44,-4 0-28,1 3 28,-5-1-3,-3 0 4,2 4 2,-2-1 1,4 1 16,-2-1-6,8-3-10,1 0-3,5 0-3,0 2 1,4-6 2,0 4 0,0-4 1,4 0 1,4 1-1,5-2-1,2 2 16,2-3-12,-1 1-2,6-1-2,-3-1 1,-2-1-1,0 0 0,-2-3 0,-2-1 1,-3-1 12,-2 0-10,0 0 26,-4 0-6,-2 0 15,0 0-2,-2-1 25,0-9 49,0 1-36,0-5-55,0-1-18,-4-1 44,-2 1-6,-6-2-39,0-2-15,2 2 14,-6-3 2,2 1 80,-3 3-43,-3-3-2,2 5-1,-4-1-22,5 1 57,-2 5-9,6-1 38,3 4-84,-1 1 43,4 3-39,5 0-19,0 2 0,2-2-64,0 2-41,0 0-45,0 0-39,9 2-52,4 7-14,6 4-43,4-3-274,-6-3-614</inkml:trace>
  <inkml:trace contextRef="#ctx0" brushRef="#br0" timeOffset="36474.3286">28314 7533 2041,'0'0'165,"0"0"7,0 0-20,0 0-30,0 0-16,0 0-38,121 0 0,-102 0-27,0-1-39,1-1 18,-4-1-18,4 0-2,-8-1-90,1 1-61,0-2-120,-7 0-176,0 0-151,-3-2-426</inkml:trace>
  <inkml:trace contextRef="#ctx0" brushRef="#br0" timeOffset="36646.8381">28342 7375 2652,'0'0'302,"0"0"-302,0 0-28,0 0 28,0 0 80,0 0-3,0 0-29,0 0-19,110-29-13,-67 20-15,-3 1-1,-4 1-26,-2 3-192,-7-1-126,-5 3-229,-10-3-234</inkml:trace>
  <inkml:trace contextRef="#ctx0" brushRef="#br0" timeOffset="37035.2697">28878 7094 795,'0'0'1710,"0"0"-1600,0 0-110,0 0-110,0 0 110,0 0 100,0 0-39,0 0-13,0 0-15,0 0-31,117 12 11,-101-1-13,-2 1 1,1 3 14,-4 2-15,-3 0-26,-4 2 10,-2-1 15,-2 1-28,0-3 29,-4 4 0,-4-5-1,0 3 2,-4-3-1,2-2 13,2-2 3,2-1-13,-4 0 10,6-2-13,0-1-15,4-1 15,-2 1 22,2-1-18,0 1 9,0-3-13,6 0 25,3 0 4,-2 1 45,3-2 3,2-1 16,6 0-26,-4-2-22,6 0-6,-3 0-27,-1-2-11,0-3-1,-4 0-3,-2 1-35,2-1-52,-4-3-38,-2-1-16,1-1-21,-1-3-119,-4-3-241,0 3-184</inkml:trace>
  <inkml:trace contextRef="#ctx0" brushRef="#br0" timeOffset="37409.1065">29134 6829 1023,'0'0'1414,"0"0"-1333,0 0-81,0 0 0,0 0 6,0 0 72,0 0-40,0 0 8,0 0-11,0 0-6,99 0 3,-88 7-32,-2 1 0,-3 4-19,-2-3 6,-2 3-6,-2-1-10,0 0-7,0 2 35,-6-1-12,0 2 12,-1-2-21,-2 3 9,3-6-7,2 2 18,0-1-17,4-1 16,0-2-1,0 2 4,0-4 29,6 1 0,2 0 10,4-3 16,-2 2 6,2-4 7,4 2-23,-4-3-26,3 0 13,2 0-29,-4 0-3,1 0 1,-2 0-1,-2 0-56,-2 0-41,-2 0-16,4 0-71,-6 0-113,-2 1-122,0 3-173,-2-1-488</inkml:trace>
  <inkml:trace contextRef="#ctx0" brushRef="#br0" timeOffset="37634.4149">29614 7340 1614,'0'0'555,"0"0"-409,0 0-46,0 0 52,0 0 64,0 0-33,0 0-109,0 0-39,0 0 1,0 0-1,4 5-35,-4-5-3,2-5-106,0-2-65,4-1-51,0-1-195,4-1-126,-6 0-183,-38 54-211</inkml:trace>
  <inkml:trace contextRef="#ctx0" brushRef="#br0" timeOffset="38182.0792">29823 6834 1125,'0'0'1005,"0"0"-868,0 0-112,0 0-21,0 0 99,0 0 62,0 0-78,0 0-84,0 0 71,0 0 23,0 0-33,43 18-43,-26-11-19,-4-1-2,1 0 1,4 0 1,-4-3 1,3 1-2,-2-2 0,2-2 3,1 0-4,-4 0-23,-2 0-3,2 0-12,-4-4 9,1 0 11,-5 1 18,1 1 16,-3 0-14,0 0 17,-2-1-6,-2 3 3,0 0 7,0 0-4,0 0-16,0 0-3,0 0 0,0 0-1,0 0 1,4 9 0,-1 0 54,1 2 6,2 5-34,-2 0-13,0 0 6,3 1-6,-5 5 13,1-1-7,1 0-7,-2 1-11,2 3 10,0-2 5,0 3-13,0-2-1,0-2 14,-2 4-4,4-1 7,-4-3-16,0-1 0,-2 1 13,2-4-16,0-2-1,-2-1-1,2-4-10,0-1 12,0-2 1,-2-1 2,0 0 10,0-2-11,0-1-2,0-2-1,0-1-50,0-1-23,0 0-28,0 0-26,0 0-14,0 0-29,0 0-36,-6 0-97,0-5-27,-2-1-92,-4-5-183</inkml:trace>
  <inkml:trace contextRef="#ctx0" brushRef="#br0" timeOffset="38422.4916">29912 7169 2634,'0'0'395,"0"0"-327,0 0-49,0 0 42,0 0 70,0 0-61,0 0-26,0 0 64,0 0 0,0 0-16,121-17-23,-99 14-25,1 3-13,-1-3-31,-8 3-3,-1 0 0,-4 0 0,-3 0 1,-4 0-1,0 0-10,-2 0 11,0 0-1,0 0-41,0 0-35,0 0-44,0 0-30,-2 0-57,-4 6-62,-2 1-108,-6 3-368,4-4-442</inkml:trace>
  <inkml:trace contextRef="#ctx0" brushRef="#br0" timeOffset="41359.3062">25790 3198 228,'0'0'343,"0"0"227,0 0-264,0 0-107,0 0 5,0 0-119,0 0 54,0 0 20,0 0-4,-13-36-3,13 33-6,-2-4-50,0 4-28,0-2 15,2 3-15,0-1-11,-2 1-2,2 2 21,0 0-12,-2 0-32,0 0-32,0 0-1,-3 0-28,2 5-12,-3 8-33,0 13 33,-2 16 38,6 8-13,2 3 14,0-1-1,0-6 3,8 1-12,2 2-3,2-2 15,-2 3 1,2-3 12,1 3-13,0 2 16,2 2 6,-3 3-21,4 1 34,-4 0-16,1 1-19,0 1 1,-7-3-1,4 0 0,-3 2 16,2 1-16,-3 0-1,0 1 1,1-1 0,1 3-1,-2-2-1,1-3 0,-3 0 1,3-3-8,-1-2 9,2-2 2,-2-1-1,4 0 0,-4 0 1,-2-2 23,0-1-24,0 1 6,0-4-4,-2-1-3,-2 1 27,0-5-27,0-1-3,0-6 3,0-5-1,-6-6-1,4-7 0,-4-3-16,2 0 18,-4-1 2,-4 2-2,0-2-13,1-3-28,-2 0 9,1-3 16,1 2 14,3-1 2,-3-5 2,2 2-1,5-2 21,0 0-2,0 3-19,4-3-1,0 0-17,0 2-19,0 0-28,2 3-19,2 3 83,4 5 29,1 0 35,2 7-62,-1-1 20,3 2-22,-1 0 4,0 2-2,-2-2 1,0 2 13,2 2-13,-6 0-2,0-3 12,-2 2 0,-2-3-12,2 5 0,-2 7 2,-2 3 20,3 3-20,-3-4 16,2 0 7,0-6 9,0 3-19,0-1 9,1-3 4,-1 3 16,-2-7-17,2-4-2,0-3-1,0 1 1,0 10-23,2-2 17,-2-1-19,3 3-1,-3-2 13,2 1-1,0-3 7,0 0 13,1-9-29,1 5 7,-1 2 22,1-3-29,-2 2-5,2-4 4,-2 2 9,0-1-11,4 1 0,-6-2 0,0 2 2,0-2 1,0 2-2,-2-2-1,2 0 0,0 2 0,-2-1 4,2 1-3,-2 0-1,0 0 22,0 0-19,0-1-1,0 1 14,0-3-3,0 2 2,0-3-1,2 1-12,-2-3-1,2 0 1,-2-2-2,2 3 1,-2-2-1,2-1 2,0 2-2,1 0 0,-1-1-2,2 4-1,1-1 1,-3-3-7,2 4 9,-2-2 0,2-1 1,0 0-1,1-1 2,-1 1 0,0 1-1,0 0 0,0 1-1,1-1 1,-1 1 1,-1-2-2,-1 0 0,2-2 0,0 2-1,-2 0 2,0-2-2,2 2 0,-2-1 1,2 1 0,1-1 0,0 0-2,-1-1-1,-2 2 2,0 0 0,2-2 1,-2 4 0,2-3 0,-2 2-11,2-1 10,1 0 1,2 1-1,-1-1 1,-2 1-2,2-1-17,3 0 17,-3 2-9,5-2 9,-5 2 2,1-4-41,1-2 39,-2 0-11,0 1 10,4-2-10,-4 0 13,0 0-2,-2-3 0,2 1 1,-1-1 0,-3 0 2,2-3 0,-1 4 18,-1-5 0,-2 0 0,0-1 10,2 3 2,-2-3 14,0 0 8,0 0-2,0 0 12,0 0-4,0 0-3,0 0-4,0 0 1,0 0-3,0 0-7,0 0-11,0 0 2,0 0 0,0 0-3,0 0 0,0 0-12,0 0-1,0 0-5,0 0-10,0 0 0,0 0 9,0 0-10,0 0-2,0 0 0,0 0-12,0 0-16,0 0-25,0 0-21,0 0-35,0 0-27,0 0-8,-2 0-39,-3-5-96,1-2-242,-3-4-459,3 0-15,26 45 66</inkml:trace>
  <inkml:trace contextRef="#ctx0" brushRef="#br0" timeOffset="65855.1279">27394 8743 457,'0'-11'192,"0"-1"222,0 2-336,0-7-65,0 2 49,0 1 29,0-4 43,3 3-4,-1-3-29,0 1-10,1 0-49,1 2-13,-2-1 4,-2 3-33,2 2 0,-2 3 18,0 0 53,2 4 23,-2 2 4,0 2 5,0 0-9,0 0 0,0 0-10,0 4-10,0 1-32,0 2-42,0 6 0,0 13 16,4 7 55,2 6-16,1-2-20,-1-2-35,3-8-1,-5 1 1,2-2 13,1-4-10,-3-2 0,0-7 9,-2 0-9,0 1 7,2-1-8,3 2 0,-4-4 7,-1 1-6,0-4 17,-2-2-17,2-3 10,-2 0 0,0-3 3,0 0 0,0 1-2,0-1-14,0 0-52,0 0-31,0 0-20,0 0-30,0 0-73,2-5-57,-2-6-51,2-3-116,-2 2-211</inkml:trace>
  <inkml:trace contextRef="#ctx0" brushRef="#br0" timeOffset="66440.2964">27634 8516 758,'0'0'1237,"0"0"-1237,0 0-26,0 0-94,0 0 120,0 0 80,0 0-25,0 0 7,0 0-20,0 0 0,109-31 10,-95 31-52,2 6-32,-6 3 32,1 2 14,0 4 5,-7-1-2,0 3-4,-2-2-13,-2-1-3,0 3 3,0-5 3,-4 2-3,0-3 0,-7-2 0,2-1-17,1 0-22,0-2 4,-1-1 6,0 0 16,1-4 10,2-1 3,2 0-2,0 0-7,4 0-29,-3 0 38,3 0 32,0 0-31,0 0-1,0-1-18,3-2-31,-1 1-3,2 0 23,4 2 29,2-1 16,4 1-6,-2 0-10,3 0 0,0 5 7,0 3 38,2 3-32,-2 2 45,-1 3-3,2 3-12,-4 1-27,-2-2 3,-1 1-6,-2 1-13,-3-3 0,-2 1 32,-2-3-30,0-1 33,0-2 7,-6 1 13,-5-1-16,0-3-37,-1 1 28,-2-3-14,4-3 16,-2 0 7,3-2-4,-4-2 17,5 0-20,-1 0-9,1 0 2,4-2-7,-3-2-18,3 0-3,2-1-16,-1 1 18,1 0-25,2 0-19,0 3-26,0-1-35,0 0-53,0 0-78,5-3-87,6 3-171,1-3 10,-1 2-210</inkml:trace>
  <inkml:trace contextRef="#ctx0" brushRef="#br0" timeOffset="66660.3215">28360 8852 29,'0'0'2052,"0"0"-1748,0 0-284,0 0 22,0 0 109,0 0-12,0 0-81,117-33-16,-97 30 13,-4-2-39,2 3 19,-2-1-35,4 1-26,-5 2-22,1 0-87,-2 0-78,-4-2-33,-2 2-42,-2-2-138,-4 1-212,-2-4-187</inkml:trace>
  <inkml:trace contextRef="#ctx0" brushRef="#br0" timeOffset="66839.1687">28458 8692 1299,'0'0'1269,"0"0"-1269,0 0-6,0 0-4,0 0 10,0 0 97,0 0-39,0 0 0,0 0 6,0 0-34,85-26-30,-51 24-19,5-1-123,1 3-187,-6 0-125,-9 0-167,-12-2-478</inkml:trace>
  <inkml:trace contextRef="#ctx0" brushRef="#br0" timeOffset="67200.6853">29102 8572 623,'0'0'1435,"0"0"-1241,0 0-194,0 0-38,0 0 38,0 0 158,-9-107 30,9 89-82,0 3-16,0 0-6,0 1-29,2 3-14,1 1-21,-1 4-20,0 3 0,-2 1 0,0 2 41,0 0 24,0 0 21,0 3-9,0-1-45,0 4-32,0 0-58,0 5 13,0 10 45,0 8 55,4 5-33,-2-6 13,2-6-35,-2-9-1,2 1-2,1 0-10,0 1 10,-1-1 0,0 1-20,0-4 21,0-4 1,-2 1-12,2-3-66,-2-1-37,0 0-9,0-2-23,-2-2-42,3 0-85,-1 0-40,1 0-75,-1-8-114,0 1-187</inkml:trace>
  <inkml:trace contextRef="#ctx0" brushRef="#br0" timeOffset="67793.2598">29289 8331 813,'0'0'1499,"0"0"-1457,0 0-42,0 0-162,0 0 162,0 0 146,0 0-46,0 0-39,0 0 23,0 0-6,63-11-36,-50 18-23,2 1-19,-3 1 0,4 3-32,-6-2-10,0 5 6,-3-3 11,-3 2-8,1-2 7,-5 1-35,0-2-13,-3-1-17,-5 2 13,-3-5 10,1 3 7,-4-3 41,2-1 1,2-2 6,-1-1 0,0-1 12,3-2 1,-1 0-3,5 0 3,0 0 29,4 0-4,0 0-25,0 0-13,0 0 13,0 0 32,2-2-32,2 0-51,3 1 32,1-1 19,0 0 48,6 0-12,0 0-16,4 2 6,-2 0 9,3 0-9,-2 0 3,0 6 13,0 1 4,-2 3-20,-1 2-24,2-1 46,-2 2-32,0 2 23,-6-1-23,0 1 4,1-2-18,-5 3 20,-2-3-9,0-2 23,-2 3 3,0-2 25,0-1 4,0 0-39,-6 1 35,-5 0-6,1-3 13,-3 1 2,0-1 1,-3 0-13,-2-2-23,-1-2 7,2 0 9,-2-2-9,2 1-14,-2-2-8,5-2-1,-4 0 3,8 0 17,-1 0-11,0 0-15,5 0 3,0 0-16,1 0-3,3 0-11,0 0-27,2 0-54,0 0-58,0-2-61,0 2-59,0 0-165,0 0-250,-2 0-592</inkml:trace>
  <inkml:trace contextRef="#ctx0" brushRef="#br0" timeOffset="70792.5624">26446 7657 91,'0'0'85,"0"0"-26,0 0-4,0 0-6,0 0-49,0 0-13,0 0-127</inkml:trace>
  <inkml:trace contextRef="#ctx0" brushRef="#br0" timeOffset="71782.5481">26310 7718 377,'0'0'150,"0"0"-81,0 0 126,0 0-84,0 0-39,0 0 9,0 0 36,0 0 17,0 0-40,0 0-29,8 24-16,-3-17 0,-3 1-33,0 4 40,0 0-11,-2-1 23,2 1-25,0 4 9,1 2-10,-1 0-10,2 0 20,2 1 10,0-1-35,3 2-25,-2-1 15,1 3-15,0-2 33,3 1-32,0 2 0,-3-1 39,3 4-16,-1 1-13,-1-2 38,-3-1-49,3 5 14,-1 0 13,2 10 13,4-2 10,-4 1-39,-2-4 13,4-3 19,-2-2-29,0 1-13,3-4 17,0 3 18,-2-3-34,3-1 15,0 2-16,-6-5-1,2-2-2,-4-5 0,1-2-2,4 4 2,-3 4 22,5 2-20,-3 0-1,1-1 38,0 0-36,1 2-1,2-4 21,-4 1-21,2-1 36,2-2-34,-4-1-3,0-1 2,1-1 29,0-2 3,-3-3-6,-1 0-16,1-3 7,-4 1 21,5-2-38,-3-1 29,-1 1 3,-1 1-13,0-3 4,-2 1 6,0 0-29,0-2 36,0 0 6,-2-1 12,0 0-3,2-2 4,-2 2 12,0-2-6,0 0-4,0 0 0,0 0 0,0 0 1,0 0-1,0 0-7,0 0-12,0 0-6,0 0-4,0 0-3,0 0-2,0 0-1,0 0 0,0 0-10,0 0 1,0 0 0,0 0 0,0 0 0,0 0 0,0 0-4,0 0 1,0 0-10,0 0 9,0 0-10,0 0 0,0 0 2,0 0-2,0 0 0,0 0 0,0 0 0,0 0 10,0 0-10,0 0 1,0 0-1,0 0 0,0 0 0,0 0-2,0 0 0,0 0 0,0 0-2,0 0 1,0 0 1,0 0 1,0 0 1,0 0 10,0 0-10,0 0 11,0 0-10,0 0-1,0 0 1,0 0-1,0 0-2,0 0 0,0 0-1,0 0-2,0 0-16,0 0 7,0 0-1,0 0 1,0 0-13,0 0-41,0 0-41,0 0-38,0 0-41,0 0-62,0 0-126,0 0-212,2 0-384,0 0-342,-6 0 1185</inkml:trace>
  <inkml:trace contextRef="#ctx0" brushRef="#br0" timeOffset="83412.1437">25336 1278 63,'0'0'98,"0"0"-7,0-2-13,0 0-9,0 0-10,0 0-40,0-1-6,0 0 4,0 0 22,0 1 75,0-2-108,-2 1-6,2 1-3,0-3 3,-3 2 39,3 0 52,0-1 23,0 4 46,0-3 3,0 1-62,0 0-52,0 0-10,0 0 3,0-1-19,0 1-21,0 0 73,0 0 42,0 2 10,0-2-10,0 2-20,0 0-19,0 0-10,0 0-13,0 0-10,0 0-6,0 0-3,0 0-1,0-2 1,0 2-4,0 0 10,0 0-3,0 0 0,0 0 0,0 0-1,0 0-2,0-2-1,5 2-3,-1-1 14,4-1-24,0-2-6,6 1-14,-2 0 14,5-1-15,0 1-1,2 0 0,3-1-2,-2 2-11,4-1 13,2 1 0,-3 0-3,3 0-16,6-2 18,4 2 0,4-1 1,2-1 0,-5 0-3,-8 1 1,-6 0 2,2 1 0,5 0-18,2-1 17,-2-2-11,-11 4 11,-2-1-18,2 2-7,5-2 23,-3 0-10,2 0-13,-2 2 10,1-2-3,-2 2 19,0-2 0,-1 2 0,0-2 0,0 2 1,1 0-1,-4 0-13,4-2-3,-4 0 16,4 1 0,-1-1 0,4 0 0,0 0 17,1 0-16,-1-1-1,0 0 0,1-1-19,-3 3 6,1-1 26,-2-1-16,2 1 3,-3 2 0,2-2-4,0-1 4,1 1 3,-4 0-3,2 2-8,-3 0 6,0-2-7,-4 2 9,3 0 17,0-2-17,-2 2-1,1-1-2,0-2 2,0 3 1,0-2 31,0 1-30,-1-1-2,4 0-18,-4 0 19,1 0 1,0 0 1,2 1 14,0-2-16,-2 2 0,-1-2 7,4 3-7,-2-1-14,2-1 14,-2 2 1,2 0 2,-2 0-1,-1 0-2,3 0-12,-4 0 9,2 0 3,-6 0 0,2-2 2,1 2 21,0 0-22,0 0-1,-3 0 2,3-3-2,0 3 23,-1 0-23,2 0-14,-2 0 14,0 0 16,2-2-16,-2 2-10,-1 0 10,-1 0 3,1 0 17,0 0-4,-3 0-13,2 0 7,2 0-10,0 0-2,-2 0 2,6 0 22,-6 0-21,5 0 0,0 0-1,-2 0-2,1 0 2,4 0 3,-4-3 10,6 3-13,-6-2-11,3 2-4,0-2 15,0 2 17,1 0-17,-2 0-21,2 0 21,-4 0 1,1 0 1,0 0 2,-2 0-4,-1 0-18,3 0 18,-4 0 1,3 0 13,2 0-14,0 0-1,2 0-5,-4 0 6,3 0 12,1 0-12,0 0-15,2 0 14,0 0 2,2 0-2,-1 0 0,3 0-3,-4 0 4,4 0 0,0 0 0,-6 2-3,6-2 3,-5 2 19,3 1-19,-6-3-22,6 0 22,-4 0 13,4 0-12,-5 2 0,4-2 10,-4 0-11,0 0 0,2 0 0,-2 0-2,0 0 2,-2 0-4,2 0 4,-2 0 7,-1 0-7,2 0-1,-2 0 0,1 0 1,-2 0 3,2 0-2,-1 0 18,2 0-7,-2 0-12,2 0 0,-4 0 0,3 0-10,2 0 10,-2 0 36,-1 0-36,4 0 1,-2 0 10,4 0-11,-2 0-4,2 0-5,1 0 7,-2 0 2,2 0 0,1 0 24,-1 0-24,0 0-2,2 0-17,-1 0 19,-2 0 0,2 0 0,0 0 1,-4 0-1,6 0 0,-3 0-3,3 0 3,-4 0 0,4 0 22,-1 0-9,1 0-11,-1 0-1,-2 3 1,3-3 14,1 0-16,-1 0 2,-2 0-2,0 0 1,0 0 9,-4 0-8,4 0 11,-5 0-13,1 0-1,0 0 1,-2 0-12,4 0 12,-3 0 13,0 0-12,-2 0 11,1 0-11,2 0 1,-2 0 1,4 0-2,-4 0 11,2 0-12,-1 0-2,2 0-7,-4 0 9,1 0 0,4 0 1,-4 0 13,4 0-12,-1 0-1,2 0 2,-2 0 13,1 0-16,-2 0-1,2 0 1,-1 0-3,2 0 0,-2 0 3,3 0-2,-4 0-2,4 0 4,-3 0 0,2 0-1,-2 0 2,0 0 14,2-3-15,-1 3-2,-2 0 2,4 0 1,-3-2-1,2 2-2,-4 0 1,5-3 1,-6 3 3,3 0-3,-2 0-1,0 0-1,-1-2 0,-2 2 0,0 0 2,2 0 17,-2 0-17,2 0 3,1-2 0,-1 2-2,2-1-1,0 1 0,2 0 18,-1-3-18,-2 3-9,0 0 7,0 0 2,0 0 3,-1 0 19,2-1-9,-2 1-13,0 0-13,-2 0 13,1-3-2,0 3 2,-2 0 2,1-1 14,-2 1-16,0 0 1,-2-2 17,4 2-18,-4 0 0,1-2 0,-1 2 1,1 0-1,2-2-1,-1 2 1,2 0 0,0 0-1,0 0 1,4 0 0,-1 0-3,4 0 3,-2-2 0,5 2 4,-2 0-2,6-2 0,7 1 0,7 1-2,0 0-10,-1 0 8,-7 0-15,-2 0 17,-7 0 0,-4 0 0,-4 0 13,-2 0-13,2 0-10,3 0 10,-2 0 0,-1 0 0,-2 0 0,0 0 4,-2 0 8,-5-2 27,3 2-1,-3 0-15,0 0 18,2-3-22,-2 3 20,-2 0-39,2 0 22,1 0-21,-2 0 0,-1 0-1,0 0-19,1 0 16,-3 0 0,0 0-61,0 0-84,-4 0-73,0 5-202,-4-2-336,-4-1-515</inkml:trace>
  <inkml:trace contextRef="#ctx0" brushRef="#br0" timeOffset="85484.2415">25612 2386 395,'0'0'515,"0"0"-164,0 0-224,0 0-45,0 0 12,0 0 53,0 0 54,0 0-23,10-13-67,-6 11-43,2 0-29,-1 0-4,2 0-3,-3 2 7,-2 0 10,0 0 19,-2 0 12,2 0-12,0 0-29,0 0-36,2 0-2,3 0 2,1 0 17,3 0-1,2 0-16,1 0 23,6 0-26,-2 2 1,4 0 0,6 0 0,3 0 1,11-2-2,1 0 16,-3 0-13,-2 0 14,-3 0-15,-1-2 11,-2 0 9,0 0-21,-3 2-1,1 0 0,0 0 29,2 0-12,-5 0-15,-4 0-2,-1 0 16,-7 0-16,-1 0-2,6 0 2,-4-2 3,8 2-1,-5-2-2,0 2 13,0-1-10,3-1-4,-4 0 1,4 0-3,-1 0 1,2-1 2,-2 0 21,3 1-20,2 0-1,-6-1 2,4 0 0,-1 1-1,-1 0 2,0 0-2,0 2 12,4-1-13,-5 1-11,5-2 11,-6 2 3,2-2-2,-1 2-1,-2-2 0,2 2 1,1-2 0,0 2 0,2 0 2,2-2 0,-3 0 9,3 0-12,0 1 0,-2-1 0,2 2 0,-1-2 16,-1 0 0,2 2-16,-6 0 0,2 0 0,1 0-3,-4 0 2,2 0-2,1 0 3,-1 0 0,0 0 16,0-2-13,1 2-1,1-3-2,-4 3 2,3 0 7,-4-3-8,-1 3-1,3 0 22,-2 0-19,2-1 20,0 1 12,4 0-32,-2 0 16,-3 0-17,2-3 17,-4 2-18,4-1 0,-2 2 11,5-3-2,-3 3-10,2-2 0,-2 2 0,1 0 0,-4-2 0,2 2-19,-1 0 19,-2 0-11,0 0 11,-1 0 23,4 0-21,-1 0 23,2 0-25,-2 0-2,3 0 2,-4 0 1,2 0-1,-4 0 0,4 0-2,-3 0 0,0 0-18,0 0 20,-3 0 18,2 0-18,-2 0 0,4 0 19,-6 0-3,1 0 3,0 0-6,-3 0 6,-1 0-3,1 0-3,3 0 9,-4 0-3,1 0-17,3 0 14,-2 0-15,1 0 1,3 0 1,0 0-3,-2 0-11,1 0 11,2 0 0,-2 0 3,4 0-2,-6 0 2,3 0 13,0 0-14,-2 0-2,-1 0 0,3-3 3,0 3 13,-1-2-16,2 2 1,-2 0-1,-1 0-2,-2 0 2,2 0-2,-1 0 2,4 0 0,-4 0 1,2 0 0,2-2-1,0 2-2,2 0 1,1 0-1,0-2 2,-2 2 0,2-2 0,-4 2 0,2-1 0,0 1 3,0-3-2,-2 3-1,0 0-1,-1-2-1,2 2 2,-6 0 2,2 0 0,4 0-1,-6 0-1,3-1 2,0 1 12,-3 0-13,1 0-1,-1 0 1,1 0 1,-2-2 17,-1 2 10,0 0-4,1 0-6,0 0 0,-1 0 0,0 0 16,1 0 3,-5 0 16,3 0-16,-3 0-7,-4 0 1,2 0-1,-2 0-6,0 0 1,0 0 2,0 0 3,0 0-6,0 0 0,0 0-3,0 0 8,0 0-5,0 0 0,0 0-7,0 0-2,0 0-13,0 0 9,0 0 4,0 0 0,0 0-1,0 0-12,0 0 13,0 0-14,0 0 10,0 0-8,0 0-1,0 0 9,0 0-11,0 0 0,0 0 2,0 0 0,0 0 10,0 0-10,0 0 8,0 0-11,0 0-3,0 0-12,0 0-4,0 0-3,0 0-12,0 0-19,0 0-28,0 0-89,-2 0-80,-7 0-67,-12 2-228,-1 1-618,76-8-460</inkml:trace>
  <inkml:trace contextRef="#ctx0" brushRef="#br0" timeOffset="94968.8639">10916 4606 353,'0'0'581,"0"0"-34,0 0-349,-9 7-136,9-7 3,0 1 39,0-1 42,0 0-3,0 0-11,0 0-25,0 0-26,0 0-23,0 0-10,0 0-9,0 0 6,0 0 13,0 0 3,0 2-3,-2 0-3,2-2-17,0 2-12,0 0-13,0 0-13,0-2-2,0 1-31,0-1 1,0 0-3,0 0-7,4 0-12,5 0-11,4 0 33,4-7 16,8-5 16,10-7 2,7-7-2,0-1-2,-5 5-24,-13 9-3,-6 6 28,-4 1-15,4 0 3,-1 3-13,1-1 10,0 2 16,-6 2-1,4 0 1,-6 0 6,-2 0 17,1 4-10,-1 3-13,1 0 39,-1 3-26,-1 2 16,1 1-4,3 1-12,-2-2-13,1 1-1,-2 0-12,3-4 10,0 2 1,-1-3-11,3 1 10,0-4 3,2 1 1,-1-2 2,4-2 26,-2-2-13,6 0-14,-3 0 18,4-8-20,-2-1-1,5-5-25,0 0 7,1-4 15,7-1-25,-2-1 7,-4 4 19,-10 6 3,0 1 0,-6 2-19,1 1 19,-3 3-1,-3 1-2,-3 2 3,-2 0 0,-2 0 64,0 0 4,0 0-29,0 0-36,3 3-3,-1 1 38,0 2 4,2-1-13,0 4-29,0-2-1,2 1 1,4-1-2,-2-1-17,0 2-4,0-4 20,6 2 0,0-4-26,1 1 29,4-3 0,0 0-44,3 0 5,-2 0-12,4-3 28,0-4-9,-3 2 19,0-1-16,0 0 10,-1 1 6,-4-4 0,1 4-13,0 2 3,-4-2 23,2 2 13,-4 0-13,-1 3-1,-4 0 1,0 0 3,2 0 30,-2 0 9,0 4 16,0 4-16,3 2-1,4 3-2,-1 1-23,1-1-16,2 0 0,-2 1 0,-3-5-19,2 1 18,2-5-18,-2 0 3,6-2 15,-2-3-23,1 0-2,9-1-16,4-11-19,8-5 9,-4 0 20,-7 0 6,-3 6-9,-12 0-17,8 1 6,-1-1-41,4-3 42,-4 3 32,1 4 13,-6-1 0,1 2-15,-2 3 13,-3 1 2,-3 2 35,1 0 56,1 0 35,-5 0-23,2 3-70,3 1 5,-5 2-22,4 2-3,4-1-10,-4 1-1,2 2-1,-2-1 18,6-2-19,-4 3-10,1-2 10,-1-2 0,5 0 0,-2-4-12,2 1-1,0-3 9,-1 0-38,4 0-6,-2 0 0,6-5-49,-3-4 25,4 0 17,0-3 17,3 1 2,0-4-9,-3 1-30,3 2 26,-4-3 14,2 6 22,-3-1 12,-2 5-1,-4-1-14,0 5 16,-2 1 35,-5 0 46,0 0 39,2 3 16,-2 3-55,-2 1-46,0 3 27,3 2-14,2 1-19,-1 0-27,-1-1 2,1-3-3,1 1-1,0-2 0,-1-3-26,3 1 26,0-4 3,-1 0-3,8-2 0,-1 0 0,2-4-26,2-4-22,3-1 6,-3-3 3,2 0 7,1 1-7,-5-2-23,5 2 43,-6-1-4,4 0 22,-2 3 1,-1 0-26,-2 1 26,0 3 18,-5-2-16,2 3-1,-4 3 54,-5 1-16,-1 0-17,-2 0 62,1 0 17,-1 4-47,0 1-34,3 3 2,-3-3 1,2 3 3,2 2-25,-1-5-1,0 2 0,-1-1-2,0-2 0,2-1-18,4-1 18,-2-2 2,0 0 1,3 0-1,2 0-10,0-7-28,2 2-11,-2-3 23,-1 2 14,2-1-5,-2 2-12,-1-3 29,2 1 0,-2-2 0,1 4 0,2-1-1,-4 0 0,-2 4-25,2 0 7,-6 2 19,0 0 13,-2 0 48,0 0 17,0 4-33,3 2-26,0 0 10,-1 1-25,0 0-3,1 1 8,1 0-9,1 0-3,-3-3-10,3 1 10,-3 0 1,2-2 1,-2-1-2,4 0-14,-2 0 17,0-3 0,-2 0-19,3 0 0,2 0-1,-1 0-25,-1 0 44,-1 0 1,3 0 1,-2 0 22,-3 0 12,0 0 20,2 0-10,4 0 10,-2 7-13,0-2 3,4 2-7,-4 3-15,0-2-20,-1 0-2,2-1-1,-5-1-1,0-2-66,-1-1-11,1-1-67,0-2-146,2 0-104,-1 0-203,2-8-743</inkml:trace>
  <inkml:trace contextRef="#ctx0" brushRef="#br0" timeOffset="125619.5156">3621 6116 140,'0'0'2433,"0"0"-2237,0 0-170,0 0-26,0 0 0,0 0 61,0 0 26,0 2-87,0-2-42,4 0-51,5 0-26,4 0 106,10 0 13,9-2 0,10-5-10,7-3-96,1-4-91,-4 1-56,-6 1-130,-3 2-213,-10 1-535</inkml:trace>
  <inkml:trace contextRef="#ctx0" brushRef="#br0" timeOffset="125758.3268">4369 6135 1404,'0'0'279,"0"0"-279,0 0-126,0 0 77,0 0 13,0 0-81,142-22-98,-102 12-261,-8 0-124</inkml:trace>
  <inkml:trace contextRef="#ctx0" brushRef="#br0" timeOffset="125925.7604">5188 6067 706,'0'0'981,"0"0"-981,0 0-26,0 0 25,0 0-29,141-48-35,-101 33-146,-2 1-99,-4 4 1,1 3-8,-7 0-74</inkml:trace>
  <inkml:trace contextRef="#ctx0" brushRef="#br0" timeOffset="126088.0303">6093 5975 635,'0'0'606,"0"0"-417,0 0-85,0 0-46,0 0-19,114 7 30,-71-12-56,3-6 1,1-2-14,-1 0-46,-3 0-94,-1-1-81,6 1-121,-17 4-212</inkml:trace>
  <inkml:trace contextRef="#ctx0" brushRef="#br0" timeOffset="126229.4203">6990 5929 1018,'0'0'352,"0"0"-206,0 0-28,107 13-14,-61-13-39,1 0-56,-3-4 14,1-3-46,0-1 4,-2 1-131,-3-1-139,-6 0-229,-13 3-294</inkml:trace>
  <inkml:trace contextRef="#ctx0" brushRef="#br0" timeOffset="126335.9101">7651 5898 2037,'0'0'347,"0"0"-347,0 0-252,0 0-31,0 0 59,0 0-88,0 0-719</inkml:trace>
  <inkml:trace contextRef="#ctx0" brushRef="#br0" timeOffset="126778.9042">3730 7329 2455,'0'0'379,"0"0"-379,0 0-187,0 0-65,0 0 252,0 0 58,127-38-22,-57 12-8,7 4-28,-1-1-97,-6 6-36,0 0-100,0 4-125,-5 3-218,-15 3-115</inkml:trace>
  <inkml:trace contextRef="#ctx0" brushRef="#br0" timeOffset="126935.7112">4999 7182 417,'0'0'695,"0"0"-471,0 0-77,0 0-37,0 0 17,140 21-49,-89-21-35,5-8-27,-1 1-16,-3-3 0,6 5-33,-1 1-136,1 0-101,-1 4-49,1 0-75,-16 0-236</inkml:trace>
  <inkml:trace contextRef="#ctx0" brushRef="#br0" timeOffset="127059.6864">6115 7228 499,'0'0'665,"0"0"-375,0 0-89,0 0-48,156 11-36,-103-11-26,2 0-33,-6-3-56,-3-1-2,6-1-75,-3-2-107,-3 4-98,-3-2-195,-11 3-288</inkml:trace>
  <inkml:trace contextRef="#ctx0" brushRef="#br0" timeOffset="127177.3957">7363 7282 91,'0'0'24,"0"0"-24,0 0-42,118 14-31</inkml:trace>
  <inkml:trace contextRef="#ctx0" brushRef="#br0" timeOffset="127353.223">8260 7188 1231,'0'0'742,"0"0"-467,0 0-149,0 0-45,113 4-55,-88-3-13,3-1-13,-9 0-58,8 0-62,9 0 0,7 0 13,-1 0-45,-2-3-24,-1-1-181,-11 0-194</inkml:trace>
  <inkml:trace contextRef="#ctx0" brushRef="#br0" timeOffset="127526.1527">9472 7222 1191,'0'0'446,"0"0"-251,0 0-75,0 0-6,0 0-7,0 0 48,117 2-22,-109-2-36,4 0-65,-4 0-13,2 0-19,3 0-31,2 0-166,0-4-134,-2 1-319,-1-3-750</inkml:trace>
  <inkml:trace contextRef="#ctx0" brushRef="#br0" timeOffset="127702.5505">11555 7207 1521,'0'0'0,"0"0"-309,0 0-870</inkml:trace>
  <inkml:trace contextRef="#ctx0" brushRef="#br0" timeOffset="127856.5676">12905 7033 898,'0'0'166,"0"0"-134,0 0-32,0 0-149,0 0-132,0 0-123</inkml:trace>
  <inkml:trace contextRef="#ctx0" brushRef="#br0" timeOffset="128033.8776">14296 6939 476,'0'0'294,"153"-5"-105,-90 3-27,-3 0-44,-7 0-27,-5 1-16,-5-2 9,-3 1 30,-12 2-3,-4-2-85,-10 2-3,-8 0-23,3 0-42,-2 0-101,-5 0-78,-2 0-92,-15 4 43,0 0-59</inkml:trace>
  <inkml:trace contextRef="#ctx0" brushRef="#br0" timeOffset="128569.0648">3806 8537 2058,'0'0'531,"0"0"-444,0 0-87,0 0-91,0 0 89,0 0 0,0 0-37,0 0-28,0 0 31,0 0 36,17 0-16,-13 0-26,4 0 42,6 0-1,9 0-41,15 0-52,16 2-49,11 7-64,5 5-40,2 3-1,-4 7-55,4 0-156,-14-5-164</inkml:trace>
  <inkml:trace contextRef="#ctx0" brushRef="#br0" timeOffset="128693.8975">5063 8770 154,'0'0'724,"0"0"-287,157 13-144,-115-11-121,1 0-123,-7 0 9,-2-2-45,-2 0-11,-1 0-2,1 0 0,0-2-104,4 0-65,-1 0-10,3 1-110,2 1-63,-10-2-268</inkml:trace>
  <inkml:trace contextRef="#ctx0" brushRef="#br0" timeOffset="128854.6457">6819 8806 995,'0'0'1037,"0"0"-894,0 0-40,0 0-64,0 0-39,0 0-1,129 25-34,-97-25-85,10-3-49,5-9-62,-3-4-48,4-1-1,-4 2-183,-11 3-111</inkml:trace>
  <inkml:trace contextRef="#ctx0" brushRef="#br0" timeOffset="129007.5765">8432 8535 1244,'0'0'543,"0"0"-270,142-2-166,-101 2-91,-1 0-16,-2 0 0,3 0-16,-1 0 10,2 0-134,1-4-9,-1-1-53,3-1-38,-1-1-203,-10 2-180</inkml:trace>
  <inkml:trace contextRef="#ctx0" brushRef="#br0" timeOffset="129169.3831">10366 8318 836,'0'0'1317,"0"0"-1038,106 9-150,-68-4-116,3-1-13,-3 0-71,6-4-52,1 0-120,2 0 48,4-4-55,2-1-46,3-3-111,-14 3-173</inkml:trace>
  <inkml:trace contextRef="#ctx0" brushRef="#br0" timeOffset="129336.21">12438 8216 942,'0'0'976,"0"0"-761,134 17-89,-96-13-126,3 2 13,-3-3-26,4-3 13,-1 2-91,1-2-25,3 0-24,-1 0-9,1 0-164,3 0-94,-12 0-189</inkml:trace>
  <inkml:trace contextRef="#ctx0" brushRef="#br0" timeOffset="129493.0385">14375 8211 1830,'0'0'480,"0"0"-257,0 0-172,0 0-51,0 0-67,114 20-108,-77-20-87,9 0-37,5-9-134,-1-2-55,-13 6-210</inkml:trace>
  <inkml:trace contextRef="#ctx0" brushRef="#br0" timeOffset="129638.4304">16111 8064 1646,'0'0'548,"0"0"-376,144 0-163,-103 0-9,1 0-161,-1 0-53,-1 0-137,0 0-193,-4 0 62,-8 0-112</inkml:trace>
  <inkml:trace contextRef="#ctx0" brushRef="#br0" timeOffset="129768.2125">17338 7965 2237,'0'0'311,"0"0"-127,121 0-184,-83 0-7,-1 2-99,-11-2-259,-4 0-116,-11 0-590</inkml:trace>
  <inkml:trace contextRef="#ctx0" brushRef="#br0" timeOffset="130550.7778">4329 9588 2558,'0'0'0,"0"0"-17,0 0-274,0 0-65,0 0 144,0 0 72,0 0-110,0 0-76,0 0 65,0 0 92,78 65 136,-35-64 33,5 1 0,-1 2-26,-11 1-173</inkml:trace>
  <inkml:trace contextRef="#ctx0" brushRef="#br0" timeOffset="130709.1216">5438 9842 1889,'0'0'117,"0"0"-55,0 0-43,143 17-19,-95-17-81,6 0-29,3-10-49,5-3-72,1 0-199,-16 1-124</inkml:trace>
  <inkml:trace contextRef="#ctx0" brushRef="#br0" timeOffset="130856.2357">6793 9731 642,'0'0'769,"0"0"-622,0 0-24,0 0-116,0 0-7,0 0-150,130 63-22,-81-59-121,5-4-56,-9 0-251</inkml:trace>
  <inkml:trace contextRef="#ctx0" brushRef="#br0" timeOffset="131018.5924">8177 9663 2028,'0'0'327,"0"0"-304,0 0-23,0 0-110,0 0-56,0 0-2,153 43-40,-96-43 26,7 0-30,-1-2-224,-13-2-122</inkml:trace>
  <inkml:trace contextRef="#ctx0" brushRef="#br0" timeOffset="131151.0089">10001 9673 1662,'0'0'224,"126"0"-205,-57-1-19,-1-6-250,0-2-121,0 2-130,-15 1-106</inkml:trace>
  <inkml:trace contextRef="#ctx0" brushRef="#br0" timeOffset="131320.9228">11784 9632 1467,'0'0'546,"0"0"-449,0 0-97,111 21-123,-63-14-27,5-4-28,3-3-27,-1-3-23,3-6-251,-16 3-209</inkml:trace>
  <inkml:trace contextRef="#ctx0" brushRef="#br0" timeOffset="131485.5809">13582 9574 2017,'0'0'382,"0"0"-355,0 0-27,0 0-162,0 0-71,136 50 51,-78-50-45,1 0-66,5-7-258,-20-3-140</inkml:trace>
  <inkml:trace contextRef="#ctx0" brushRef="#br0" timeOffset="131651.4664">15094 9557 42,'0'0'1632,"0"0"-1421,0 0-88,130 24-84,-96-19-39,2 1-3,6-3 2,3 1-2,-1-2-1,7 0-70,3 0-59,0 0-40,4-2-97,-5 0-169,-13 0-220</inkml:trace>
  <inkml:trace contextRef="#ctx0" brushRef="#br0" timeOffset="131801.4283">16848 9636 673,'0'0'1083,"0"0"-972,0 0-99,117 18-12,-73-12-107,3-3 13,-1-3-88,-1 0-79,3-5-208,-11 1-219</inkml:trace>
  <inkml:trace contextRef="#ctx0" brushRef="#br0" timeOffset="131959.4433">18166 9619 1170,'0'0'1044,"0"0"-863,0 0-87,0 0-85,0 0-8,0 0-2,119 49-11,-100-41-94,5-4-147,-4-1-29,4-3-105,-3 0-102,-4 0-208</inkml:trace>
  <inkml:trace contextRef="#ctx0" brushRef="#br0" timeOffset="133453.3087">18368 10276 635,'0'0'1144,"0"0"-1086,0 0-3,0 0-22,42 124 9,-29-84-42,1-2 0,-2-4-29,-2 1 29,-4-2-1,3-3-18,0 3 18,-3-4 2,0 2 19,-2 1-20,3-3 0,1-3-26,-2-4 26,1-2-29,0-7 16,-1-2-26,0 5 26,4-1 0,4 2 10,-2-2-10,3-1 9,4-3-18,0 0 20,7-1-1,10 0 3,4 0 16,5-3-16,-1-1 0,1-1 11,-1-3-11,8 0-1,-2 1 1,3-3 14,5 0-1,-1 0-13,1 0 0,-3 1 2,2-1 6,0 2-8,-2-2-2,3 0-21,-5 0 23,2 0 1,1 0-1,-2 0-39,6 0-29,-5-3-26,4-2 16,1 0 9,-5-3-32,5 2 39,-1 1 10,1-1 36,-1 0 14,3 1 4,-1-2 15,3 2-13,-1-1 28,1 4-28,-2 1 9,-3 1-13,3 0 1,-3 0-1,5 0 2,-1 1 63,6 1-33,1 2-15,2 0 45,0-1-1,4 1 31,5 0-44,1 0-9,10-1-3,2 0-20,3-1-12,1-2 12,3 0 7,0 0-23,2 0 0,-1 0-26,-1 0-7,-6 0 17,-6 0-52,-6 0 22,-7 0-6,-8 0 10,-7 2 12,-9-2 30,-12 0-35,-11 0 35,-9 0 0,-8 0 1,-5 0 34,0 0 50,-3-2 6,-2-3 78,-2-2 97,0-3-41,-4-5-225,-8-1 0,4-9 19,-4-9-3,1-7-28,-2-3 24,7-1-13,4 2 2,2 8 11,0-1 14,0 4 12,0 1-38,0 7-2,2 4 2,0 9-20,0 1 17,0 1-19,0-1-30,0 2-7,-2 6-28,0-1-65,0 3-85,0 0-150,0 0-356</inkml:trace>
  <inkml:trace contextRef="#ctx0" brushRef="#br0" timeOffset="134504.0839">18992 10324 284,'0'0'629,"0"0"-307,0 0-322,0 0-140,0 0 140,0 0 110,0 0 79,0 0-46,0 0 10,116 20-23,-77-16-10,3 0-42,-8-1-13,-6-1-40,-13 1-25,-3 1-2,4 1-18,-4 1-12,0 2-1,-2 1 1,-6 2-4,-4 4-3,0 2-26,-6 1 3,-8 2 33,0 2 29,-8 2 2,3-1 37,-4-1 13,2 1-3,1-4 6,6 1-6,1-6-20,4 1-13,5-1-16,4-4-33,0-3 33,0 1 1,11-2 48,2-1 9,3 0 39,6-4 23,8 1-33,-5-2-16,3 0-3,2 0-45,-8-2-21,4-2 1,-5 0 23,-1 1-24,-6-1-2,0 2-1,-6 0-25,-4 2-29,-2-2-29,0 2-42,-2 0-19,0-1-21,0-3-19,0 0-81,0-5-125,0 2-633</inkml:trace>
  <inkml:trace contextRef="#ctx0" brushRef="#br0" timeOffset="134953.8255">19650 10357 1709,'0'0'373,"0"0"-373,0 0-211,0 0 65,0 0 146,0 0 52,0 0-33,0 0-16,0 0 1,0 0 8,61 8-11,-57 2 11,4 4-12,-8 0-56,0 1-28,0 2-37,-5-1 11,-4-3 35,-1 1 29,0-2-6,-4-5 10,6 1 0,2-3 9,2-3-6,-1 0 23,5 1 14,0-3-31,0 0-110,7 0 143,1 0 48,2 0 86,6 2-10,-4 1-20,3 1-19,0 4-30,0 0 20,2 3-20,-2 0-9,-3 1-43,2 1 26,-4 2-6,-4 0-20,-2 1 39,-2-1 30,-2 0-10,0-1-7,-2-3 62,-6 0-23,0-1-13,-1-1-26,-4 0-17,3-3-18,-1-3-19,0 1 1,1-2-2,1 0-31,5-2-5,-2 0-28,4 0-8,2 0-28,0 0-72,0-2-69,2-2-91,8-4-169,-1 3-106</inkml:trace>
  <inkml:trace contextRef="#ctx0" brushRef="#br0" timeOffset="135359.2601">20173 10360 1215,'0'0'130,"0"0"-104,0 0 49,0 0-26,0 0 6,0 0-39,118-5-16,-103 7-12,3 6 11,-8 2 2,-2 1-1,-4 3 0,-4 1-35,0 2-21,-2 0-12,-8 5 52,-6-3 16,2 1 39,1-3 55,0 3-6,5-3-26,2-1 6,3-3 0,3-2-9,0-1 12,5 0 43,3-3 9,7 1-16,-2-3-7,5-1-19,2-2-39,1 0-13,-2-2-28,0 0-1,-1-2-18,-2-4-34,0 1-51,-6-5-88,2 0-53,0-1-48,-2-3-151,-4 5-368</inkml:trace>
  <inkml:trace contextRef="#ctx0" brushRef="#br0" timeOffset="135768.5932">20616 10362 1557,'0'0'61,"0"0"-61,0 0 0,0 0 50,0 0 41,0 0-68,0 0 6,0 0 4,0 0-17,0 0 13,0 0-6,104 67-23,-101-54-3,-3-2 2,0 2-48,-3 1-36,-6-2 14,1-1 32,0 0 19,-1-1 1,2-2 3,3-1 3,2-3-10,2 0-16,0 0-16,0-2-11,2-1 8,9 3 55,-2-2 3,3 2 3,4 0 23,-2 0 19,-1 2-32,2-4-1,-3 5-12,-3-1-16,-1 0 14,-4 1 2,1 1 13,-5-1 29,0 1 56,0 3 32,-9-1 13,-1 2-23,-1-2-39,-4-1 7,2 0-1,1-3 7,2 1-26,-2-3-23,6-1-22,2-2-6,2 1-17,2-2-29,0 0-36,0 0-58,2-2-58,4-8-56,7-1-43,4-4-48,0-5-63,0 5-258</inkml:trace>
  <inkml:trace contextRef="#ctx0" brushRef="#br0" timeOffset="136134.1982">21074 10297 1233,'0'0'518,"0"0"-460,0 0-58,0 0-29,0 0 29,0 0 97,0 0 7,0 0 29,0 0-10,0 0-45,85 21-49,-67-13-9,-2 3-19,2 0-2,-6-2-2,-2 3-45,0 0-10,-8-1 19,-2 2-10,0 2 26,-9 3-35,-4 1 3,1 2 13,-6-2 1,4 1 41,1-3 45,2 0 56,3-4-27,3 1-35,3-5-3,2 1-7,0-3-13,0-1 29,5 1 10,3-5-12,3 0 5,0 1-6,3-3-7,4 0-18,-2 0-17,6-5-39,-4 0-35,2-3-69,-1 2-74,-3-3-16,2 1-54,-6-3-87,-3 3-261</inkml:trace>
  <inkml:trace contextRef="#ctx0" brushRef="#br0" timeOffset="136552.5724">21546 10333 1805,'0'0'490,"0"0"-490,0 0-153,0 0 114,0 0 39,0 0 140,0 0-66,0 0-35,0 0-26,0 0-13,74 13 0,-63-5-1,-3 0-12,1-1-10,-5 3-119,0 0-11,-4-3 7,0 2 62,0 4 3,-4-4-14,-4 0 4,-5 1-13,2-3 7,1 1 2,-1-3 7,2 2 56,3-4 32,2-1 1,4 0-1,0 0-2,0-2-8,0 2 10,2 2 29,4-2 13,0 3 30,6-1-20,-4 4 13,0-1-3,3 3-16,-3 0-11,1 1-18,-3 0-14,-1 3 0,-1-1 30,-2-2-7,-2 3 10,0-3-1,0 1-15,-4-3 25,-3 3 1,-3-4-27,-3 1 11,2-3-30,1 0-13,-6-1 10,6-1-36,2-2 0,0 0 0,3-2 7,0 0-108,3 0-75,2-2-215,0-4-290</inkml:trace>
  <inkml:trace contextRef="#ctx0" brushRef="#br0" timeOffset="137136.3059">22088 10427 1725,'0'0'298,"0"0"-226,0 0-72,0 0 0,0 0 52,0 0 68,0 0 9,0 0-16,0 0-13,0 0-42,63-9-9,-46 9-39,-6 0-10,1 2-19,-1 5 3,-2 1-7,-5 1-22,-2 0-23,-2 4 10,0 1 10,-6 1-20,-10 2-29,2 1-17,-3-1-35,0 0 68,0-1 81,2-3 25,4 0 30,3-1-19,6-1 0,0-1-17,2-3 33,0 2 32,4 0-13,2-1 23,7-1-7,2-1-16,-3-1-3,7-1-16,1 0-23,-2-4-3,2 0-26,1 0-22,-2 0-39,0-4-17,-2-4-60,0-1-99,1-3-71,-2-1-59,-1-4-122,-4 3-283</inkml:trace>
  <inkml:trace contextRef="#ctx0" brushRef="#br0" timeOffset="137516.8826">22423 10326 1611,'0'0'519,"0"0"-519,0 0-191,0 0 191,0 0 127,0 0-30,0 0-23,0 0-41,0 0-4,0 0-27,0 0 21,95 81-4,-95-65-3,0-3-16,0 0-45,0 2-46,-8-3 27,-1 0-8,1-3-41,0-1-7,-2-3 19,4 2-16,2-5-4,2-2 30,2 3 36,0-3-23,2 0-69,6 0 89,8 0 58,-4 0 45,3 0 1,4 0-23,-2 0 35,3 0 4,-6 0-16,4 0 6,-6 5 19,0 4-25,-3-2 39,0 4 15,-3 0-18,-4 4 8,-2-2-15,0 2 13,0 3-23,-6-1 3,-5-3-7,-2 1-22,3-1-19,-6 0-1,6-4-19,-2-5-17,3 0-42,-2 0-67,3-3-111,0-2-68,-1 0-138,3 0-614</inkml:trace>
  <inkml:trace contextRef="#ctx0" brushRef="#br0" timeOffset="137819.7675">22000 10125 1714,'0'0'396,"0"0"-396,0 0-104,106-42 85,-46 24 19,1 1 22,-1 4-20,-7 0 50,2 2 26,-4 4-10,-6 2 26,-5 3-16,-11 2-36,-7 0-13,-6 0-27,0 2-2,-4 5-13,3 3-3,-2 0 0,0 7-16,-5-4-117,-1 3-82,-5 1-32,-2-3-130,0-2-305</inkml:trace>
  <inkml:trace contextRef="#ctx0" brushRef="#br0" timeOffset="138299.9889">20570 10107 1273,'0'0'261,"0"0"-118,0 0-49,129-21 36,-89 16 0,-2-4-39,-1 4-23,-1 0-13,-2-1 10,-1 2-23,1 2-13,0 0-5,3 0-24,1 2-13,0 0 9,0 0 2,-4 2-56,1 4-42,-9 2-56,-4-3-110,-7 0-53,-5 4-45,1-4-204</inkml:trace>
  <inkml:trace contextRef="#ctx0" brushRef="#br0" timeOffset="138873.8679">20983 10077 114,'0'0'704,"0"0"-352,0 0-130,0 0-40,109-2-36,-67-1-35,-1 0-20,-3-1 32,-2 3-6,-2 1 38,-3-2-25,-3 2-30,-4 0-39,-10 0-45,3 0-3,3 0-13,-2 3 0,4 1-2,-4-1-14,0 4-23,-6-1-25,-3-1-69,0-1-42,-3 2-45,-4-3-66,0 1 3,0 2-13,-2-4-187,0 1-157</inkml:trace>
  <inkml:trace contextRef="#ctx0" brushRef="#br0" timeOffset="139323.6564">21017 10199 925,'0'0'466,"0"0"-320,0 0-58,0 0 45,0 0 78,0 0 16,0 0-32,0 0-24,0 0-32,0 0-17,-2-17-55,15 8-51,10-5-16,12-3 0,13-5-1,9 5-11,1 3-8,-3 4-9,-5 3 0,0 2 26,-1 2-16,-7 3 17,-4 0-21,-1 0 10,-13 1 3,0 3 7,-7-1-11,-2 2-53,2 1-43,0 0-45,-4-1-133,-3 1-196,-4-3-47,-4 1-488</inkml:trace>
  <inkml:trace contextRef="#ctx0" brushRef="#br0" timeOffset="139969.6391">20038 10232 688,'0'0'1280,"0"0"-1140,0 0-140,0 0 0,0 0 97,0 0 84,0 0-42,0 0-10,0 0-6,111-68-23,-63 55-33,8 0-25,-3 4-14,-2 3-10,-4 3-18,-2 3-20,-3 0-2,-2 3 3,-1 1-17,-5 4-25,-7-3-61,-4 1-39,-6-3-14,1 1-54,-4 2-96,6-1-58,-8-3-152,0 1-409</inkml:trace>
  <inkml:trace contextRef="#ctx0" brushRef="#br0" timeOffset="140569.3483">19038 10176 665,'0'0'1023,"0"0"-978,0 0-45,0 0 0,0 0 111,0 0 64,0 0 20,0 0-53,117-25-58,-69 12 16,2 4-29,-1 3-22,-1 1-1,4 5-26,-3 0-22,-1 0-20,-1 2 17,-5 9-23,-1 0 13,-5 3-3,0 1-32,-2-2-4,0 2-80,-9-2-118,-3-6-155,-12 0-230</inkml:trace>
  <inkml:trace contextRef="#ctx0" brushRef="#br0" timeOffset="143518.6355">2811 5951 624,'0'0'665,"0"0"-395,0 0-143,0 0-69,0 0 98,0 0 113,0 0 13,0 0-62,-18 0-43,18 0-33,0 0-9,0 0-4,0 0-10,0 0-20,0 0-15,0 0-16,0 0-16,0 0-17,0-2-18,0-1-19,2-3-34,5-5-23,0-6 16,1-3 6,0-1 6,2 0-9,0 0-3,-2 3-13,-2 0 16,0 3-7,-4 4 7,3 1 6,-3 3 13,-2 7 19,0-3 0,0 3-13,0 0 0,0 0 10,0 0 2,0 3 1,0 7 1,0 8 1,-2 8 30,-3 12-9,3-1-23,0 0-4,2-4 2,0-7-17,0-4-3,0-2 22,0-5-1,0-2-35,4 2-5,1 3-49,-1-3-57,5 1-98,-1-3-88,1-2-218,-3-3-123</inkml:trace>
  <inkml:trace contextRef="#ctx0" brushRef="#br0" timeOffset="143757.3707">3273 6089 817,'0'0'1287,"0"0"-1199,0 0-65,0 0 74,0 0 126,0 0 32,0 0-34,0 0-48,0 0-32,30 109-40,-30-87-31,0 0-35,0 2-3,-4-2-19,-3-1-12,1-2 1,2-4-2,-1-1-21,3-3-65,2-1-57,0-4-84,0-3-107,4-3-225,5 0-217,4-11-657</inkml:trace>
  <inkml:trace contextRef="#ctx0" brushRef="#br0" timeOffset="146733.4827">8262 5927 98,'0'0'2164,"0"0"-1792,0 0-372,0 0-102,0 0 102,0 0 61,0 0 52,0 0 9,41 2-9,-22-2-46,2-2-25,7 0-42,8 0-12,6 2-1,5 0 10,-3 0-36,-1 4 1,-7 1-87,0 1-59,0 2-84,-2-3-153,-3 2-100,-5-2-153,-9-2-78</inkml:trace>
  <inkml:trace contextRef="#ctx0" brushRef="#br0" timeOffset="146871.7093">8972 6050 134,'0'0'740,"0"0"-382,0 0-149,0 0-37,0 0-3,0 0-3,0 0-37,0 0-51,105 3-45,-81-6-16,0-2-17,0 1-16,13 2-20,3 1-94,2-1-90,1 2-119,-5 0-113,-10 0-265</inkml:trace>
  <inkml:trace contextRef="#ctx0" brushRef="#br0" timeOffset="147010.7104">9714 6060 398,'0'0'440,"0"0"-238,0 0-114,0 0 0,0 0-7,0 0-22,0 0-20,119-10-36,-97 7 7,6 1-10,3 0-23,9 2-91,2 0-163,-3 0-127,-9 0-49</inkml:trace>
  <inkml:trace contextRef="#ctx0" brushRef="#br0" timeOffset="147170.8186">10512 6032 82,'0'0'606,"0"0"-238,0 0-156,0 0-59,0 0-52,0 0-62,0 0-20,111-10-19,-89 10 0,-2 0 0,6-1 3,1 1-3,7-2-91,11 0-53,2-3-126,-14 2-291</inkml:trace>
  <inkml:trace contextRef="#ctx0" brushRef="#br0" timeOffset="147318.3556">11341 6004 1369,'0'0'361,"0"0"-358,0 0 17,0 0 61,0 0-52,0 0-28,114-5-1,-71-2-15,-1 1-27,1 0-140,-3 1-69,-2 3-107,-8 0-160</inkml:trace>
  <inkml:trace contextRef="#ctx0" brushRef="#br0" timeOffset="147452.7121">12058 5971 924,'0'0'267,"0"0"-150,0 0-35,0 0-56,0 0-7,0 0-18,121 0-1,-104 0-19,2 0-30,-4 0-49,5 0-32,-2 6-101,10-3-33,-7 3-49</inkml:trace>
  <inkml:trace contextRef="#ctx0" brushRef="#br0" timeOffset="147603.1701">12901 6021 690,'0'0'450,"0"0"-326,0 0-92,0 0 20,0 0-9,117-2-11,-77-6-32,3-1-28,-1-1-92,0 2-63,-1-1-87,1 0-82,-10 4-118</inkml:trace>
  <inkml:trace contextRef="#ctx0" brushRef="#br0" timeOffset="147806.5427">13931 5995 170,'0'0'727,"0"0"-421,0 0-111,0 0-58,0 0-33,111 4-10,-89-4-38,10 0-17,-4 0-36,-1 0 10,5-2-10,2-2-2,9 3-1,-1-1-18,-2 0-83,-3 2-19,-11 0-89,-8 0-41,-1 0-112,-8 0-293</inkml:trace>
  <inkml:trace contextRef="#ctx0" brushRef="#br0" timeOffset="147961.0223">14869 6026 1510,'0'0'296,"0"0"-173,0 0 10,123-11-65,-93 7-38,-8 2-4,-8 0 11,-4-1-36,4 3-2,-2 0-76,-3 0-160,-5 0-248,-8 3-800</inkml:trace>
  <inkml:trace contextRef="#ctx0" brushRef="#br0" timeOffset="148519.0625">10328 7171 1114,'0'0'1747,"0"0"-1747,0 0-189,0 0 72,0 0 82,121-12 12,-94 9-22,11 0-26,7-1-7,2 1-61,-4 1-88,-3 0-150,-2-2-160,-13 2-486</inkml:trace>
  <inkml:trace contextRef="#ctx0" brushRef="#br0" timeOffset="148671.1064">11153 7117 1911,'0'0'178,"0"0"-155,0 0-21,0 0 60,0 0-1,0 0-57,123-43-4,-95 36-18,7 4-8,3-2 24,4 3-79,-1 2-120,-5-3-170,-6 3-176,-10-2-448</inkml:trace>
  <inkml:trace contextRef="#ctx0" brushRef="#br0" timeOffset="148817.8331">11844 7070 1056,'0'0'430,"0"0"-248,0 0-48,0 0-24,0 0-6,0 0-33,123-13-48,-96 8-21,7 2 13,5-4-15,1 2-16,0-1-29,-6 0-121,-6 3-152,-7 1-164,-4 0-271</inkml:trace>
  <inkml:trace contextRef="#ctx0" brushRef="#br0" timeOffset="148968.0241">12602 6996 1079,'0'0'541,"0"0"-398,0 0-46,0 0-58,0 0-20,0 0-15,0 0-4,112 0 14,-93 0-14,0 0-68,5 0-105,-6-1-155,6-1-226,-7 0-259</inkml:trace>
  <inkml:trace contextRef="#ctx0" brushRef="#br0" timeOffset="149117.0662">13203 7004 1358,'0'0'205,"0"0"-49,0 0 26,0 0-26,0 0-65,0 0-69,0 0-9,107-13-13,-91 13-26,-2 0-97,1 0-120,3 0-164,-8 0-310</inkml:trace>
  <inkml:trace contextRef="#ctx0" brushRef="#br0" timeOffset="149720.3311">15476 6927 2262,'0'0'713,"0"0"-659,0 0-54,0 0-141,0 0 116,0 0 25,0 0 29,0 0-29,0 0 1,0 0-1,102 0-16,-64 0-33,5 0-121,1 0-183,-5 0-107,-14 0-126,-12 0-206</inkml:trace>
  <inkml:trace contextRef="#ctx0" brushRef="#br0" timeOffset="149872.9452">15986 6970 1024,'0'0'257,"0"0"-107,0 0-85,0 0-52,0 0-10,116-5-3,-90 3-61,-3-1 39,3 1 21,-5 1-2,2 1-16,1 0-23,-1 0-30,5 0-26,-2 0-101,-2 0-81,-4 0-167</inkml:trace>
  <inkml:trace contextRef="#ctx0" brushRef="#br0" timeOffset="150035.7414">16709 6996 683,'0'0'319,"0"0"-114,0 0-88,0 0-25,0 0-37,115 13-42,-91-11-12,-1 0 0,3 1-1,-4-1-38,2-2-63,6 2-32,-5-2-59,3 0-66,0 0 17,-8 0-27,4 0 56</inkml:trace>
  <inkml:trace contextRef="#ctx0" brushRef="#br0" timeOffset="150172.8193">17336 6993 313,'0'0'382,"0"0"-53,0 0-101,0 0-39,0 0-30,0 0-29,0 0-45,107-14 12,-93 13-19,-2 1-4,2 0-44,-2 0 9,1-2-28,-1 2-11,2 0-2,-2 0-85,-2 0-79,2-2-172,-6 0-316</inkml:trace>
  <inkml:trace contextRef="#ctx0" brushRef="#br0" timeOffset="150671.6618">15556 5988 1802,'0'0'496,"0"0"-496,0 0-29,0 0 29,0 0 94,0 0 45,0 0-46,0 0-44,149 23-27,-98-15-20,3-1-2,-1 1-58,-7-3-123,1 3-136,-5-2-108,-12-2-305</inkml:trace>
  <inkml:trace contextRef="#ctx0" brushRef="#br0" timeOffset="150822.3373">16399 6170 1182,'0'0'592,"0"0"-497,0 0-63,0 0-6,135-8-7,-97 3-19,-11 0-2,-5 2 2,3 0-3,2 3-20,3 0-51,-2 0-115,-9 0-139,-11 0-259,12 0-153</inkml:trace>
  <inkml:trace contextRef="#ctx0" brushRef="#br0" timeOffset="150971.5613">17143 6208 1395,'0'0'267,"0"0"-131,0 0-38,0 0-4,115 2-26,-73-2-49,0-2 1,-3-1-20,-3 3-36,-6 0-48,-3 0-62,-2 0-82,-4 3-117,-7-1-228,0 1-112</inkml:trace>
  <inkml:trace contextRef="#ctx0" brushRef="#br0" timeOffset="151107.6101">17927 6249 1099,'0'0'452,"0"0"-198,0 0-40,0 0-32,0 0-43,121-11-123,-101 9-16,0 2-48,-8 0-82,1 0-78,-4 4-156,-3 0-173</inkml:trace>
  <inkml:trace contextRef="#ctx0" brushRef="#br0" timeOffset="151622.7356">18207 7077 2325,'0'0'371,"0"0"-371,0 0-103,0 0 103,0 0 0,0 0 20,0 0-17,0 0-6,109-11-11,-85 7-37,-2 1-111,-1 3-100,2-2-79,0 2-144,-3 0-488</inkml:trace>
  <inkml:trace contextRef="#ctx0" brushRef="#br0" timeOffset="151806.0601">18909 7024 965,'0'0'270,"0"0"-224,0 0-46,0 0-42,0 0 41,0 0-22,0 0 10,117 1 13,-107 5 3,4 0 39,-4-1 40,2 3-33,6-1 19,-2 0-55,12-1 20,4-2-33,7-1-96,3-3-177,-11 0-207,-7 0-163</inkml:trace>
  <inkml:trace contextRef="#ctx0" brushRef="#br0" timeOffset="151936.1756">19659 7096 897,'0'0'1445,"0"0"-1383,0 0-62,0 0-227,0 0 58,0 0 98,0 0-46,0 0-172,0 0-216,0 0-320</inkml:trace>
  <inkml:trace contextRef="#ctx0" brushRef="#br0" timeOffset="152351.4208">18209 7860 192,'0'0'2161,"0"0"-1864,0 0-297,0 0-23,0 0-35,0 0 58,0 0 65,0 0-13,0 0-52,0 0-52,0 0 10,34 3-94,-17-3-194,6 0-141,-6 0-297</inkml:trace>
  <inkml:trace contextRef="#ctx0" brushRef="#br0" timeOffset="152535.0009">18716 7878 1311,'0'0'355,"0"0"-280,0 0-30,0 0 4,0 0-7,0 0 40,0 0-5,0 0 37,0 0 48,0 0-17,0 0-48,96 1-42,-86-1-54,7 0-1,2 0-61,9 0-149,-5 0-43,3 0-78,2 3-115,-14-3-215,12 1 13</inkml:trace>
  <inkml:trace contextRef="#ctx0" brushRef="#br0" timeOffset="152659.1325">19249 7906 768,'0'0'359,"0"0"-222,0 0-46,0 0-62,0 0-16,0 0-12,0 0 0,0 0-1,0 0-91,0 0-195,106-2-318</inkml:trace>
  <inkml:trace contextRef="#ctx0" brushRef="#br0" timeOffset="152790.4916">19701 7885 2149,'0'0'217,"0"0"-217,0 0 0,0 0-2,0 0-8,0 0 7,0 0-78,0 0-140,0 0-207,0 0-697</inkml:trace>
  <inkml:trace contextRef="#ctx0" brushRef="#br0" timeOffset="153393.2734">18864 9433 2355,'0'0'355,"0"0"-273,0 0-82,0 0-10,0 0 10,0 0 3,0 0-3,0 0-45,0 0 23,0 0-46,60 0-80,-37 0-111,3 0-59,1 0-166,-1 0-142,-7 0-173</inkml:trace>
  <inkml:trace contextRef="#ctx0" brushRef="#br0" timeOffset="153529.1364">19268 9406 111,'0'0'753,"0"0"-434,0 0-143,0 0-91,0 0-85,0 0 1,0 0 2,0 0-3,0 0-3,0 0-10,0 0 13,112-7-33,-101 7-97,0 1-186,-3-1-209</inkml:trace>
  <inkml:trace contextRef="#ctx0" brushRef="#br0" timeOffset="153707.6022">19839 9394 916,'0'0'697,"0"0"-469,0 0-134,0 0-70,0 0-24,0 0-3,0 0-16,0 0-10,116-26-72,-96 23-62,-1 3-159,-2 0-280,6 0-118</inkml:trace>
  <inkml:trace contextRef="#ctx0" brushRef="#br0" timeOffset="153832.9431">20285 9365 1387,'0'0'1118,"0"0"-789,0 0-153,0 0-60,0 0 18,0 0-4,0 0-117,0 0-13,0 0-143,0 0-136,0 0-165,25-38-650</inkml:trace>
  <inkml:trace contextRef="#ctx0" brushRef="#br0" timeOffset="161986.8015">21987 11976 414,'0'0'973,"0"0"-836,0 0-137,2 0-49,0 0 49,-2-3 140,3-1-36,-1-6 3,5 1-25,-3-6 34,0-2-12,0-3-75,0-1 40,3-2 41,-3 0-17,0 2-31,0 0-4,3 5 19,-5 1-22,2 4-3,-2 3-10,1 3-13,-3 1-10,0 1-17,0 3 14,0 0 10,0 0 0,0 3-17,0 1-9,0 4-32,0 3 10,0 9 22,0 13 32,0 9-16,4 0-14,0-2 1,-2-9-1,2-6-2,0-1 0,-2-9-3,0-3 0,3-2-16,-2 1 16,-1-1 0,2 2 2,-2-5-12,0-1 0,-2-5-9,2 2-10,0-2-7,-2-1-38,2 0-75,0 0-71,4 0-17,1-4-3,6-5 18,-1-4-100,1-1-275,9-8-67</inkml:trace>
  <inkml:trace contextRef="#ctx0" brushRef="#br0" timeOffset="162390.4755">22332 11798 874,'0'0'1033,"0"0"-1030,0 0-3,0 0-16,0 0 16,0 0 71,0 0-16,0 0 4,0 0 12,0 0 10,-49 74-23,44-54-24,5 3-34,0 0-36,0-4-19,0 3 19,0-5-6,2-3 7,5 1-1,1-4 0,3-4 20,-1 1 3,4-3 11,-2-3 0,2 0-11,4-2 9,-1 0 1,2-2 2,0-5 1,1-3 0,-2-4 3,2-3 14,-6 0-17,3-5 0,-4-7 2,-7 2 1,1 2 0,-7 4 13,0 6 27,0-2 67,-4-2 58,-5 3-16,-6 5-42,0 0 19,-1 3-20,-6 0-51,1 2 32,0 1-68,-3 3 17,3-1-39,1 3-26,2 0-9,3 0 0,0 0-17,2 5-18,3 0-46,1 2-75,3 4-87,1-2-7,5 0-89,0 1-137,0-2-196</inkml:trace>
  <inkml:trace contextRef="#ctx0" brushRef="#br0" timeOffset="163819.6183">22658 11575 337,'0'0'799,"0"0"-545,0 0-254,0 0-13,0 0 13,0 0 71,0 0-19,0 0-52,0 0-10,0 0 10,0 0 12,0 0 14,2 0 17,-2 2-14,0-2 10,0 0 23,0 0 16,0 0 6,0 0-9,0 0-4,0 0-6,0 0 0,0 0 0,0 0 0,0 0-4,0 0-19,0 0-32,0 0-10,0 0-16,0 0 14,0 0 2,0 0 3,0 0 23,0 0-4,0 0 8,0 0-5,0 0 4,0 0-3,0 0-3,0 0-23,0 0-14,0 0-31,0-5-43,0 2-5,0-2 31,0-1 33,0-2-29,0 1 25,-2-3-6,0 0-19,2-2 42,0 1 14,0 0 1,0 0 1,0 1-1,0-2-1,0 3 2,0 1 11,2 3-10,-2 1 0,0 1 22,2 3 0,-2 0 19,0 0-13,0 5-29,0 0 1,0 3 23,3 3 18,-1 5-13,0-1-6,2 2-11,0 2-11,0 1 0,1-3-1,-1 0 0,-2-2-1,1 0-16,-3-4 14,2 0 1,-2-4-1,0-1-10,0-2 10,0-3 1,2 2-2,-2-2-9,2-1 0,-2 2-16,0-2-16,2 0-14,-2 0 7,2 0-19,0 0-43,0 0-61,2 0-63,0 0-71,0-2-115,2 1-172,-34 1 512</inkml:trace>
  <inkml:trace contextRef="#ctx0" brushRef="#br0" timeOffset="164872.9471">22866 11443 46,'0'0'1270,"0"0"-1039,0 0-231,0 0 1,0 0-1,0 0 98,0 0 2,0 0-31,0 0-24,0 0-6,0 0 3,0 0-16,0 0-24,0 2 15,0 6 38,0-1 39,-4 1 6,2 4-32,-2-1-32,2 0-35,0 1-1,0 0-3,2-1-17,0 0-6,0 1 7,2 0 3,2-4 15,2 4-12,-2-3-3,2 1-27,1 0 14,0-1 0,-1-3-29,0 0 9,-2-1 0,3-1-6,-3-2 0,2 2 9,1-2 4,-3-2 3,3 2 0,-3-2-6,4 0-7,-2 0 16,4 0 3,-4 0 4,0 0 6,0 0-6,0 0-7,1 0-6,2-2 6,-3 0 13,-2-2 21,4 1-1,-1-3 2,-1 0-1,1 1 0,-3-2 2,2 2 3,-3-1 0,1 0 13,0-2-13,-2 3 20,2-2 16,-2 1 33,-2 0 35,2-2-32,-2 3 10,0-4-33,0 4 9,0-2-15,0-1 16,0-1 19,-2 2-4,-2-1-2,2 1-43,-2 1 4,0-1-10,-1-1 32,-1 3-9,2-1 6,-3-1-13,1 2-13,-3-1-26,3 0 0,0 1 23,0 1-10,-1 1-15,2-3-1,-1 3-13,0 1 11,2-1-24,-2 0 14,-4 2-27,2 1 0,2-1 20,-2 1-7,-1 0-49,0 0 11,1 0 5,-1 1 11,1 7-21,4 0-15,-2 0-49,-1 1-68,2 0-96,-1 2-162,4-4-232</inkml:trace>
  <inkml:trace contextRef="#ctx0" brushRef="#br0" timeOffset="165802.6385">23172 11180 397,'0'0'381,"0"0"-182,0 0-49,0 0-7,0 0 10,0 0 0,0 0-3,0 0-30,0 0-23,0 0-12,2-4 6,0 4-4,-2 0 20,0-3 13,0 3-11,0 0-25,0 0-32,3 0-20,-3-1-12,0 1-20,0-1-16,2 1-16,-2 0-10,0 0 7,0-3-4,0 3-6,2 0 0,-2 0 3,0 0 9,0 0-2,0 0-1,0 0-3,0 3 39,0 2 29,0 4 23,0 3 45,0 2-39,2 4-19,2-1-20,-2 2-6,2 1-13,3-4 0,-3-2-1,1-3-2,-3-1 0,0-4-10,0-2 12,-2-3-18,2-1-33,-2 0-16,2 0-10,0 0-38,0-1-24,2-7 1,0 0-59,1-1-196,2-1-257,-3-3-71</inkml:trace>
  <inkml:trace contextRef="#ctx0" brushRef="#br0" timeOffset="166343.4784">23350 11156 14,'0'0'1042,"0"0"-729,0 0-193,0 0-84,0 0 26,0 0 84,0 0 0,0 0-51,0 0-50,0 0-29,-4 7-16,2 1 4,0-1 12,0 4-13,0 0-3,0-1-3,2 1 2,0 1-1,0-2-24,0-1 13,2-1 10,2-1-16,2 1-7,0-2-3,4-1-4,0-1-19,-2-2-3,1 0 3,4-2 0,-5 0-3,3 0 13,-3 0-7,3-5 3,-2-1 20,-3-2 10,0 0 15,0-2 1,-2 1 49,0 0 104,-4-4-111,0 5-10,0-2 27,0 2-23,0 1 41,-2-1-25,-2 1 36,-2 1-33,0-1 10,0 5 10,-3-3-50,0 3 24,1 0-7,-1 1 0,3-1 36,0 2-49,-1 0-27,1 0-2,-1 0-45,1 0-36,0 0 16,2 2 7,-2 1-4,-4 1-9,6 0-4,-2 0 14,2 1-30,2 0-46,2-3-22,0 3-33,0-1-36,0 0-29,6 1-63,2-3 7</inkml:trace>
  <inkml:trace contextRef="#ctx0" brushRef="#br0" timeOffset="166826.4922">23560 11173 70,'0'0'1011,"0"0"-753,0 0-151,0 0-45,0 0 42,0 0 32,0 0-35,0 0-55,0 0-30,0 0-16,-4 12 16,4-4 7,0-1-22,0 3 12,0 1-13,0-1 1,0-1 1,0-1 11,2 1-11,5-1 0,-3-1-2,1 0 0,1-1-3,-2-1-13,2-1-16,0-2-1,4-2 14,-6 2-11,2-2 11,0 0-4,-2 0 21,0 0 2,3 0 0,-3-2 1,3-2 2,-3-2 1,0-1 12,3 0-16,-3-1 0,2-1 11,-2 0-11,0 0-13,1-2 13,-3 3 34,-2-2 2,0 2-23,0 2 16,0-1 17,0 0 2,0 3-2,-2 0-24,-3 0 53,-1 0-30,2 3-41,-4-2-4,1 1-17,1-2-34,0 3 48,-3-1-13,2-1-26,-1 2-62,2 1 17,0 0 22,2-2-4,-4 2 30,4 0-74,0 0 5,2 0-19,0 0 17,0 2-17,2 2-88,0-1-85,0 1-62,0 1 90</inkml:trace>
  <inkml:trace contextRef="#ctx0" brushRef="#br0" timeOffset="167392.6953">23826 11151 138,'0'0'232,"0"0"-135,0 0-28,0 0 29,0 0 35,0 0 40,0 0 16,0 0-7,0 0-6,0 0-20,-8 0-42,6 0-33,2 0-19,0 0-20,0 0-13,0 0-12,0 2-15,0-1 0,0 3 1,-3 1 1,3 0-1,0 3 15,-2-4-18,2 5-1,0-1 1,0-1-19,0 0 18,0 1-12,2-1-4,3 0 14,-1-1-10,0-1-3,0 1 13,2-2-20,1-3 10,0 4 10,-1-4-1,0-1 3,0 0-12,0 0 13,1 0 0,0 0 2,-1 0 1,-2-1 13,0-4 13,1 0 0,-1-1 14,0-1 5,0-4 14,1 3-1,-3-2 1,0 0 9,0-1-35,-2 2 3,0-1 12,0 2-51,0-1-3,0 1 3,0 1 23,0 1 2,-2 1-25,-2-2-10,-3 1 10,3 4 2,0-3 0,-1 3 24,-1 0 4,2 2-30,-2 0-29,-3 0-16,2 0 16,1 0-39,-2 0-49,4 0 33,-2 0 9,-2 6 1,4-1-30,2 1-29,2 1-30,0 0-61,0 0-53,4-1-108,4 0-117</inkml:trace>
  <inkml:trace contextRef="#ctx0" brushRef="#br0" timeOffset="168278.3566">24038 11163 943,'0'0'300,"0"0"-258,0 0-29,0 0 23,0 0 114,0 0 58,0 0-32,0 0-40,0 0-23,0 0-2,-2 0-11,2 0-29,0 0-22,0 0-20,0 0-3,0 0-24,0 1-2,0 0-33,0 6 8,0-1 25,0 3 1,0 1-1,7 1 0,-3-1-16,0-2 13,0 1-35,3-1 2,1-3-29,-2-1 4,3-2 19,0-1-1,-1-1 21,0 0 20,3 0-2,0 0-5,-3-3 9,1-3 26,-3-1-10,3-1-3,-3-2 3,-2 3-13,1-3 20,-3 0 3,-2 1 9,0 2 14,0-3-46,0 5 52,-2-4 4,-3 3 5,-1 1-48,-3 1-16,1 1 0,-1-1-19,1-1 19,0 3 0,-2-4 0,4 5 1,0 0-1,0-2-25,2 1-27,2 2-12,0 0 25,0 0-6,-1 0-27,1 0-28,-1 6-7,1 1-13,2 0-69,0 0-55,0-1-94,0 2-5,0-5-61</inkml:trace>
  <inkml:trace contextRef="#ctx0" brushRef="#br0" timeOffset="169071.5353">24354 11114 411,'0'0'512,"0"0"-281,0 0-97,0 0 22,0 0 46,0 0-37,0 0-48,0 0-62,0 0-43,0 0-12,-12 4-3,12 0 3,-4 1 0,2 4 13,0-2 3,0 3-16,2 0-12,0-2-1,0 1 0,0-2 0,2-1-6,0 1-4,4-3-16,0 2 13,2-2 23,2-1-13,0-2 1,0 0 15,1-1 14,2 0-14,-3 0-4,3 0-18,-2-2 18,0-4-22,-3 1 25,-2 1-1,0-4-16,2 3 18,-4-1 16,-2-1 7,0-1 3,-2 0 0,0 1 6,0-1 17,0 0-10,-2-2-2,-2 2-35,-4-1 31,4 2-16,-4 1 5,2-1-2,0 3 9,-3 0 0,0 0 8,1 2-37,1-1 0,3 3-20,0 0-2,0 0-50,-3 0-22,3 0 13,0 0 6,-1 7-3,1 1-87,2 0-40,0-1-59,0 0-52,0 0-222</inkml:trace>
  <inkml:trace contextRef="#ctx0" brushRef="#br0" timeOffset="170268.9223">23822 11340 124,'0'0'130,"0"0"-77,0 0-8,0 0 66,0 0 65,0 0 20,0 0-17,0 0-42,0 0-30,0 0-19,0 0 3,0 0 20,0 0 32,0 0-13,0 0-46,0 0-41,0 0-30,0 0 3,0 0 13,0 0 7,0 0 6,0 0 7,0 0 19,0 0 32,0 0 10,0 0-19,0 0-14,0 0-3,0 0-3,0 0-3,0 0-4,0 0-12,0 0-17,0 0-16,0 0-16,0 0-1,0 0-2,0 0 0,0 0-2,0 0-1,0 0 0,0 0-10,0 0-3,0 0-10,0 0-9,0 0-10,0 0-19,0 0-20,0 0-36,0 0-41,0 0-7,0 0 9,0 0 0,2 0-62,0 0 13,2 0 25,0 0-74,-2 0-111,0 0-92,-18 0 248</inkml:trace>
  <inkml:trace contextRef="#ctx0" brushRef="#br0" timeOffset="172181.344">24665 11099 187,'0'0'323,"0"0"-69,0 0-16,0 0 0,0 0-17,0 0-74,0 0-40,0 0-19,0 0 3,-3 0-4,1 0-2,0 0-30,-2 0-29,2 0-26,0 0-23,0 2 23,-2-2 0,1 2 23,-1-2-10,2 2-13,-3 0-4,1 1 1,2-1 3,-2 0 0,2 1-1,0-2 0,0 0-12,0 5 13,0-5 3,0 0 20,0 4-4,0-3 17,-4 1-12,6 2-24,-2 0-1,0-1-3,2 1 2,0 2 0,0-2-21,0 3-6,0-4 7,0 3-1,2-1-6,6-1 3,-4 1 0,0-2 10,0 2-1,2-2-5,0-1 9,1 2-16,-1-5 9,1 3 20,-3-3 0,2 2 1,1-2 12,-3 0 7,2 0-18,0 0-1,1 0 0,-3 0-1,3-5 16,-3 0 13,0 1 1,0-3-11,0-1 0,3 0-2,-5 1 5,1-2 4,-1 2 29,-2-1 26,0-1-16,0 2-26,0-1 0,0 3-20,-5-3 26,-2 1-32,3 2-13,-4 1-35,2-1-23,-1 1 22,1 0 23,-1 0-13,1 3 7,2-3 6,0 4-23,-1-2-19,-1 2-26,2 0-29,-2 0-27,-3 6-70,0 1-50,1 1-23,0-1-63,-4 1-94,6-3 69</inkml:trace>
  <inkml:trace contextRef="#ctx0" brushRef="#br0" timeOffset="190127.5951">17038 3546 709,'0'0'596,"0"0"-450,0 0-142,0 0-1,0 0 52,0 0 82,0 0 71,0 0-43,0 0-64,-16-58 3,16 57-30,0 1-19,-2 0-3,2 0 0,0 0 15,0 0 17,0 0-6,0 0-20,0 0-23,0 0-12,0 0-20,-2 0 13,2 1-5,-2 2-11,2 2-29,0 4-13,0 7 42,0 13 22,0 9 4,2 4-26,4 0 0,0-8 0,2-5 1,6-2-1,-6-1-13,2-2-9,2-7 21,-4-4-1,0-2-27,1 2 6,1-2-22,5 0 16,-4-3 0,1 0-3,0-5-20,-6-1-6,0 1-49,-2-3 0,0 0 46,-2 0 3,0-3 22,2-2 36,-1-7-1,-3-2-6,0-2-19,0-4 26,0-1-19,-3 0 58,-1-2-33,-2 2 30,0-5-36,-2-5-71,-1-5 28,-2-1 43,5 3 4,0 1 15,-1 6-17,3 3-4,0-3 1,-1 5-43,3 2 43,-2 5-18,4 0-3,-2-3 9,0-1 3,-3-3-39,3 4 36,0-1 13,0 2-34,0-1 34,0 3 2,0 3 15,0 2-15,2 1 32,0 4-8,0 3 3,0 0 10,0 2 26,0 0 3,0 0-19,0 0-14,0 0-6,0 0 0,0 4-29,0-2-10,0 0-19,0-1-33,6-1 59,5 5 3,4-4 45,4 3-16,2-2-9,4 2-17,11-2 10,9-2-1,6 0-11,0 0 0,0 0 12,-7-2-1,1-2-12,-1 2-2,-1 1-15,-3-2-2,-2 2-23,1-2 13,-5 1 3,-4 1-20,-8-1-9,-4 0 10,-4 0 42,6 0-23,-1 0 26,7-2-12,-6 3 12,2-5 0,-3 1 3,2 2 13,-4-1-14,2 1-1,-2-4 2,-1 4 10,-4-1 0,2 2-10,-2-2 0,-2 2 33,-2 2-1,1 0 8,0 0 21,-1 0-18,1 2-30,-3 6 29,4 4-32,1 1 23,0 2 22,-3 0-3,0 3-10,2-1-6,-4-2-20,-2 1 1,2-1 15,-2 0-3,0-1-19,1-3 10,-1-1-10,-2-3 19,3-2-16,-3-1-13,-2-1 7,0-2-7,0-1 13,0 0 0,0 0 3,0 0 10,0 0 0,0 0-6,0 0-23,0 0-16,0 0-74,2 0-29,-2 0-62,0 0-88,0 0-45,0 0-177,0 0-304,-2 0 143</inkml:trace>
  <inkml:trace contextRef="#ctx0" brushRef="#br0" timeOffset="190771.1422">17667 3724 981,'0'0'342,"0"0"-224,0 0-27,0 0 36,0 0 61,0 0 10,0 0-62,0 0-100,0 0-36,0 0 0,-8 11 10,10 3 74,4 3-16,2 2-46,6 6 8,-4-3 11,0 4 11,6 2-3,-4 1-11,3 11-2,2 1-14,-4 0-5,-3-4 5,1-6-9,-2 2-10,-1-4 16,-4 0-19,2-4-1,-4-7 1,1-4 0,-3 0 10,0-3-8,2 4-2,-2-2 2,0-1 14,0-2-12,0-5 12,0 1-15,0-3-1,-2 0-26,-1-2 23,1-1-26,0 0-10,-2 0-3,2 0-6,-2 0-42,-2 0-27,2-4-54,-4-7-47,2-2-38,0-4-37,0-6-45,-2-7-60,1 3-199</inkml:trace>
  <inkml:trace contextRef="#ctx0" brushRef="#br0" timeOffset="191290.6533">17556 3783 617,'0'0'385,"0"0"-203,0 0-68,0 0 75,0 0-3,0 0 5,0 0-19,0 0-61,0 0-37,0 0-3,-4-38-38,6 35-7,0 0-7,6 1-3,-4 0 13,2 0 1,2 0 2,3 1 10,4-2-10,-3 1-6,5 2-7,1 0-19,-2 0 3,6 0 10,-4 0-13,4 2-1,-3 2 1,0 0 2,-2 3 9,3-3-11,-6 2-1,-1 1-2,2-2 0,-5 1-10,3-1 13,-2 1 0,-5 0 0,3-2 0,-5 1 0,0-1-3,-2 1 0,2-2-10,-2 2 13,-2-1 3,2 2-3,-2-2 0,0 1 0,0 3 13,0-2 3,-4 1 16,-2 3-3,-2 2-13,-3-3 3,-2 3-16,3-1 13,-3-1 0,-2-3 3,0 1-16,3-2 10,-4-1 3,4 2-3,1-2 23,3-3-33,-3 2 35,3-2-9,1-2-28,1 1 3,2-1 8,2 3-8,0-3-3,2 0-1,0 0-15,0 0-21,0 0-22,0 0-16,0 0-19,0 0-46,2 3-81,2 3-75,4-1 127,3 3-187,-3-4-202</inkml:trace>
  <inkml:trace contextRef="#ctx0" brushRef="#br0" timeOffset="193132.8151">19130 3575 74,'0'0'531,"0"0"-368,0 0-163,0 0 0,0 0 104,0 0 94,0 0-28,0 0-59,0 0-43,19-29-10,-17 26 11,-2 0-4,2 3 0,-2-2 16,0 2 17,0-1 31,0 1 21,0 0-17,0 0-23,0 0-23,0 0-10,0 0-2,0 0-8,0 3-9,0-1-19,-2-1-4,-2-1-35,0 0-19,-1 0-16,-3 0 2,0 0-15,-3 0 32,0 0-23,1 0 1,-6 0-8,2 3 8,1 1 15,-4 0 22,4 0-2,-1 1-13,-4 1 3,6 0 0,-6 1 0,6 0-3,0 3 3,-2 0 9,6-1-9,0 1 12,1 1 1,1 2 0,2-1-22,-1 0 9,3 1 13,0 1 0,2-1 1,0 2 41,0 0-19,0 1-20,4-1 0,3 3 26,1-1-16,1 0 10,-1 0-1,3-1-9,2-1-11,-3 0 18,8 0 6,-4-1 3,3-1-26,2 1 26,2-3 13,3-2-7,-4 1-12,6-3-20,0-1 23,-1-1-7,1-5 0,0 0 10,-6 0-9,4 0-4,-7 0 0,0-3 3,-2-1-17,-5 0-1,0 0-1,-2 1-11,-4 1-2,-2 0-7,0 0 17,-2 0 0,0 2-23,0-2-6,0 1-10,0 1-9,0-3-14,0 0-6,0-1-152,-2-3 0,-4 2-37,-6-1-172,2-1-256,2 1 20</inkml:trace>
  <inkml:trace contextRef="#ctx0" brushRef="#br0" timeOffset="193486.9733">18879 3779 153,'0'0'796,"0"0"-624,0 0-139,0 0-4,0 0 92,0 0 100,0 0-19,0 0-59,0 0-39,0 0-26,-8-8-27,8 7-2,0 1-4,2 0-12,2 0-30,5 0 46,1 0 64,3 0-26,4 0-35,0-2-39,5 0 13,-2 0-24,6 0 17,-1-1-3,1 0-15,0-1 0,-3 1-1,2 0 0,-6-1-1,3 4 0,-6-3-12,0 3-3,-4 0-16,-1 0-23,0 0-39,-5 0-25,0 0-27,1 0 3,-1 0-3,0 0-91,0-2-69,1 2-137,0-2-193</inkml:trace>
  <inkml:trace contextRef="#ctx0" brushRef="#br0" timeOffset="193938.339">19627 3317 1358,'0'0'260,"0"0"-260,0 0-74,0 0 74,0 0 104,0 0 16,0 0-62,0 0 14,0 0 67,0 0 37,84-4-76,-54 4-26,-2 0 4,-1 0-17,-5 0-9,1 0-20,2 0-6,3 0-24,0 0 1,-3 0 17,3 0-20,-7 0 1,5 0 0,-5 0 2,-4 0 10,-1 0-13,0-1 0,-8 1-3,0-3-10,1 3 11,-2 0-11,-1 0-10,-2 0 4,0-2-23,-2 2-26,3 0-13,-3 0-9,2 0 12,-2 0-9,0-2-40,0 2-19,-2 0-62,0 0-59,0 0-9,0 0-18,-4 0-149</inkml:trace>
  <inkml:trace contextRef="#ctx0" brushRef="#br0" timeOffset="194269.5753">19928 3334 108,'0'0'446,"0"0"-299,0 0-111,0 0 3,0 0 108,0 0 51,0 0-15,0 0-27,0 0 17,0 0-76,0 51 30,3-38-30,-1 5-16,2-1 10,-2 5-42,2 0 9,0 3-55,0 5 26,0 0-29,-2-6-22,4-3 21,-4-2-1,0 3 2,0 0-2,-2-1 1,2 1-2,-2-4 2,2-3 2,-2 1-2,2-4 2,-2-3-2,0-1-10,0-3 11,2 1 0,-2-3 0,0 0-19,2-1-46,-2 0-42,2-2 10,-2 0-7,0 0-23,0 0-19,2 0-1,-2 0-3,2-7-42,-2-3-10,0 0-437</inkml:trace>
  <inkml:trace contextRef="#ctx0" brushRef="#br0" timeOffset="194638.039">19996 3396 1199,'0'0'156,"0"0"-156,0 0-54,0 0 54,0 0 123,0 0-6,0 0-22,0 0 2,0 0-48,0 0 19,23 17 46,-18 0-10,-1 8 3,0 7 13,-2 4-62,2 3 13,-4-5-26,2-4 4,1-1-11,-1 1-15,0-6-7,0-3-16,1-6-11,-1-1 11,2 4 0,-2 1-1,4 5-2,0-6 1,0 0 1,2-3-12,-4-4 12,0-1 1,0-3-1,-2-1 1,2-2-2,-4-1 0,2-2-1,-2-1-10,0 0-9,0 0-7,0 0-13,0 0-39,0 0-19,0 0-27,-4 0-38,-2 0-20,-2 0-23,-8-4-567,4 2-33</inkml:trace>
  <inkml:trace contextRef="#ctx0" brushRef="#br0" timeOffset="195235.249">19727 3853 22,'0'0'140,"0"0"-32,0 0-1,0 0 7,0 0 13,0 0 4,0 0 2,0 0-12,0 0-26,0 0-14,-2 5 10,2-5 17,0 0 22,0 0 16,0 0-3,0 0-10,0 0-16,0 0-3,0 0-17,0 0-3,0 0-13,2 0-14,0 0 1,4 0-10,2 0 13,7 0 13,7 0-16,14 0-7,12 0-7,14 0-12,4-2 3,4-3 0,0 3-13,3-5-31,-4 2 2,1-1-2,1 0 12,-10 1-13,-2 1 1,-8 0 1,-4 0-2,-7 4 1,-8-3 0,-8 3 1,-12 0-1,-3 0 3,-3 0-1,1 0-2,-3 0 18,-2 0 45,-2 0 25,0 0 45,0 0-4,0 0-29,0 0-22,0 0-19,0 0-26,0 0-15,0 0-16,0 0-3,0 0-22,0 0-25,0 0-73,0-3-54,0 3-74,4 0-126,0 0-379,1 0 159,-1 3-764,-21-3 1154</inkml:trace>
  <inkml:trace contextRef="#ctx0" brushRef="#br0" timeOffset="200093.7287">1734 12012 333,'0'0'319,"0"0"-39,0 0-198,0 0 9,0 0-19,0 0 19,-36-40 13,32 34-48,-2-1-11,1-1 4,-2 3-33,5-3 20,-2 3-4,0-3 21,0 1-14,0 0 58,-1 0 23,1 1 7,2 0-27,0 3 46,0-3-13,0 3-46,-1 2-13,3-1 7,0 0-13,0-1-30,0 3-22,0-3-3,0 3-13,0-2 0,0 2 0,0 0 13,0 0 6,-2 0 1,0 0 9,2 5 28,-2-2 8,0 1-30,0 2-6,2 7-29,0 7 0,0 15 25,4 3 1,2 1-26,3-5-1,-5-9-34,1-4 22,-1-5 0,-2-5-9,0 2 6,2 2 13,0-1-32,-2-3-10,0-1 4,3-5-43,-5-1-13,2-4-19,1 0-3,-1 0-20,-2 0-78,2-4 45,2-12-46,0-12 36,2-10-277,-2 4-151</inkml:trace>
  <inkml:trace contextRef="#ctx0" brushRef="#br0" timeOffset="200489.4787">1660 11771 1015,'0'0'277,"0"0"-140,0 0-89,0 0 83,0 0 90,0 0 22,0 0-71,0 0-72,0 0-45,0 0-55,-19-8 0,19 8-61,0 0-49,0 2 25,6 1 85,5 2 39,-1 0 0,5 0-3,2 3-33,2 1 16,2 1 7,3 1-22,5 7-8,7 1 7,7 2-6,1 4-7,-4-6 10,-10-2-2,-8-4 2,-5-2 0,-5-3 4,4 4-1,-2 3-3,0 0 23,-4 1-23,-4 1 1,-4-1-1,-2 1 0,0 1 19,-8 0-3,-6 0-16,-2 2-20,-3-2 19,0-1 0,-5-5 2,3 2-1,-1-3 3,4-2 52,1-2-19,2-2-4,2-1-1,5-2-30,1-2 30,3 0-28,4 0 29,0 0-32,0 0-56,0 0-80,0 0-48,2-3-53,7-1-69,-1-2 46,7 1 91,2-2-229,-4 2-300</inkml:trace>
  <inkml:trace contextRef="#ctx0" brushRef="#br0" timeOffset="200737.5568">2384 12078 950,'0'0'592,"0"0"-422,0 0-170,0 0 91,0 0 116,0 0-25,0 0-36,0 0-49,0 0 0,0 0-39,102-30-23,-88 29-34,1-1-1,-2 2 0,0-2 0,-3 2-2,1 0-14,-2 0-19,-1-2 15,-2 2-48,2-2-48,0 0-49,0 1-7,0-3-6,0-2-99,1-2-84,0 0-157,-3-3-180</inkml:trace>
  <inkml:trace contextRef="#ctx0" brushRef="#br0" timeOffset="201167.9844">2849 11569 1083,'0'0'398,"0"0"-314,0 0-67,0 0 2,0 0 131,0 0-1,0 0-32,0 0-7,0 0-9,0 0-11,0-9-25,0 14-36,-2 2-29,0 10 36,-8 9 64,0 14 0,0 8-42,-3 2-7,2-1-25,3-1-24,-1 0 11,1 1 13,-1 1-25,1-2 18,1 1-18,-1 1 12,2-4-11,-3 0 27,2-2-25,-1-2 15,0-1-6,2-6 16,-3 1-4,0 0 7,3-10-12,2-4-18,0-5 10,-1-5-8,1 5 25,0-2-10,2-3-16,0 0 23,-3-6-23,5-3 0,0 2-1,0-5-2,0 1 0,0-1-22,0 0-4,0 0-6,0 0-13,0 0-16,0 0-38,0 0-46,2 0-59,5 0 10,1 0-3,5 0-47,9-6-100,6-7-60,2 2-359,-140 41 409</inkml:trace>
  <inkml:trace contextRef="#ctx0" brushRef="#br0" timeOffset="202671.0724">4116 11936 3,'0'0'636,"0"0"-398,0 0-117,0 0 38,0 0 14,0 0-7,0 0-33,0 0-25,0 0-21,0 0-12,-2-6-13,2 6-14,0 0-9,0 0-6,0 0 6,0 0 0,0 0-1,0 5-8,0 2 89,0 4 4,0 5-48,0 1-27,0 7-19,2 5-10,5 8-4,-3-1-15,2-2-1,-2-8 0,2-8-1,-3-3 0,3-2-11,-4 2 11,7-1-1,-3 3-10,1 1 10,-1-4-1,-2 0 2,2-6-1,-2 0 1,1-2-1,-3-1-10,1-3-3,1 0-7,-2 0-13,-2-2-22,2 0 3,-2 0 27,0 0 28,2 0 23,-2 0-13,2 0-8,0-6-2,2-1 2,0-5 11,2-3-1,-3-2-12,4-5-3,-3-7-20,0-5-52,-2 0 11,0 0 15,0 5 7,-2 1-26,0 5 19,0 4 1,0 2 48,0 1-26,0-1 13,-2-3 6,0-4 7,-2 2 20,-2 4 32,-1 1 9,2-1 1,-1 1-59,2 0 17,0 0-17,2 0-3,0 0 0,0 0 0,0-3 0,2 3-20,0 1 1,0-2-19,0 2 37,0 4 1,0-1-31,0 2 31,0 4 1,0-1 18,2 1 7,0 4 26,-2-1-16,2 0-17,-2 2 0,0 1-2,2-2-14,0 3 0,0-1 13,2-1 7,2 0 3,1 0-4,2 0 4,-1 0-22,0 2 25,3 0 26,4 0-36,2 0 26,0 0-19,6 0 16,9 0-39,4 0 17,5 0-20,-5 0 10,-2-1-10,-7-2-19,-1 2 18,-4-4-1,-8 4 1,1-1-3,4 0 4,0-1-1,5-2-9,-2 2 10,0-1 9,-3-1-5,0 2-6,0 1 2,1 0-1,-4 0-2,2 0 2,-2-2-2,-1 3 0,2-1 2,0 2-1,-2-2 0,0 0 2,-3 2-10,2 0 10,-4 0 3,0 0 16,-3 0-16,4 0 17,-5 0-18,0 0-2,1 0 1,-1 0-1,-2 0 1,-2 0 0,3 0 1,-5 0-2,0 0 0,0 0 1,0 0 19,0 2-4,2 2-13,-2 1 49,2 5-7,0 0-13,-2 1 3,2 3 10,-2-2-13,2 2-12,-2 0 2,3-1-9,-3-4-11,0 1-1,2 0 18,-2-5-19,2 1 0,-2 0-1,0-2 1,2-3 3,-2 2-1,0-3-2,0 0 0,0 0 0,0 0-13,0 0-29,0 0-45,0 1-45,0-1-58,0 2-78,0 0-53,0 0-186,-4 0-282,8-14 137</inkml:trace>
  <inkml:trace contextRef="#ctx0" brushRef="#br0" timeOffset="203493.7325">4593 12001 268,'0'0'346,"0"0"-62,0 0-59,0 0-53,0 0 1,0 0 15,0 0-35,0 0-55,0 0-21,-4-10-15,4 9-7,0 1-13,0 0-12,0-2-14,2 2-15,2-2 41,8 0 10,-2 0 9,5-1-32,2 0-16,2 0-10,0 2 0,0 0-3,3 1-29,-4 0 17,0 0 12,-2 0 0,-1 0-9,-2 0 8,-2 0-26,-5 2 26,0 1-17,-4 0-11,-2-3 7,0 1 22,0 1 16,0 2 4,0 0 9,0 3 10,0 1-14,0-1-25,0 6 0,-2-2-22,-4 1 6,-2 4-7,-1 0 10,0-2 11,1 2-14,-3 0 15,1-1-2,2 2 0,-4-3 1,2 1-11,2-2 12,-2 0-1,0 0-8,4-1 10,0 0 0,2-1-18,0-1 15,1-1-30,1-3 17,2 1-10,0-3-16,0 2 6,0-2 36,2 1 0,5 0 13,1-2-11,0 2 18,4-3-7,0 3 13,2-3 9,4-2 20,1 0 17,0 0 18,0 0-88,1 0 47,-4 0-17,4 0 26,-6 0-29,1 0-9,-2 0-7,-2 0-11,-3 0 15,-2 0-17,-2 0 0,0 0 0,-2 0 1,1 2-1,0-2-2,-3 0 0,0 0-1,2 1-9,0-1 12,0 0 0,2 2-30,0 0-54,0-2-130,2 2 10,1-2-23,0 0-137,1 0-157,-4 0-301,-54-7 685</inkml:trace>
  <inkml:trace contextRef="#ctx0" brushRef="#br0" timeOffset="204060.1301">5496 12261 1451,'0'0'121,"0"0"-121,0 0 0,0 0 62,0 0 94,0 0-69,0 0-28,0 0 12,0 0 23,115 3-58,-97-3 3,2 0-39,-3 0 0,0 0 0,-2 0-1,-3 0-1,-1 0 1,-2 0 1,-1 0 0,-2 0 0,0 0-2,-3 0-40,-1 0-10,0-3 0,0 3 1,-2-2 12,0 2-10,0-4-26,0 2-39,0-4-9,-6 1-297,-3-1-4,3 0-84</inkml:trace>
  <inkml:trace contextRef="#ctx0" brushRef="#br0" timeOffset="204382.413">5524 12097 1117,'0'0'482,"0"0"-346,0 0-133,0 0 26,0 0 88,0 0 48,0 0-19,0 0 6,0 0-38,0 0-40,65 0-39,-49-3-12,0 2-20,1 1 13,0-2 4,-2 0-7,0 0 0,-4 0 0,1 0-10,-4-1 10,2 3-12,-6 0 0,0 0 0,-2 0 1,0-2 1,-2 2 0,0 0 10,0 0-13,0 0-14,0 0-31,0 0-52,0 0-29,0 0-22,0 2-44,0 1-45,0 3 7,-2 2-115,0-5-300,6-25 13</inkml:trace>
  <inkml:trace contextRef="#ctx0" brushRef="#br0" timeOffset="207416.316">6313 12141 386,'0'0'0,"0"0"-238</inkml:trace>
  <inkml:trace contextRef="#ctx0" brushRef="#br0" timeOffset="207608.3789">6313 12141 105,'0'0'66,"-8"5"-66,12-5 13,0 2-13,2-2 0,1 0-16,0 0-49,1 0-23,-2-4 73,0 1 15,-2-1 9,4-2-9,-4 1-2,-2-2-2,0 2 4,0-3 36,-2 0 65,0 1-45,0-4 38,0 3-32,0-4-49,0 3-13,0-3 0,0 5-1,0-3 0,0 5-12,0-2-29,-2 0 38,0 3-2,0 1 6,2-2 59,-2 2-26,0 1-33,0 0-120,2 0-150</inkml:trace>
  <inkml:trace contextRef="#ctx0" brushRef="#br0" timeOffset="208049.9282">6383 11911 467,'0'0'652,"0"0"-456,0 0-69,0 0 32,0 0 10,0 0 10,0 0-14,0 0-48,0 0-39,0 0-23,-4-11-23,4 11-31,0 0-1,0 4-29,0 5 29,0 6 81,0 7-23,0 10-10,0 8-26,0 2-21,2-2 1,2-3-2,0-6-12,1-3-1,2-2 13,-3-1 0,0-5 0,-2-5-9,0-2-4,0 2 14,2 1-2,-1 1 2,-1-1 1,-2-6 11,2 0-13,-2 0-19,0-5-40,0-1-28,0-2-33,0-2-19,0 2 19,0-2 23,0 0 28,0 0 11,-4-4-4,-3-3-273,1-8-346,0 6 0</inkml:trace>
  <inkml:trace contextRef="#ctx0" brushRef="#br0" timeOffset="210366.6698">6392 11918 1026,'0'0'365,"0"0"-330,0 0-22,0 0 40,0 0 112,0 0-80,0 0 32,0 0-29,0 0 15,0 0 4,17-31-58,-15 29-4,2-3-6,-2 4 32,0-1 1,3 0-5,-3 2-31,0-3-35,2 3-1,5-3-3,-1 1 1,1 0 1,-1 2-2,2-2-9,2 2 8,-2 0 2,2 0-1,2 0-10,0 0 0,1 0 0,-2 0-12,0 4 24,-3 1-23,-2 2-2,2-1-16,-2-1 42,-2 1-26,0 2 0,-2-1-3,1 0 6,0 1 10,-1 1-29,-4 0 10,2-2 2,-2 3 1,0 0-7,0 1 17,0-2-13,-2 1-4,-2-1-3,-3-1-7,0-1 46,1 0 21,-2 0-8,0-3-13,-6 1 20,6 0-4,-5-2-16,0-1 13,3 0-10,-3 1 36,1-3 0,-2 1-3,4-1-4,-2 0 4,-2 0-4,4 0 55,-3 0-19,2 0-45,3 0 29,0 0 42,1 0-27,3-1-12,2 1 6,2-3-28,0 3-17,0 0-16,0 0-13,0 0-23,0 0-38,0 0-42,0 0-52,0 0-98,0 0-29,6 0 5,1 4 85,-3 3-352,4-5-171,-33-15 728</inkml:trace>
  <inkml:trace contextRef="#ctx0" brushRef="#br0" timeOffset="211439.3907">6115 12358 261,'0'0'450,"0"0"-232,0 0-136,0 0 45,0 0 32,0 0 7,0 0-42,0 0-36,0 0-17,0 0-6,0 0-9,0 0-8,0 0 7,0 0 30,0 0 25,0 0 7,0 0-7,0 0-23,0 0-16,0 0-6,0 0-11,0 0-15,0 0-13,0 0-13,0 0-13,6 0 0,0-2 14,0 0-14,2 1 0,3-1-3,0-2 1,4 2 1,-3 0-1,5 0-14,0 0 14,1 2-11,-2 0 12,1-2-1,2 2-1,0-1-19,1 1 22,-4-2 0,4 2 0,-4-2 0,2 2-1,-2 0 0,-1 0-2,0 0-10,-2 0 13,-3 0-1,4 0-12,-4 0 12,0 0 1,1 0 0,0 0 0,1 0 0,-1 0-2,0 0 0,2 0 2,-3 0 9,2 0-9,2 0-2,0 0 2,-1 0 3,0 0-3,2 0-1,-3 0 1,4 0-1,-4 0-12,0 0 12,2 0 1,-2 0 1,-1 0 1,2 0 10,-5 0-12,3 0-22,-3 0 21,3 0-11,0 0 11,-1 0 0,0 0 1,4 0 12,-2 0-9,0 0-2,4 0 0,-2 0 0,-1 0-1,2 0-2,-2-2 2,-1 2 1,2 0 10,-6 0-11,2-3-20,-4 3 20,6-1 16,-6 1-16,0 0-3,3 0 3,-5 0 11,5 0-11,-3 0 1,-2 0 17,3 0 1,-1 0-17,0 0-1,2 0 15,-1 0-3,2-1-10,-3 1 16,0-3 10,0 3-13,1-2 0,-2 2-3,-1-2 6,-2 2 1,0-1-7,-2 1-12,0 0 1,0 0 11,0 0-10,0 0-1,0 0-2,0 0-51,0 0-59,0 0-54,0 0-127,-4 0-115,-5 0-68,0 3-308,31-6 160</inkml:trace>
  <inkml:trace contextRef="#ctx0" brushRef="#br0" timeOffset="212971.4389">6659 12717 200,'0'0'264,"0"0"-26,0 0-36,0 0-29,0 0-36,0 0-10,0 0-4,0 0 4,0 0-3,0 0 3,0 0 9,0 0-10,0 0-19,0 0-22,0 0-24,0 0-9,0 0-7,0 0 0,0 0 10,0 0 0,0 0 0,0-1-7,0-3-48,0 0-22,-2 2 22,-2-2 13,0 0-13,-2 1-25,-3-1 6,2 2 3,-1 0-33,0 0 10,-4 0 23,2 2-29,0 0 3,-1 0 6,-2 0 4,3 2 0,-3 2-1,3 0 17,-2 1 0,2 1-10,0-1 10,-2 2-13,4 1 3,-2-3-10,4 0-16,-1 2 20,1-2-23,-1 1-13,3-3 19,2 1 0,0 0 4,0 0-17,0 1 16,2-2 4,0-1 10,0 1-1,0 1-3,0 1 1,0-2-4,0 1 19,0 1-9,0 1 29,0 0-13,0 2 0,0-3-36,0 2 16,0-2 31,0 1 2,2 0-2,-2-1-9,2 1 11,2-1 3,-2 3 1,2-3 31,3 2-12,-1-2 13,1 1 6,1 0 4,0-1-1,2 1-2,0-2 2,-2 0-19,2-1 7,2 4-14,-2-5 7,1 1-3,-1-1 10,3-2 6,-2 0-4,1 0-6,2 0 7,-2-3-10,0-3-6,-1-2-19,2 0 0,-3-1-1,-1 0-13,-3-1 11,3 3 2,-3-4 22,-1 2-9,-1 1-12,-4 1 55,0-1-21,0 2 7,0 2-12,0 1 21,0 1 8,-2-1-43,0 3 7,0-3 15,2 1-8,-3 2-30,3 0-3,0 0-19,0 0 6,-2 0-10,2 0-10,0 0-6,0 0-3,0 0 2,0 0 8,0 0-4,0 0 10,0 0 12,0 0 14,0 0-13,0 0 0,0 0-13,0 0-1,0 0 11,0 2 19,0 4 26,0 1 65,0 5-36,0 1-13,0 2-41,0 1 28,0 3-6,2 0 9,1 2-31,1 0 29,-2 2-11,0 2 10,-2-3-29,2 3 23,-2-1 1,0-3-24,2 1 0,-2-1 2,0 0 14,0-1-6,2-1-10,-2-1 0,2 0 0,-2-1 16,2 1-15,-2-3 2,2-2-1,0 0-2,0-1-19,1-2 19,-1-3 0,-2 0 13,3-1-12,-3 0 15,2-1-15,-2-2 1,0-1 11,0-2 0,0 2-10,0-1 10,0-1 0,0 0 7,0 0-1,0 0 7,0 0-4,0 0-5,0 0-16,0 0-1,0 0-28,0 0-27,0 0-16,0 0-13,0-3-23,0-2-75,0-4-211,0-2-92,0 3-248,0 44 311</inkml:trace>
  <inkml:trace contextRef="#ctx0" brushRef="#br0" timeOffset="213732.0502">6515 13196 923,'0'0'527,"0"0"-312,0 0-95,0 0 17,0 0 57,0 0 27,0 0-53,0 0-52,0 0-16,-2-6-20,2 4-47,0 2-17,9 0-16,-1 0 29,5-2 22,1 2 0,8 0-22,6 0-16,8 0 3,6 0-13,3 0-3,-3 0 1,-4 0-1,-13 0 1,-3 0-1,-8 0 0,2 0 0,-2 0 1,-1 0 1,4 0 1,-8 0 0,-3 0 10,-2 0-13,-4 0-3,0 0-23,0 0-16,0 0-22,0 0-45,0 0-42,0 0-59,0 0-140,-4 2-69,-4 1-128,-1-1-255</inkml:trace>
  <inkml:trace contextRef="#ctx0" brushRef="#br0" timeOffset="221984.4946">3381 10563 317,'0'0'235,"0"0"23,0 0 32,-12-29-131,10 22-6,0 2 0,2 0 111,0 2-44,0-1-132,0 1 35,0 1 29,0 2-10,0-2-22,0 2-20,0 0-14,0 0-12,-2 0-22,2 0-25,-2 0-27,2 2-51,0 10-36,0 13 87,0 11 23,4 5 35,4 5-42,2-6-3,1-5-13,2-2-26,-2-5 23,-1-3-33,-2-6 36,2-4-3,-4-3-32,2 1 12,0-1 14,1 1 9,-2-4 0,-1-2-10,-2-2-9,-2-1-1,2-2 4,-4-2 3,2 2 4,0-2-30,-2 0 26,0 0 13,0 0 39,3 0 0,-3-2 9,4-4 7,0-8-55,5-12-65,1-11 17,1 0 21,-1-2 26,1 5 2,-2 0-2,-3 1-12,2 0 11,-4 3 2,1 1 22,0 2-15,-3 5 6,0 3-7,-2 5-6,0 3 0,0 1 0,0-1 0,0 1 13,0 5-12,0 2 22,0 1-23,0 2-34,0 0-75,0 0 6,-2 2-13,0 4-62,0 4-23,-1 3 58,0 2-91,3 2-75,0-1-111,0-3-275</inkml:trace>
  <inkml:trace contextRef="#ctx0" brushRef="#br0" timeOffset="223716.9009">3885 10756 293,'0'0'268,"0"0"-128,0 0-75,0 0 30,0 0 68,0 0 29,0 0-75,0 0 30,0 0 12,0 0-42,-26-87-13,24 85-20,0 2 33,2 0-10,-2 0-26,0 0-33,0 0-48,-2 5-29,0 2 17,-4 6 11,0 0 2,4 2 15,-2 1-16,4-3-2,0 2-21,2-5 5,0 2 17,0-1-18,0-3-10,6-1-10,0 0 20,2-2 16,2-3-13,-2-1 15,2-1 0,3 0-15,-2 0 15,1 0-19,1-5-22,0-3 0,0 1 0,-3-4-10,0-1-39,0 1-3,-2-1 93,-4 0-100,0 3 85,0 1 4,-2 1 12,0 2 42,-2 3 46,0-1 19,0 3-10,0 0-9,0 0 0,0 0-44,0 0-44,0 0-39,0 3-13,0 2-13,0 2 65,2 1 68,1 1-16,1 3 42,1 2-67,-1-3-24,0 2 17,2 0-20,1-4-22,-3 2 20,2-2 2,-2-1-1,3-2-20,-3-3 21,0 1-26,-1-1 26,-3-3-4,2 0 2,-2 0-1,2 0 0,-2 0 0,2 0 3,0 0 2,2 0 17,0-5 23,2 0-15,4-5-27,-2-1-48,2-3-4,1-1-13,0-2-6,1-2-4,-1-1-16,0 3 13,-3 2-1,1 1 79,-1 5 13,-2 2-13,-2 1 2,6 2 14,-6 1 40,0 3 25,0 0-58,2 0-20,-2 5 16,2 3 37,6 3 15,-4 4-9,0 3-17,-1 0-43,-1-1 5,3 1-7,-5-1-13,2-4 13,-1-1 13,-1-4-13,0-3-4,0 0 2,0-4-14,-2 1 0,0-2 16,3 0 21,-2 0-1,1 0 32,2-6-26,-2-1-26,2-3-52,0-2 19,2-2-44,-2 0 60,0-1 16,0 4-44,-2-3-4,3 4-29,-3 1 77,3 1-2,-5 4 1,0 0-17,-2 4 19,0 0 1,0 0 25,0 0-26,0 0 0,0 0 0,0 6 20,0 4 77,0-1-25,2 5-46,-2-1 19,2 2-3,0 1-32,2-3-7,-1 1-6,1-5-12,0-1 14,2 0 0,-2-5-35,5 1 36,-2-4 0,-1 0 0,2 0 26,0 0 22,4 0-8,0-4-40,1-4-55,0-2-10,-1 0-12,1-4-1,-3-1 10,2 1 22,-6-1-3,0 2 1,-2 2 48,-2-1 19,-2 4 43,2 0 6,-2 4 52,0 2-48,0 2 28,0 0-13,0 0-25,0 0-10,0 0-9,0 0-43,-2 4-62,0 4-25,2 2 87,-2 2 71,0 0-42,2 2-29,0-1-3,0-1 1,0-1 2,0-1 0,6 0 0,-2-3-1,4 1 1,0-3-16,-2 1 16,2-2 0,1-2 13,0 0-13,-1-2-20,5 0 18,-1 0-11,1-2 13,2-5-32,-3-1-10,4-2-10,-6-2-3,0 1 16,2-2-21,-6 1 60,0 3 23,-2-1 10,-2 2-33,-2 3 16,0 1-13,0 2 94,0 2 17,0 0-24,0 0-19,0 0-19,0 0 6,0 0-13,0 0-45,0 0-32,0 4-42,0 1 25,0 4 49,0-1 36,0 1-36,0 0-13,5 1 0,-1-3 10,0-1-7,5-1 10,-3-1 14,3 0-14,-1 0 1,0-2 9,6-2 22,-2 0-6,0 0 3,6 0-8,-3-5-20,2 0-2,-2-2-10,-1 1-6,-3-2-15,0 1-3,-5-1-1,0 1 33,0-3 2,-4 2 1,1 1 29,-3-1-12,0 2-17,0-1-18,0 0 18,-7-1 0,1 1-36,0 2 36,-2-1-38,-4 0 38,2 3-23,-2-1-28,-1 0 50,2 1 2,0 3 14,1-3 18,4 1-1,-1 2-30,2-2 11,3 1 6,2 1-15,0 0-4,0-2-14,0 2-22,0-2-16,0-1-19,5 1-7,2-1-12,3-1 5,0 0 69,3-1 3,7-1-13,-2 2 23,2 1-13,-2-2 16,4 3 6,-1 1 43,-2 1-4,2 0 14,-1 0-20,-2 3 3,2 7 16,-1-1-13,0 3-6,0 0-6,-4 1 12,0-1-19,-3 0-10,0 0-3,-4 0-10,-4-1-1,0 0 17,-2-1 27,-2 2-33,0-3 6,0-1 7,-4 2-9,0-1-17,-4-2-81,1-1-25,0 2-46,3-2-85,0-2-65,2 2-78,2-5-174,0-1-274</inkml:trace>
  <inkml:trace contextRef="#ctx0" brushRef="#br0" timeOffset="224236.3541">5774 10681 1366,'0'0'332,"0"0"-289,0 0-41,0 0 87,0 0 67,0 0-17,0 0-90,0 0 58,0 0 6,-19-37-42,12 33-71,-1 3-58,-2-3 42,-4 2-30,2 2 43,-3 0 0,0 0 3,3 0-19,-3 7-17,0 1-9,0 1 45,3 3 0,0 2 0,2-1 2,4 2 0,0 1-4,3-1-28,3-1-22,0-1-20,3-2 20,3 1 17,4-3 33,6 0-1,-2-1 3,3-2 26,4 0-26,0-6-3,3 0-42,0 0-10,-2-3 9,0-5-6,-1 1-19,0-4-7,-4 0-33,1-3 30,-6 2-43,-2-1 101,-1 2 20,-2 1 3,-5 3 81,-2 2 72,0 2-42,0 3 22,0 0 17,0 0-21,0 0-15,0 0-1,0 0-16,0 0-48,-2 0-49,2 3-27,0-1 11,0 7 16,0-2 58,2 3-56,4-3 1,2 4-1,3-4 1,2-2 20,2 1-20,1-4 1,10 0-4,6-2-88,8 0-51,5-6-123,-3-1-109,-8-2-172,-15 2-230</inkml:trace>
  <inkml:trace contextRef="#ctx0" brushRef="#br0" timeOffset="225200.8193">6478 10705 280,'0'0'1171,"0"0"-1008,0 0-163,0 0 2,0 0 154,0 0 156,0 0-40,0 0-114,0 0-109,0 0-10,4-16 16,-2 8-23,0-1-31,0-1 21,-2 0-18,2-3 21,0 0 1,0 4-26,0-4-29,0 3 16,0 3 13,0 0-1,-2 5-18,0 0 6,2 2-22,-2 0-20,0 0-13,0 0-32,0 0-14,4 0-9,1 4 123,1 5 39,3 1 55,1 1-55,3 5 5,0-2-43,2 3-2,-3 1 2,4-1 24,-2 1-25,-1-3 0,2 0-16,-5-2 0,1 1 15,0-3-12,-3 1 13,-1-3 0,-3-1-16,-2-1-23,0-3-7,-2 0-28,0 1-7,-2 0 45,-4-1-29,-5 2-19,-2-3-20,-2-1-13,3 0 16,-4-2 43,4 0 6,0 0 52,-2 0 9,6 0-5,0-2 15,3 0 37,3 0-4,2 2 45,0-1-12,0 1-14,0 0-32,0-3-39,5 1-23,1 2-10,2-1 33,2 1 35,6-2 1,-2 0-33,6 0 10,-1-1 17,2 0-14,0-2-13,1 0-1,-2 1-2,2-3-35,-3 0-21,-2-1-28,0-2-14,-5 3-6,2-3-6,-6 2 61,0-1 20,-4 0-30,0 1 30,-1 1 29,-3 2 130,0 1-65,0 3-3,0 1-30,-3 0 37,-1 0 12,2 0-3,-2 0-16,2 0-1,-2 0-61,0 0-16,0 3 5,0 2 11,1 4 0,1-1 23,-1-1-23,3 0 1,0 3 5,0 0-4,0-1-2,8-1 0,-2 2 0,2-3-13,0 0 26,1-3-5,2 1-7,1 0-1,-1-2 0,2 0-35,-3-1 18,3-2 15,-3 0-27,2 0-3,0 0 9,-2 0 3,2-5-22,-4 0 0,0-3-10,1-1-26,-1 0 55,1-5-65,-1 1 36,-1 0 13,-1-3 39,-2 5 88,0 0-59,-2 0 30,0 4-1,1 3 37,-3 2 77,0 2-26,0 0-13,0 0-7,0 0-23,0 0-32,0 0-29,0 2-42,0 2-64,0 1-28,0 3 92,0 2 42,0-1-41,4 3 1,3-3 0,-1 2 0,2-2 11,0-2-13,4-1 0,0 0 0,1-1-49,2-3-51,2 0-111,0-2-22,2 0-105,-5 0-193</inkml:trace>
  <inkml:trace contextRef="#ctx0" brushRef="#br0" timeOffset="225521.5961">7313 10551 450,'0'0'1580,"0"0"-1580,0 0-221,0 0 221,0 0 91,0 0 88,0 0-59,13 109-49,-2-79-10,1 10 20,4 1-19,0-2-27,-3-4-12,2-4-23,-5-1 0,3 1 22,-4-1-2,1 3-7,-1-1 6,-1 0-6,-2-3 0,1-4-13,-2-6 3,-1-5 26,-2-1 6,0 3-6,0 1-12,0 3-15,-2-2-2,0-3 0,0-4 3,0-3-3,0-5-55,0 0-67,0-1-20,0-2-7,0 0-33,-2-5-16,-2-7 26,0-4-531</inkml:trace>
  <inkml:trace contextRef="#ctx0" brushRef="#br0" timeOffset="227035.0731">7430 10725 2047,'0'0'221,"0"0"-221,0 0-321,0 0 210,0 0 111,0 0 107,0 0-45,0 0-30,108-40-15,-97 40-17,-3 0-26,1 0-52,-3 1 58,-1 3 7,-3 0 11,-2 2 1,0-3-1,0 5-22,-2-1-15,-9 2 37,0-1-11,-2-1-32,1 0-11,1 0 42,2-4 14,3 2 16,2-5-16,4 0-3,-2 3-16,2-3 19,0 0 2,0 0-2,6 0-13,2 0-3,6 0 15,0-3-3,3 0-51,3-1 19,-4 0 7,4 0 16,-2 1 13,-2-1-1,-2 2 1,-1-2 19,-2 3 27,0-2 12,-3 1-6,-2-1 0,0 3 0,1-2-3,-2 2 0,-1 0-10,-2 0-22,0 0-17,-2 0-26,2 0 13,-2 0 13,2 4 43,2 2 42,0-1-14,0 1-29,1 1-39,4-1-3,-3 2 30,2-2-28,-1 1 2,-1-1 12,5-2-6,-3-1-7,1 0 52,1-2-24,-4-1-29,6 0 21,-4 0 0,2 0 9,-4-4-32,6-1 0,-6-1-1,0 0-1,-2-1 0,0-3-46,-4 0 44,0-1 4,0-2-51,-6-2 31,-6 1-119,-2-1 22,2 3 117,-3 3 20,2 1 16,3 0-34,-1 4 31,1 3-32,3 1 60,1 0-59,4 0 40,-1 0-25,1 0-17,2 0-36,0 0 11,0 1 23,0-1-1,0 4-45,0 0-4,2-2 16,5 3 33,-3 0-10,5-3-7,-1 1 20,1-1 3,1 0-1,3 1-1,2-3 1,-3 3 14,4-1 4,-4 0-20,1 2-28,0-1-7,-1 3 9,-1 0 6,-1 1 7,2 1-16,-4-1 29,-2 2-2,0 0 4,-2 0-5,0 1 6,0 2 13,-2-3 20,0 3 12,-2-3-47,0-1 40,0-1-18,0-2-20,0 0-1,0-2-2,0 0 26,0-3-7,0 0 4,0 0 16,0 0 0,0 0-18,4 0-21,0-4-12,2-4 12,2 0 0,3-5-283,2 0 144,2-2 139,0 2 0,0 1-52,-3 0-13,4 3 45,-2 1 18,1 3 2,0-2 13,-2 5 85,-5 1-33,0 1 3,-1 0-42,-3 0-13,-1 0 22,1 1-22,-2 3 20,2 2 35,0 1-19,0 2-20,0-1 10,3-1-23,0 0-13,-1 1-3,2-1-19,-2 0-5,1-2 24,4-1 0,-3 0 2,1 0 34,-1-4-1,3 0-22,-1 0-2,3 0-11,-5-2 0,6-4-49,-4-1-25,-2-2-40,-2-2-2,-1 0 60,2-2-109,-5 2 38,-2-4 124,0 2-56,0 2 30,-2 1 29,-7 3 52,4-1 71,-3 4-22,2 0-46,0 1 62,-1 3-55,0 0-62,3 0-3,0 0 3,-2 0 58,2 3-16,2 5-16,-3 2-10,5 1 7,0 0 26,0 3-49,0-1-21,0-1 8,5 1 11,1-4-14,2 1 16,0 0 1,4-3 1,-2-1 18,0-2-19,-1-2-1,4 0-44,-3-2 44,-1 0 4,4-2-4,-3-4-35,3-3-33,-5-3-13,4-1 45,-4-3 36,-2 1-104,-2-4 4,0 2-24,-2-2 39,0 2 85,0 3 3,1 3 65,-3 1-23,2 4 14,1 3 16,-3 1 29,2-1-30,0 3-49,0 0-24,2 0 50,0 0-5,0 0-46,3 0-20,-3 5-32,2-2 10,3 1 42,-5 1 0,0 3 1,1-1-1,-1 2-2,0-1-24,-2 1 26,0 1 1,0 0 22,0 1-23,0 0 32,-2 0 7,5-1-16,-3 0 16,1 0 0,1-1-17,-2 0 21,2-1 12,2 2 9,0-3-61,0 1 39,4-2-10,-4-2-3,2-1 0,1 1-9,-1-2 25,3-2-6,2 0 2,-3 0-38,8 0-3,-2 0-71,6-4-85,-4-1-145,4-3-131,-7 0-203</inkml:trace>
  <inkml:trace contextRef="#ctx0" brushRef="#br0" timeOffset="227584.034">9226 10675 671,'0'0'599,"0"0"-469,0 0-104,0 0 0,0 0 124,0 0 16,0 0-36,0 0-39,0 0-59,-36-64-32,27 61-16,-1 1-29,-3 2-37,2 0 34,-3 0 48,-2 2 0,4 7 3,0-5 16,1 4 11,0 2-30,5-1-5,-1 3 5,3-3 36,2-1-7,2 0-29,0-1-22,0 1-4,0-3 0,4 1 25,5-2 1,-1 1 17,5 0-14,2-1 4,-1-3-7,4-1-56,-2 0 34,6 0-8,-3 0-22,-2 0 20,2 0-4,-4 0 13,-2-1 23,-1 1-16,-3 0 3,0 0 11,-3 0 2,0 0 13,-2 6 36,3 3-10,-3 3 84,2 5-29,1 0 20,-3 3-46,0 2 3,1-1-32,-1 2 20,0 0-14,-2-1-26,2 3-17,0-2 18,0 0 41,1 3-15,2-4-27,-1-1-18,-2-2 15,2-2-14,-2-2 19,3-2-21,-2-4-1,-1-1 1,-2-3 2,0-1-2,0-2-41,-2-1-85,2-1-127,-2 0-26,0 0 0,0-7 5,0-3-554</inkml:trace>
  <inkml:trace contextRef="#ctx0" brushRef="#br0" timeOffset="228459.8615">9228 10926 1129,'0'0'635,"0"0"-635,0 0-19,0 0 19,0 0 202,0 0 47,0 0-122,0 0-66,0 0-25,0 0-33,0 0 0,115-20-2,-96 14-1,-2 0-58,-3-1 6,4 0-19,-3-1-36,0-1-65,-3-3-52,1-2 29,-5 1 65,3 1 45,-4-1 47,-3 2 37,0-1-50,-2 3-4,-2 1 36,0 0 18,0 6 2,0 0 38,0 1 144,-2 1-11,0 0-94,0 0-55,0 0-23,-2 0 13,2 3 45,-1 4 33,1 1-52,0 1-16,2 0-10,0 2-12,0 1-1,0-3-26,0 3 26,4-2 2,3-1 28,1-1-28,0-3 0,-2 1 14,6-2-14,-2 0 34,0-3-25,1-1-11,2 0-33,0 0-6,-3-1 4,6-6-27,-4 0-13,-2-2-25,2-1 2,-4-2 43,0 3-4,-2 1 43,-1 1 16,1 1 26,-1 1-13,-3 3 58,0 0-9,0 0 59,-2 2-1,0 0 0,0 0-10,0 0-48,0 0-30,0 0-31,0 0-1,0 2-29,0 2 13,0 0 16,2 3 52,0 0-16,2 2-36,1-1 0,-1 2-1,0-2-2,2 0 3,3-1 4,0 1-4,-1-3 16,0 0-15,-2-3 2,6 1 0,-2-3 30,0 0-32,1 0 25,2 0-26,0 0-20,-3 0-44,3-5 5,0-1-41,-5-2 2,0 0 11,2-1-11,-4-4 17,-2 1-7,-2 0-36,-2-5 40,0 4-82,0 0-62,-4 2 66,-6 1 162,0 2 39,2 5 36,0-2 68,-1 4-22,3 1-86,-3 0 21,5 0 38,-2 0 17,-1 0-7,3 6-13,2-3-23,0 3 7,2 1 23,0 1 9,0 2-13,0 1-29,0 2-23,2-1-7,4 0 33,3-2-3,-1 2 3,3-2 3,2-1-3,-1 1 19,2-2-23,-2-4 30,2 3-8,0-3-9,2-1-25,-3 0 8,4-3-15,-2 2-13,-3-2-16,2 0-3,-4 0-13,-2 0-18,1 0-40,0-2-25,-5-1-16,2 0-30,-2 1-29,3 0-42,-3-2-152,2 1-123,3-4-163,-5 5-381</inkml:trace>
  <inkml:trace contextRef="#ctx0" brushRef="#br0" timeOffset="228735.3268">10377 10865 62,'0'0'1343,"0"0"-1164,0 0-143,0 0 68,0 0 243,0 0 106,0 0-111,0 0-105,0 0-55,6 0-32,-6 0-36,0 0-44,0 0-29,0-1 0,0 0 3,2-2-15,-2 1-29,2-2-13,-2 3-9,0-3-13,2 2-18,-2 0-20,2-1-45,-2-2-25,2 2-48,-2-4-114,0 2-176,0-3-184,0 4-396,-8 54 447</inkml:trace>
  <inkml:trace contextRef="#ctx0" brushRef="#br0" timeOffset="229032.7713">10371 10672 316,'0'0'1168,"0"0"-999,0 0-140,0 0 1,0 0 210,0 0 113,0 0-104,0 0-75,0 0-32,0 0-30,0 0-15,8-5-24,-8 5-19,0 0 17,0 0 15,0 0 12,0 0-12,0 0-29,0 0-28,0 0-14,0 0-2,0 0 0,0 0-1,0 0-9,0 0-2,0 0-1,0 0-3,0 0-19,0 0 0,0 0 0,0 0-19,0 0-45,2 0-70,0 0-86,0 0-105,0 0-60,0 2-333,-2 1-780,-10-8 1438</inkml:trace>
  <inkml:trace contextRef="#ctx0" brushRef="#br0" timeOffset="234521.7905">4813 14270 911,'0'0'277,"0"0"-180,0 0-9,0 0 46,0 0 45,0 0 16,-11-9-46,11 9-39,0-2-19,0 2-7,0-1-6,0 1-1,0 0 14,0-3 9,0 3 6,0-1-13,-3 1-12,3 0-27,0 0-18,0-2-11,0 2-13,0 0-12,0-2-23,3 2-21,3-2-40,3-2 7,5 1 42,4-1 12,2 1-6,6 2 0,0-1 0,-1 2 16,3 0-3,-5 0-10,2 0-35,-3 2 6,-5-1-9,-3 2-24,2 1 1,-6-2 6,-2 1 0,-4 1 3,-4 0 3,0 1 7,0 3 39,0 2 0,0 0 28,-2 1-16,-4 2 17,-2 2-1,0-1 1,-4-1-26,2 2 26,-2 1 3,-1-1 13,2 0-16,-2 1-19,3-3 17,1 1-27,2-1 29,1 0 0,0-1 0,2-1-3,-2-2 1,2 2 2,-4 0-3,4 0-42,0 0-23,2 0 29,0-4 6,2-1 4,0-2 27,0-1-15,0-1 17,4 0 59,4 0 42,4 0 6,2-2 16,4 0-19,2 0-29,4 0 16,-1 0-52,3 0-14,0 0-8,-1 0-4,-2-2-11,0 2-1,-1-2-1,-4 0 0,0 0 18,-4 2-17,-3 0 1,-2 0-2,-3 0-29,-2 0 26,-2 0-14,-2 0 17,0 0 13,0 0 13,0 0 3,0 0-3,0 0-4,0 0-6,0 0-13,0 0-2,0 0-1,0 0-26,0 0-45,0 0-69,0 0-19,0 0-13,0 0-72,0 0-29,0 2-183,0-2-313,0-2 687</inkml:trace>
  <inkml:trace contextRef="#ctx0" brushRef="#br0" timeOffset="235271.3763">6044 14543 1447,'0'0'234,"0"0"-234,0 0 0,0 0 104,0 0 39,0 0-16,0 0-66,127-9-22,-102 8-13,-1 0-25,2 1 19,-6-3-20,2 0-10,-5 3 10,-5-1 24,2 0-24,-6 1-33,0-3-90,-4 1 0,-2 0 6,0 2-33,-2-3-9,0-2 6,-2 4-29,0-3-535</inkml:trace>
  <inkml:trace contextRef="#ctx0" brushRef="#br0" timeOffset="235520.6442">6031 14425 1602,'0'0'380,"0"0"-380,0 0-22,0 0 22,0 0 180,0 0 40,0 0-81,0 0-35,0 0-14,132-18-42,-103 14-25,-1 4-21,-4-2 0,-8 2-1,-1-2 11,4 2-11,-2-2 0,-4 0 0,0 2 0,-3 0-1,-2-2-19,4 2-39,-6 0-61,-2 0-49,0 0-107,-2 0-56,0 0-157,0 0-301</inkml:trace>
  <inkml:trace contextRef="#ctx0" brushRef="#br0" timeOffset="238526.3253">7004 14216 178,'0'0'147,"0"0"-52,0 0-17,0 0 13,0 0 0,0 0-12,0 0 5,0 0 24,2-2 9,-2 2-3,0 0 0,0 0 0,0 0-23,0 0 4,0 0-4,0 0-13,0 0-17,0 0-5,0 2-1,0-1-16,0 3-26,0 4-12,0 4 155,2 5 6,4 9-43,0 6-57,3 5-7,-1 0-17,3-2-22,-3-3-15,1-1-1,-1 0-1,3-2 0,-2-7 1,-5-2 0,0-6 0,0-3 0,0 0 0,-2 1-1,0 0-25,0-3-3,-2-4 4,0 2-11,0-6-16,0 3-9,0-4-27,0 0-9,0 0-16,-2 0-7,0 0-13,-4 0-20,2-5-143,-2-5-225,2 0-210</inkml:trace>
  <inkml:trace contextRef="#ctx0" brushRef="#br0" timeOffset="238887.567">6948 14250 212,'0'0'1338,"0"0"-1153,0 0-146,0 0-22,0 0 106,0 0 75,0 0-36,0 0-100,0 0-62,0 0-36,0 0-3,42-38 7,-24 34 3,-2 0 25,2 0-35,-1 2 39,-5-1 3,3 3-2,-2 0-1,-1 0-13,0 0-7,-2 3 7,-4 3 0,0-1-22,-1 3 35,-3 0 0,0 0 45,-2 2-32,0 1 42,0-2-32,0 3 16,-2 0 12,-5-3-21,-1 0-11,0-1-3,-4-1-16,6-1 0,0-2-3,0-1-10,0 0 0,4-3-26,-3 0-22,5 0-14,-2 0 4,2 0-17,0 0-48,0-6-202,5-6-170,3-1 149,-4 0-295</inkml:trace>
  <inkml:trace contextRef="#ctx0" brushRef="#br0" timeOffset="239354.8149">7207 13926 372,'0'0'391,"0"0"-222,0 0 20,0 0 20,0 0 2,0 0-87,0 0-39,0 0-20,117-14-13,-98 14-27,1 0-8,-4 0-17,-4 0-12,4 2 11,-8 1 1,-2 4-36,1-2 23,-5 0 13,0 2 0,-2-2-1,0 3 1,0 1 16,-6 3 20,-3 0-20,1 1-16,-5 0-23,2 2 21,1-1 1,0-1-2,0-2-24,4 2 27,2-2 0,2 0-3,2-2-1,0 1 4,0 0 16,4-1 39,2 1-13,8-3 46,-2 1-20,0-1-16,6-3 6,-3 1-23,2-5 11,0 0-7,-3 0 3,0 0-3,-2 0-1,-6 0-25,0 0-11,-4 0 14,1 0 1,-3 0-17,0 0 0,0 0-55,0 0-71,0 0-66,0 0-67,-5 0-79,-3 5-144,0-3-287</inkml:trace>
  <inkml:trace contextRef="#ctx0" brushRef="#br0" timeOffset="241067.1225">6935 14577 896,'0'0'276,"0"0"-135,0 0-63,0 0 13,0 0 45,0 0 24,0 0-8,0 0-38,0 0-20,-23-7-39,21 7-6,0 0-1,-1 0 17,3 0 3,0 0-3,0 0-11,0 0-12,0 0-16,0 0-24,0 0-2,0 0-22,5 0-7,-1 0-10,9 0 39,6 0 37,15 2 11,10 1-3,9-3-32,5 0-11,-3 0-2,-1 0 0,-4-3-19,1 1-4,-2-1-3,-2-1 14,-4 2 9,-10-1-35,1 3 2,-8-3-6,-8 3 0,-2-1 16,-4 1 26,-2-2 0,4 2-3,-2-2 1,-3 2 2,-1 0 10,-1 0-10,-3 0-20,0 0-2,1 0-17,-1 0-68,-2 0-49,0 0-35,0 0-79,-2 5-65,0-1-154,0 0-225</inkml:trace>
  <inkml:trace contextRef="#ctx0" brushRef="#br0" timeOffset="241719.5386">7464 14892 934,'0'0'280,"0"0"-222,0 0-58,0 0 43,0 0 106,0 0 21,0 0-11,0 0-16,0 0-43,0 0-19,0 0-6,-28-53-52,18 51-23,-1 2-8,-3 0 6,0 2-12,0 5-18,-4 2-7,4 3 19,-1 0 19,2 3 1,3 0 3,1 1 14,1-1-17,4 0-11,1-2-15,3-2 13,0 3-7,0 0-6,9-5-9,-1 0 9,3-1 26,-1 0-1,6-2-1,-4-2-8,0-3 10,4-1 13,-2 0 3,2 0-14,-2 0 11,1-5-12,0 1-1,-2 1 0,-1-4-2,0 4-11,-2-2 12,-4 2-1,0 1 0,-2 2-15,-2 0 14,-2 0 3,3 0 14,-3 0 45,2 0-14,-2 5 7,5 3 32,-1 6 26,-2-1-13,2 6-19,2 2-17,-2 0-9,3 2-17,-1 0 11,3 0-21,-3 0-9,3-3 1,-1 6-4,0-3-13,4-2 0,-4-2 28,0 0-24,0 0-1,-1-4-1,0-2 0,-1 1 0,-2-3 0,2 0 10,-1-3-12,-3-2-2,2-3-11,-4 4-16,0-5-35,0-2-33,0 0-9,0 0-14,0 0-55,0 0-39,-4-9-49,-1 6-378</inkml:trace>
  <inkml:trace contextRef="#ctx0" brushRef="#br0" timeOffset="241918.0343">7411 15253 368,'0'0'822,"0"0"-588,0 0-211,0 0-3,0 0 103,0 0 72,0 0 26,0 0-7,0 0-46,0 0-61,70-20-62,-53 20-41,-3-7-4,4 1-13,-6 2-20,1 1-83,0-3-72,0-1-39,-3-1-81,1 0-116,-4 1-279</inkml:trace>
  <inkml:trace contextRef="#ctx0" brushRef="#br0" timeOffset="242376.1803">7757 14859 453,'0'0'973,"0"0"-911,0 0-62,0 0 0,0 0 85,0 0 61,0 0-65,0 0-25,0 0 9,0 0 0,0 0-33,64-7-16,-58 7-16,-2 2-15,2 2 14,-1-1-17,-1 1-8,-1 1 22,-1 0 4,-2-1 0,0 4-1,0-3-8,0 4 9,-5 1 0,-4-1 1,1 4 12,-2-1-10,-1 0 0,-2 2 0,5-6 14,-1 6-4,1-4 29,2 1-27,1 0-15,3-4-13,-1 1-3,3-3-4,0 1 20,0-3 43,3 1 13,4 0-1,1 0 6,2 0 4,3-3 19,2-1-22,0 0-7,-1 0-4,2 0-2,-2 0-11,2 0 11,-4 0-14,-2 0-19,-1 0-3,0-1-11,-3-1-2,-2 2-3,-2 0-23,1-2-25,-3 2-33,0 0-39,0 0-55,0 0-58,0 0-34,0 0-127,0 0-186,0 0-154</inkml:trace>
  <inkml:trace contextRef="#ctx0" brushRef="#br0" timeOffset="243817.0795">8496 14433 323,'0'0'1216,"0"0"-1021,0 0-159,0 0-13,0 0 91,0 0 80,0 0 4,0 0-43,0 0-58,0 0-39,6 0-38,2 0-4,8-3 19,0 3 4,6 0-1,5-3-9,11 3-25,7 0-4,6 0 0,-4-2-4,-5 2-12,-8 0 15,-2 0-12,-7-3-3,-3 1-10,-7-1-6,-5 3-10,5 0-13,0-5-48,-3 3-78,0 0 19,-4 1 19,-4 1 17,-2-4 2,-2 2 33,0 0 56,-2 0-102,-8-2-215,-6 2 56,-4 1 296,-2-1-522</inkml:trace>
  <inkml:trace contextRef="#ctx0" brushRef="#br0" timeOffset="244379.0941">8510 14379 391,'0'0'584,"0"0"-333,0 0-160,0 0-46,0 0 50,0 0 32,0 0-36,0 0-33,0 0-32,0 0-26,-22-8-45,30 8 29,2 0 16,6 0 58,0 0 1,3-3-17,7 3-13,2-2-16,6 2-13,4 0 0,4-2-2,-3 0 1,-12 2-41,-4-1-17,-8 1-55,2 0 13,0-2 1,3 2 12,-2-2 16,2 0 17,-6 2 35,-1 0 18,0 0-11,-2 0 13,-3 0 13,-2 2 49,0 2 10,4 1-50,-4 1 11,0-2-31,0 4 11,0-2-12,-2-3 10,3 1-11,0 0-26,-3-2-16,0-2-27,0 0-9,-2 0-20,3 0-6,-3-4 81,2-5-68,-4-2-26,0 0-14,0-4 99,0-2 32,-2 1 29,-7 0-26,1-1 92,-3 0 78,0 1-33,3 3-29,-2-2 3,-2 5 48,4 0 59,4 4-16,-2 1-101,4 1-16,0 4 2,2-3-15,0 3-62,0 0-13,2 0-58,4 0-27,6 0 82,10 7 3,8 4 1,6 2-1,5 2 3,-8-3 1,-7 0-4,-9-5-26,-2 0 6,-1 1-3,4 4-22,-2 0 3,-5-3-13,-2 1-52,-7-3 16,-2-1 44,0 3 47,-14-1 62,0 1-14,-8 1-48,2 0-63,-8 1-41,0-1-66,3 4-51,-3-6-160,14 0-258</inkml:trace>
  <inkml:trace contextRef="#ctx0" brushRef="#br0" timeOffset="246100.8786">10260 14084 1231,'0'0'251,"0"0"-176,0 0 19,0 0 94,0 0 121,0 0-37,0 0-114,0 0-93,0 0-14,12-27-32,0 23-19,-2 1-18,3-1 17,4 0 1,2 2 19,2 0-19,0 2-12,3 0 8,-3 0-31,0 0-7,-4 0 10,2 6-10,-6 1 13,-3 1-29,-1 1-23,-2 2 26,-3-2-52,-4 4-3,0 0 28,-2 0 14,-12 5 38,4-1 28,-4 1 2,-6 4-3,3 1-1,-4-2-9,6 0 10,-2-1 3,4-2 1,5-3 28,2-2-29,4-2 59,2-2-7,0 0-26,0 0 42,8-4 13,2 5 26,6-5-39,0 1 9,6 0 4,-1-4-16,9 0-33,-8-1-16,6-1 13,0 0-7,-9 0-19,3 0 19,-6 0-9,2 0-13,-6-1 3,-4-3 0,-1 4 0,-3-2-3,1 2-18,-3-2-7,0 2-27,-2 0-22,0-2-23,0 2-42,0 0-52,0-2-46,2 2-39,0-4-66,0 1-127,0-1-235</inkml:trace>
  <inkml:trace contextRef="#ctx0" brushRef="#br0" timeOffset="246700.4995">11135 14099 1391,'0'0'153,"0"0"-153,0 0 19,0 0-19,0 0 130,0 0 36,0 0-30,0 0-29,0 0-39,0 0-68,-43-66 0,37 63-42,-5 3-29,0 0 55,-1 0 15,-5 0-16,0 3 1,0 4 16,2 0 0,0 5 0,0-3-1,5 2 1,-1 3 0,1 1-2,1 2-43,2-3 32,5 1-7,2-1-35,0-2 22,0 3 4,2-6-16,9 1 15,0-3 28,2-3-40,4 0 22,0-2-12,1-2 21,4 0 11,-3 0 2,4-5-2,-4 0-23,3-2 4,-6 1 6,4 0-7,-8 1 7,4 1 11,-6-1-1,-4 4 3,1 1 1,-5 0 35,0 0 6,2 0 17,-2 6 6,3 3 61,-1 3-35,2 5 13,-1 6 19,1 7-71,-2 4-3,0-1 12,0-5-25,3-4-17,-5 3 4,5 1 0,-1 1-23,-2-7 0,0-6 0,-2-2 2,4 2 14,2 4-15,-2-1 2,-2 0-3,2-2 2,-2-3-2,0-1 13,-1-2-11,-1 0 1,2-6-2,-2 1 0,0-5 0,1-1-1,-3 2-32,0-2-33,0 0-48,0 0-49,0 0-17,-5-2-29,-3-7-182,1 1-672</inkml:trace>
  <inkml:trace contextRef="#ctx0" brushRef="#br0" timeOffset="246885.4669">11026 14473 2108,'0'0'427,"0"0"-427,0 0-26,0 0 26,0 0 110,0 0 12,0 0-51,0 0 3,0 0-26,109-28-46,-73 22-2,-9 0-1,-5 3-47,-12-2-32,3 2-46,-2-2-61,-1-4-137,-4 2-75,0-4-82,0 0-561</inkml:trace>
  <inkml:trace contextRef="#ctx0" brushRef="#br0" timeOffset="247334.427">11260 13764 1158,'0'0'189,"0"0"-179,0 0-7,0 0 62,0 0 69,0 0-17,0 0-39,0 0-3,117-34 25,-107 34-33,0 0-67,2 3-22,-6 4-4,0-1-4,-4 5 30,0 3 3,-2 1 58,0 2-38,-2 5-20,-6-2 0,0 3-3,-4-2-6,4-1 4,0-3-14,0 0 15,-1-2 1,2-2-3,3-4 3,0 3-16,4-3-3,0-1-1,0-2-3,0-3 23,0 2 17,2-2 18,4-1 37,5 0 22,0-2 10,1 0 2,8 0-44,-4 0-1,6 0 10,-3 0-9,2 0-11,-2 0-28,1-4-4,-6 4-19,-1-1-2,0 1 2,-5 0-3,-2 0-26,-1 0-16,-3 0-30,0 0-44,0 0-62,-2 0-88,0 3-34,0 2-55,0 2-134,0-3-235</inkml:trace>
  <inkml:trace contextRef="#ctx0" brushRef="#br0" timeOffset="247785.2592">12077 14390 1088,'0'0'1021,"0"0"-1021,0 0 23,0 0-23,0 0 255,0 0-16,0 0-107,0 0-45,134-2-22,-95-2-11,1-1-22,-8 2-32,-9 1-3,-13 2-19,1-2-14,-4 2-25,1-1-48,-4 1-46,-2-3-94,-2 3-88,0-4-13,-4 1-31,-4-1-772</inkml:trace>
  <inkml:trace contextRef="#ctx0" brushRef="#br0" timeOffset="247973.5701">12016 14246 867,'0'0'1313,"0"0"-1313,0 0-61,0 0 61,0 0 217,0 0 6,115-30-98,-89 23-51,11 4-19,7-1-23,2 2-32,-13 0-1,-7 2-28,-12 0-19,0 0-68,-2 0-49,0 0-200,6 0-148,-10 0-214</inkml:trace>
  <inkml:trace contextRef="#ctx0" brushRef="#br0" timeOffset="248335.7274">12842 14101 772,'0'0'768,"0"0"-589,0 0-179,0 0 0,0 0 189,0 0 129,0 0-137,40 142-68,-25-91-7,-1-3-38,4-4-20,-4-3-25,1 2 19,2-1-41,-6-4-1,1-4 11,0-3-11,-4-2-3,-2-2 3,-2-7 3,-2-3-1,-2-3 8,2-4-8,-2 1-2,0 0 3,0-1-3,2-4-26,-2-3-54,0-1-40,0-2-15,0 0-4,-6 0-27,0-11-90,-6-8-310,-6-9-164,6 1 112</inkml:trace>
  <inkml:trace contextRef="#ctx0" brushRef="#br0" timeOffset="248633.3275">12780 14168 1527,'0'0'708,"0"0"-708,0 0-152,0 0 152,0 0 26,0 0 123,129-25-58,-90 25-27,1 0-15,-6 0-1,-10 0-48,-10 0-6,-5 2 4,1 2 0,-1-1-20,-3 3-14,-4 0 1,-2 1 24,0 2 11,-6-1 19,-9 4 4,-6 0 3,-11 2-24,-6 3 11,-3-6-13,7-2 2,14-2 14,2-7-16,8 2 13,-3 1-12,0-1 12,2-2 3,5 0-16,4 0-16,2 0-68,0 0-74,4-5-79,9-2-94,4-6-235,-2 4-499</inkml:trace>
  <inkml:trace contextRef="#ctx0" brushRef="#br0" timeOffset="249222.0847">13060 13604 1284,'0'0'544,"0"0"-450,0 0-72,0 0 27,0 0 130,0 0 34,0 0-90,0 0-39,0 0-3,0 0-17,87-6-25,-51 6-39,5 0-1,-3 0 1,-8 0-4,-12 0 1,-2 0-13,-2 6-29,-1-1 29,4 3-10,-6 1 24,-5 2-27,-4-2-10,-2 4 7,0 0-7,-12 5 20,-10 5 19,-7 4-16,-1-5-4,2 0-9,5-5-6,6-4 23,0 3 11,0-1-24,6-4 22,5 1-20,4-2 20,2-3 3,0-1 9,8 0 82,5-3 6,8 3-10,7-6-6,11 0-17,-6 0-22,-3 0 6,-7 0-22,-8-4-23,-1 2 32,4-1-9,-1 1 13,-2 0-23,-5 0-13,-3 2-2,-5 0-1,0 0-2,-2 0-21,0 0-18,0 0-65,0 0-78,-4 0-74,-3 6-86,-3 1-19,-1-2-262</inkml:trace>
  <inkml:trace contextRef="#ctx0" brushRef="#br0" timeOffset="254205.7905">15042 13959 192,'0'0'721,"0"0"-135,0 0-458,0 0-128,0 0 0,0 0 98,0 0 35,-4 0-29,4 0-23,0 0-7,0 0-2,0 0-11,0 0-15,0 0 2,0 0 14,0 0 6,0 0 6,0 0-23,0 0-21,0 0-11,0-1-19,0-3-16,0 0-26,0 0 16,-2 1 26,0-1 23,-2 2-23,0-1-24,2 2 24,-4-1 0,-3 2-52,-2 0 4,1 0 32,1 0-7,-3 6 4,1 3-4,-2 4 20,5 3 3,0 3-1,-2 3-12,8 9 0,2 10 12,0-2-3,10-2-18,6-3 6,-1-3-7,6-2 23,-2-7-2,9 2 4,0-5-41,2-4 59,1 0-46,-1-9 39,2-3-13,-4-3 3,-5 0-3,-2 0-26,-6-1 10,-3-3 12,6-3-15,-2 1-17,4-5-35,-6-2 0,-1 2 38,0-2 33,-4 1-6,-5 0 6,0 3 16,-2 0 33,-2 3 12,0 1-38,0 1-10,0 2 32,0-1-3,0 3-6,0 0-36,0 0-15,0 0-21,0 0-41,2 0-5,0 5 82,2 0 20,5 3 32,-2-1 6,1 4-45,0-2 25,3-1-37,2 1 24,-1-1-22,-1-3 7,4-1-7,-2-1-1,-1 1 69,4-4-67,-6 0 9,0 0-1,-1 0 24,0 0-18,-5-2-18,0-3-2,-2-1 1,0-5-14,-2 2-37,0-6 36,0 2-10,-8-2-6,-2 0-72,-6 2 20,2-3-17,-2 4 69,2 2-10,1 0 16,2 4 13,1-2 3,5 5-19,3-3 28,2 2 1,0-3-46,2 0-38,11 0-24,2 1 50,2-1 35,5 1 10,-4 4 13,4 0 0,-1 2 47,-2 0 8,0 0 26,-2 4-6,-2 7-42,-3 2-33,2-1 13,-4 5 19,-2 2-3,-1 1 17,-3 1-1,0-2-6,-1 0 3,-3-1-38,0-5-4,0 0 9,0-5-25,0-3-10,2-1-13,-2-4-36,2 0-9,0 0 9,4 0 20,1-9 29,3-5-65,5-6 6,0 0-32,1-1 62,2-2 39,-4 2 16,4 2 1,-1 4 12,0 1 0,2 2 32,-5 5 30,4 1 36,-8 4 35,1 2-19,0 0-26,-5 0-24,0 2-8,-2 8 83,3 0-45,-1 3-62,-2 0 20,3 2-30,-1 0-2,-1 1-33,1-3-2,-2 1 1,0-4 0,0-1-14,0-1 14,4-3-15,-4-1-78,0-1-48,2-3-10,0 0 2,3 0-38,4-7-85,-3-6-216,-1 2-503</inkml:trace>
  <inkml:trace contextRef="#ctx0" brushRef="#br0" timeOffset="254439.9793">16196 13659 1967,'0'0'292,"0"0"-292,0 0-211,0 0 211,0 0 185,0 0-59,47 131-45,-37-87-16,1 2-1,-1-2-28,4-5 16,-4 2-49,-2-7-1,0-1-2,4-11-3,-8-5 3,0-2 0,0-6-2,-2 2 0,0-2-43,2 1-48,-1-6-69,-1-1-94,-2-3-88,0-1-20,0-5-8</inkml:trace>
  <inkml:trace contextRef="#ctx0" brushRef="#br0" timeOffset="254617.4242">16147 13847 2093,'0'0'566,"0"0"-566,0 0-165,0 0 104,0 0 61,0 0 129,0 0-29,0 0-32,0 0-17,0 0-28,108 46-23,-83-37-36,1 3-67,2 0-103,-5-1-154,-1 2-101,-6-2-115,-2-1-463</inkml:trace>
  <inkml:trace contextRef="#ctx0" brushRef="#br0" timeOffset="254885.9546">16465 14097 1613,'0'0'315,"0"0"-315,0 0-10,0 0 10,0 0 124,0 0-11,0 0-74,0 0 36,0 0-11,0 0-44,111-92-19,-96 81 0,2 4 1,-4 4 11,-5 2 16,-2 1 4,3 0 12,-5 4 19,3 3-22,-1 6 10,-2 5 12,0 1-15,2 1 2,-2 0-25,4-1-10,-4-2-16,0-3 3,0-7-3,-2 3-2,4-7 2,1 3-2,4-4-56,-1 0-51,5-2-66,9 0-93,-4-6-89,6-5-189,-7 1-168</inkml:trace>
  <inkml:trace contextRef="#ctx0" brushRef="#br0" timeOffset="255300.5331">17072 14005 1201,'0'0'530,"0"0"-413,0 0-58,0 0-37,0 0 79,0 0 6,0 0 6,0 0 30,0 0-37,0 0-6,-61-64-41,48 62-46,-2 2-13,3 0-2,-3 0 2,2 4 4,1 3-4,-2 2-12,2 3-14,6 0 3,-1-1-25,1 4 16,6-3-1,0 0 17,0 2-19,0-2-20,9-3 6,-1 2 23,4-4-71,4 0 42,-2-1 29,6-4 10,-4 2-78,-1-4 32,5 0-9,-4 0-7,2-4-13,-4-4-13,4 1 19,-6-5-48,1 2 32,-5 1 16,1-2 23,-3 0 62,-4 3 39,0-1 88,-2 4 7,0 1 19,0 4 91,0 0 5,0 0-64,0 0-81,0 0-63,0 0-41,0 6 0,0 2 52,3 1 39,1 1-33,4 1-35,0 0-22,4 1 0,0-2 17,-2-3-18,8 1-25,-2 0-30,6-1-74,-3-1-78,2-4-85,0 1-101,-1-3-261</inkml:trace>
  <inkml:trace contextRef="#ctx0" brushRef="#br0" timeOffset="255999.0843">17576 13972 303,'0'0'1471,"0"0"-1458,0 0-11,0 0-2,0 0 110,0 0 20,0 0-52,0 0 16,0 0 77,0 0-54,-51-48-98,44 48-19,-1 0-39,2 0-9,-3 5 25,-1 3 22,-1 1 0,0 0-17,3 3 18,0 1-13,-2 1-7,6-1 4,2 1-10,2-2-26,0-1 10,0-2 42,6-1-3,6 2 13,-4-2-12,2-3 2,6-1-15,-4-1 15,3-3 0,2 0-4,0 0-15,3-5-17,-4-2-16,3-6-32,-2-2 0,-2 0 6,-2-3-20,-2-2 82,-5-1-7,-2-2 23,-4 2 16,0-3 28,0 2-42,-4-1 15,-2 2-4,-3 0 42,0 4 69,1 3-20,-1 2-14,3 4 11,2 1-4,0 5-42,2-1 6,0 3-19,2 0-42,0 0-40,0 0-56,0 9 50,0 4 46,0 5 33,0 1-30,0 8-3,4-4-16,4 2 13,-2-1 3,5-2 0,2 0 0,0 0-2,-1-4 2,6-1 0,-2-2 25,4-2-25,-4-6-1,1 1-25,1-5 25,-2-1-47,2-2 5,-4 0-21,1-5 25,2-1-23,-4-5-55,2 0-12,-5-6 31,1 2 33,-3 1 13,3-1 49,-4 1-20,-3 2-26,-2 3 49,0 1 59,-2 5 38,0-2 33,0 5 10,0 0-4,0 0-39,0 0-32,0 0-45,0 5-17,0 6 52,0 0 19,0 0-25,0 5 2,2-4-50,2 2 12,0-2-12,2 0 2,4-1 20,-2-1-10,0-1 0,3-3-10,2 1-3,-1-3-61,-1-2-84,3-2-63,2 0-123,-6-3-143,0-6-259</inkml:trace>
  <inkml:trace contextRef="#ctx0" brushRef="#br0" timeOffset="256166.6936">17971 13746 2160,'0'0'178,"0"0"-178,0 0-84,0 0 16,0 0-20,0 0-13,0 0 101,0 0 39,0 0-39,0 0-66,95 50-128,-52-36-246,-7-4-644</inkml:trace>
  <inkml:trace contextRef="#ctx0" brushRef="#br0" timeOffset="256450.4599">18485 13818 1360,'0'0'579,"0"0"-579,0 0 1,0 0 41,0 0 137,0 0-4,0 0-82,0 0 17,0 0-10,0 0-45,0 0-32,-109-4-23,95 15-23,0 1 10,6 2 13,-2-1 20,4 1-19,-2-1-1,4-2-7,2 3 7,0-1 7,2 1-7,0-2 0,0 3-13,0-5 13,2 4-23,6-3-3,4 0 25,-2-1-79,7-3 21,2 2-25,0-5-13,5-3-35,2-1-27,3 0-101,5 0-3,-2-3-105,-6-3-219</inkml:trace>
  <inkml:trace contextRef="#ctx0" brushRef="#br0" timeOffset="256876.3574">18723 13871 1144,'0'0'391,"0"0"-336,0 0-55,0 0 0,0 0 52,0 0 117,0 0 13,0 0-36,0 0-39,0 0-45,-103 29-20,97-13 7,2 1-48,-2 0-2,4 0-11,2 0 12,0 0-42,0-2 42,6 2 15,4-4-15,1-2 13,4-4-13,2 1 13,4-6-13,4 3-1,9-5-51,5-3 23,1-5-39,-6-1-19,-11 0-33,-4 3-13,-4-5 39,5 3-62,-4-4-46,4-1 62,-8 0 42,1 3 98,-2 0 6,-5 1-5,-2 3 27,0 0 70,-1 3-4,-3 1 56,0 0 25,0 2 30,0 0-33,0 0-39,0 0-56,0 0-35,0 0-24,-3 0-18,3 5 0,0 3 13,-2 3 35,2 1-22,0 0-26,0-5-2,0 4-18,5-3 19,-3 0 1,4-3-2,2-1-30,3-1-107,2-3-23,1 0-95,4 0-126,-8-5-184</inkml:trace>
  <inkml:trace contextRef="#ctx0" brushRef="#br0" timeOffset="257048.9677">18977 13726 973,'0'0'1372,"0"0"-1349,0 0-23,0 0-139,0 0 61,0 0 13,0 0-29,0 0 94,0 0 7,0 0-5,30 40-2,-15-27-182,-1 4-186,2-6-247</inkml:trace>
  <inkml:trace contextRef="#ctx0" brushRef="#br0" timeOffset="257634.1608">19262 13885 1662,'0'0'32,"0"0"-32,0 0-81,0 0 81,0 0 62,0 0 26,0 0 3,0 0 3,0 0-3,0 0-40,0 0-5,58 102 3,-46-89-30,-2-2-17,-2-1 27,4-5-9,-6 2 12,0-7-9,-2 3 12,-2-3-15,1 0-7,-1 0-12,-2 0 18,2-3-19,-2-9-52,0 0-29,0-3-35,0 0 15,-7-3-55,1 1 36,0-1 85,0 1 32,-1 3-45,2-1 48,3 3 33,2 2-13,0 3 32,0 1-7,0 0 4,7 1-49,4 5-39,-1 0 29,1 0 10,-1 0 36,5 0 16,-2 5 16,-1 5-36,4-1-2,-6 4 9,1-1-20,0 3-6,-3 1-13,-2-1 0,-2-1 13,1-3-13,-3-2 32,0-2-28,-2-5 7,0 1-9,0-3 18,0 0 32,0 0-23,0 0 3,0 0-32,0-8-123,0-1-169,4-5 166,3 1 74,1-1 50,-1 1-109,3 2 59,2 3 42,2 1 10,-2 2 30,3 5 12,-2 0 65,0 0 4,-1 0 57,-1 7 21,0 6-63,-3 0-23,0 0-35,2 5-13,-4-1-3,-2 0-20,0-1 4,-2-3-33,0-2 16,-2-4-6,0 0-13,0-4 16,0-1-16,0 1-23,0-3-89,0 0-18,-2 0-44,-4-7-95,-4-3-362,-2 1-704</inkml:trace>
  <inkml:trace contextRef="#ctx0" brushRef="#br0" timeOffset="257805.4318">19342 13641 711,'0'0'2170,"0"0"-2103,0 0-67,0 0-3,0 0 3,0 0 64,121-20-41,-81 18-21,3 0 17,-3 2-19,1 0-45,5 2-35,-1 3-161,-3-3-228,-10 3-285,-6-5-652</inkml:trace>
  <inkml:trace contextRef="#ctx0" brushRef="#br0" timeOffset="258491.0528">20527 13545 1284,'0'0'1008,"0"0"-1008,0 0-145,0 0 135,0 0 10,0 0 168,0 0-3,29 120-77,-17-78 15,-4 1-26,0-3-45,2-3-16,2-2 0,0-2-16,-6-9-12,1-6 9,-3-5 6,-2-2-6,5-1-1,-5-1 4,2 1 22,-2-6-22,-2 0 0,0-2 1,0-2 18,0 0 10,0 0-29,-4 0-35,-7-8-91,-2 0-77,-1-4 57,-6 3 91,2 0 13,-8-1-6,3 5-11,-3 0-25,0 4 32,4 1 26,-4 0 26,7 0 13,0 1 49,4 6 45,2 0-7,4-1-29,5 3-25,4 0-8,0 2-35,0-2 10,2 3 6,7-3 10,6 1-16,0 0-11,6-5 43,6 1-22,7-3-11,-2-3-12,0 0-36,-5 0-6,-5 0-48,4-1-4,-1-5 0,-4-1-20,0-3 7,1 0 23,-10 1 0,4-1-11,-8 0 43,-4 1 40,0-1 12,-4 3 13,2-1 17,-2 1-30,0 3 13,0-1 55,0 2 98,0 3-14,0 0-22,0 0-46,0 0-39,0 0-45,0 0-31,0 2-55,0 6 86,6 3 106,3 0-41,2 1-29,-1 0-1,1 1-35,4-4 2,0-2 24,3 0 32,2-4-13,-1-1-19,4-2-26,5 0-15,-3-3-62,3-9-27,0-1-54,-7-3-14,5-9-84,-10-3 93,2-10 1,-10-3-20,-4-1-63,-4 3-136,0-2-23,-2 1 74</inkml:trace>
  <inkml:trace contextRef="#ctx0" brushRef="#br0" timeOffset="258682.9786">21036 13539 567,'0'0'401,"0"0"-88,0 0-166,0 0 12,0 0-6,0 0 64,0 0-2,0 0-102,0 0-26,-63 2 59,63 28-46,0 13-10,0 1-6,4 2-39,8-6 0,2-5-19,-2-2-7,1-6 10,-3-6-10,1-6 13,0 1 0,-1-1-30,6 3 24,-2 1-10,3-4-16,0-2-23,-4-1-21,4-3-107,-2-1-26,-1-4-88,4-3-211,-8-1-308</inkml:trace>
  <inkml:trace contextRef="#ctx0" brushRef="#br0" timeOffset="259092.9082">21739 13626 627,'0'0'1344,"0"0"-1217,0 0-127,0 0 0,0 0 62,0 0 80,0 0 33,0 0-7,0 110-39,0-67-43,0-2-31,0-5-4,4-5-38,0-2-11,3-6 14,-3-4 13,1-6-16,-3-1 0,2-1 3,0 2-14,-2-2 1,2-3 0,-1-1-3,-1-7-67,0 0-48,0 0-27,2-7 36,-2-15-124,-2-15-464,0 3-461</inkml:trace>
  <inkml:trace contextRef="#ctx0" brushRef="#br0" timeOffset="259325.222">21444 13512 1881,'0'0'702,"0"0"-676,0 0-26,0 0-113,0 0 113,0 0 91,0 0 28,0 0 13,0 0-16,152 15-17,-100-8-22,-5-2-39,-3 1-38,-1-2-2,-3-2-20,-2-1 21,-8-1 1,-9 2-3,-6-2-16,-4 0-26,1 2-19,2-2-45,-2 2 10,-4 0-50,-2 1-35,-1 0-100,-3 2-103,-2 0-87,0-1-106,-2 3-166</inkml:trace>
  <inkml:trace contextRef="#ctx0" brushRef="#br0" timeOffset="259602.2383">22285 14025 2282,'0'0'284,"0"0"-284,0 0 0,0 0 126,0 0 112,0 0 12,0 0-46,0 0-55,0 0-31,0 0-46,19-14-62,-17 10-10,-2 2-26,2 2-5,0-1 9,-2 1-7,2 0-12,-2 0-22,0 0-23,0-3-22,2 3-30,-2 0-18,0 0-47,2 0-67,2 0-141,1 0-70,2 0 3,-3 0-278,-30 3 322</inkml:trace>
  <inkml:trace contextRef="#ctx0" brushRef="#br0" timeOffset="259960.5794">22544 13532 2107,'0'0'194,"0"0"-194,0 0-78,0 0 78,0 0 117,0 0 51,0 0 19,0 0-36,10 131-64,-6-90-10,3-7-32,-3-1-44,1-7 1,-3-6 2,0-3 10,0-6-14,0 4 0,2 0-9,-2 1 9,0-5 3,-2 1-3,0-7-14,0 2-37,0-7-49,0 3-41,0-3-49,0 0-66,-8-3-113,0-6-220,-1 1-673</inkml:trace>
  <inkml:trace contextRef="#ctx0" brushRef="#br0" timeOffset="260202.2288">22368 13466 2538,'0'0'274,"0"0"-222,0 0-36,0 0 13,0 0 35,0 0 38,0 0-6,0 0-6,0 0-10,119-24-20,-79 24-35,2 0-25,-5 4-12,-10 0-1,-8-3 11,-4 1-17,2 2 6,-2 0-3,3-1-19,0 4-10,-4-2-50,2-2-33,-4 4-10,-1-2-42,-5 0-17,0 0-88,-3 1-117,-3-1-102,0 0-145,-9-2-44</inkml:trace>
  <inkml:trace contextRef="#ctx0" brushRef="#br0" timeOffset="260406.9901">22399 13715 355,'0'0'1507,"0"0"-1474,0 0-11,0 0 199,0 0-27,0 0-48,0 0 6,113 44 9,-88-44 9,7 3-35,7-3-49,5 4-54,3-2-32,-9 1 0,-6-2-22,-15-1-26,0 0-45,2 0-48,3 4-59,-4-1-74,4-3-193,-8 2-173,-1 1-547</inkml:trace>
  <inkml:trace contextRef="#ctx0" brushRef="#br0" timeOffset="260834.8842">23168 14097 1960,'0'0'489,"0"0"-447,0 0-7,0 0 130,0 0 147,0 0 8,0 0-104,0 0-64,0 0-20,0 0-13,4 2-37,-4-2-34,0 0-20,0 0-6,0 0 15,0-2-2,0 2-14,0 0-5,0-1-14,2 1-2,-2 0-3,0 0-16,0 0 7,0 0 10,0 0-1,0 0-16,0 0 7,0 0-4,0 0 3,0 0 1,0 0 10,0 0-1,0 0 1,0 0-11,0 0 1,0 0-7,0 0-1,0 0 4,0 0-6,0 0-6,0 0-16,0 0-12,0 0-26,0-3-25,2 3-55,1-2-73,1-1-120,4-1-132,-4-1-752,12-6 21,-53 39 1218</inkml:trace>
  <inkml:trace contextRef="#ctx0" brushRef="#br0" timeOffset="267884.6727">23600 13784 59,'0'0'221,"0"0"21,0 0-50,0 0-29,-26 96-46,19-78-64,0 1-24,1-2-3,0-3 0,2-1 36,-1-3-26,3-1-33,-2-2 10,2-4 0,0 1-10,-2-2 33,2 2 3,-5-3-13,0 2-10,1 0 11,-2 1-5,2 0 4,-6-1-26,4 0-1,2 1 0,-2-1 1,4 2 1,-3-5 2,-2 5 14,5-3-16,0 0 0,0 2 0,4-4 12,-2 1-11,2-1 11,0 3 10,0-2 13,0-1 29,0 0 52,0 0 65,0 0 6,0 0-42,0 0-36,0 0-7,2 0 4,2-4-7,0-1-13,2-4-36,3-1-31,0-6-20,-1 3 58,2-6-43,4-1-14,-6-1 26,4 1-1,-1-3-23,4-4 15,-2-3-18,-1-5 0,4-2-2,-4 8-27,-4 7 17,-2 9 12,0 2 22,0-4-22,0-2-22,2 1 21,1 1 1,0 0 1,-3 3-1,0-2-3,3 2-25,-3 4 5,0-1 23,3 2-3,0-1-39,-1 3 13,0-4 7,-2 6 9,4-2 0,-6 0 11,0 3-2,0 0-5,-2 1 9,-2 1 16,2 0-3,-2 0 9,0 0-2,0 0-20,0 1-20,0 3 9,0 4 11,0 2 57,0 3-8,0 4-11,0 3-37,2 0 12,0 1-13,2 4 0,3-1-2,2-2 1,-3 2 0,4 2-15,3-2 6,2 1 7,-2 1-8,3-4 11,2-1 10,-2-1-10,2-2-13,-1 0 11,-2-8 2,-2 3 0,-3-6 1,0 1 2,0-3-3,-4-1-1,-2 0-12,-2-4-3,0 4-13,-2-4-3,0 0 0,0 0 0,0 0-23,-8 1-48,-1-1-26,-4 3-1,-4 1-90,-2-4-92,-2 1-29,-3-1-314,8 0-147</inkml:trace>
  <inkml:trace contextRef="#ctx0" brushRef="#br0" timeOffset="268244.4469">23525 13837 1516,'0'0'114,"0"0"-114,0 0-101,0 0 101,0 0 173,0 0 22,0 0-65,0 0-20,0 0 10,0 0 0,6-5-30,-4 5-45,0 0-16,2 0 20,5 0 38,1 0 3,8 0-9,10 0-27,7 0-28,12 0 16,2 0-26,-1 0-13,-3 0 13,-7 0 22,-2 0-15,-6 0-21,-9-2 20,-5 2-9,-6 0-12,0 0 1,-1-3 1,0 3 9,-7 0-8,-2 0 24,0 0-2,0 0-26,0 0-23,-4 0-69,-8 0-40,-2 3-45,-3 1-71,-4 5-66,-3-1-196,7-1-193</inkml:trace>
  <inkml:trace contextRef="#ctx0" brushRef="#br0" timeOffset="269885.203">21907 13031 241,'0'0'1057,"0"0"-887,0 0-138,0 0-3,0 0 76,0 0 31,0 0 4,-115-5-1,96 8-2,-2 1-44,2 4 18,-3-1-40,2 3-4,-4 4 1,3 1 13,-3 2-1,-2 4-15,-3 7-10,-3 5-17,2 6-38,5-6-3,4 2 3,4-7 25,0 1-25,4 4 26,3-3-7,-1 3-18,2 0 38,3-2-13,0 6 9,2 1-22,2 1 9,-3-2 7,5 2-13,0-1 3,0 0-4,0 3-14,0-4-1,9 0 2,-1-2 27,0 2 0,5-2-17,4 0 14,-2-6 3,5 5-4,-2-3-9,6 2-13,-1 0 29,1-2-13,3-3-6,-2 0-11,5 1 0,4-2-2,-2-1 19,5 2 8,-6-6-26,5 0-1,-4 4 0,2-3-2,4 2-1,-4-1 3,3-4-2,-4 3 1,3-2 1,0 1-2,-2 2 2,2-4 0,1 2-13,-1-1 11,4-1-1,-2 0-10,7-3 1,-3 0 12,5-1-4,3-2-8,6 1-7,-5-2 0,4-2-4,3 0 7,-6 2-3,6-2 0,-7-2 19,0 3 0,-1-5-13,0 0 12,-1 1-18,-3-1-3,1 0-1,-3-2 4,3 0-9,0-2-8,0 1 17,-3-2-6,3 0-11,-1-2 8,1 0-5,0 0-5,2 0 38,0-2 2,3-4-2,0-2 0,1 3-26,-3-5-9,4-2 13,-3 1-1,2-4 4,-3 2-1,2-3-8,-3-3-1,-1 0 0,-3-2 3,-3-3 14,-4 2 11,-6 1 2,2-4 15,-2-1-3,3-3 32,0-3 0,-3-1-6,-2-1 15,-2-3-41,-6 1 42,2-2-26,-5 1 3,-2-2-10,-2-2 45,0-5-35,-4 1 4,-3-3-8,-2 2-5,0 2-23,-1 0 16,0 2 22,-3-1-17,-2 2-20,0-1 17,0 0 1,-7 2 26,-2-3-13,-1 2-32,0-3 16,-6 4 3,0-2 0,-2 1 6,-3 2-22,-2 1-3,0 5 0,-9-2-1,-2 1 1,-3 1-25,-3-2-7,-4 6-3,-3-2 13,-2 0 21,-6-1 1,0-1-35,-5 3 6,1-3-3,-5 4 32,1-1-1,-3 3-18,-3 1 16,0 2 5,-3 6-4,-1 0-9,1 1 11,3 4-16,-6 1 0,1 0 13,1 5-19,-1 3 9,-1 1 3,-3 3-41,-5 0 13,-4 0-55,-2 0 74,-2 5-20,-7 4-12,1 3 28,-8 3-2,-1 6-53,0 3 14,-4 6-33,3 6-54,2 3-18,-2 4-155,8 1-186,27-8-99</inkml:trace>
  <inkml:trace contextRef="#ctx0" brushRef="#br0" timeOffset="315703.4424">27210 10476 378,'-4'-5'284,"2"3"104,-3-3-121,3 0-111,-2 2-49,2-4-19,0 4 33,0-1 31,0 0 23,2 1-42,-3-2-23,3 2-45,-2-1-20,0-1-6,2 2 9,-2-1 11,2 3 2,0-2 3,-2 1-15,2 0-17,-2 0-7,2 1-5,0 1-17,0 0 13,0-2-13,0 2-3,0 0-2,0 0-17,0 0 3,0 0 0,0 0 0,0 3-20,0 11 14,2 13 22,9 9 77,1 5-35,1 4-39,2-7-3,-5-5 0,4-3-19,-6 1 7,2 0 12,1-2 0,0-7 0,-5-3-3,-2-4 3,3-1-1,-1 3 1,0-2 0,3 3-3,-5-3-22,3-6 9,-3 1-7,0-3-22,-2-3 0,0-1-33,-2-1-5,2-2-1,-2 0 16,0 0 13,0-2 13,0-5-43,0-8-112,0-2-154,-6-3 64,-2-2 79,-1-2-144,-4 1-52,5 5 7</inkml:trace>
  <inkml:trace contextRef="#ctx0" brushRef="#br0" timeOffset="316018.1426">27170 10522 379,'0'0'542,"0"0"-240,0 0-77,0 0-69,0 0-26,0 0 10,0 0-23,0 0 13,0 0-17,0 0-22,-9-65-7,18 61-7,-3-2-15,5 3-14,3-1-22,2 0 3,0 3-13,2-2-2,-2 3-14,2 0-26,-6 0-3,3 0 7,-2 4 9,-2 2-19,-1 1 28,-2 0-18,-2 1 19,-1-1-10,-2 0 13,-3 3 13,0-1 3,0 1 0,-10 2 16,2-1-19,-2 1-1,-1-1-12,-2-1-1,0-3 0,3 1-3,2-3 3,-1-1 1,4 0 4,1-2-4,4-2-12,0 0-33,0 0-36,0 0-61,0 0-53,2 0-16,5-4-78,4-2-108,-1-1-98,1 1-56</inkml:trace>
  <inkml:trace contextRef="#ctx0" brushRef="#br0" timeOffset="316235.471">27582 10497 1640,'0'0'526,"0"0"-526,0 0-55,0 0-13,0 0 68,0 0 123,0 0-16,0 0-7,0 0-19,0 0-19,0 0-37,84 4-12,-66-4 6,-4 0-19,-1-4-75,0 2-67,-4-1-29,-1-1-44,-2-2-103,-4-2-79,0-2-118,-2 3-82</inkml:trace>
  <inkml:trace contextRef="#ctx0" brushRef="#br0" timeOffset="316453.5506">27560 10362 202,'0'0'1221,"0"0"-816,0 0-405,0 0-117,0 0 117,0 0 110,0 0 56,0 0-14,0 0-3,0 0-55,86-14-26,-68 9-36,4-1-31,-7 2-1,1 2-3,-2-3 0,-6 5-23,0-2-32,-2 2-49,-2 0-65,-2 0-22,1 0-37,0 0-42,-3 0-63,0 0-104,0 0-85</inkml:trace>
  <inkml:trace contextRef="#ctx0" brushRef="#br0" timeOffset="317518.7982">28225 10285 226,'0'0'202,"0"0"-13,0 0 203,0 0-145,0 0-81,0 0-26,0 0-16,0 0 9,0 0 19,0 0 11,0-2-21,0 0-19,-2 1-32,2-1-7,-2-3-20,0 2 4,0-2 12,-3 3-9,1-3-7,-5 0-38,-1 1-25,-1-2-1,1 2-1,-4 1-12,0-1-32,2-1-13,-6 5 23,1 0-20,2 0 17,0 0 6,1 7 15,-2 0 4,4 1 1,2 3-14,-2 1 25,4 1-2,0 1-13,2 1 16,1 0-16,3 2 14,0-1-14,2-1 0,0 0-20,0-2 7,2 0-10,3-1 4,1-2-17,2-1-16,-2-2 0,6-2 0,-4-2 10,2-1 19,3 1 3,0-3-6,-1 0 9,3 0 14,0-5-20,0-3-29,0-1-27,-4 0 1,1-2 26,-1 2 26,-2-2 38,-3 2 4,0 1 33,-2 1 32,-2-1-13,3 5 3,-5-2 13,2 3 14,-2 2-8,0 0-9,0 0 36,0 0-1,0 2-15,0 0-36,0 1-49,0-3-3,2 5 3,2 1 16,3 1 10,-3 1 16,7-1-26,-1 1-16,2-1-9,2-2 9,0 0 3,4-3-2,-2 1 25,4-3-4,-3 0 4,-1 0 10,2 0-4,-4-5-13,2 2-3,-6-4 4,-2 5-1,-1-1-3,-3-1 1,-2 3-14,0 1 13,-2-3 0,0 3 0,0 0-16,0 0-15,0 0-37,0 0-25,0 0-26,0 0-62,-4 0-85,0 0-42,-1 0-92,1 0-264,-6 3-88</inkml:trace>
  <inkml:trace contextRef="#ctx0" brushRef="#br0" timeOffset="318986.637">28061 10251 75,'0'0'36,"0"0"349,0 0 19,0 0-163,0 0-156,0 0-30,0 0-6,0 0 39,0 0 26,-12-27 13,12 25 9,0-1-6,0 3 0,-2 0 3,2 0-4,0 0-22,0 0-17,0 0-31,0 0-30,0 8-10,0 10 13,10 10 68,3 17 13,4 6-36,-2 3-32,-3-3-42,4-6-1,-8 1-2,4-1 0,-3-3 1,2-2 1,-5-2-1,0-4-1,3-2-10,-5-9 8,2-5-11,-1-2 11,-3-6-5,0 0 6,0 0 1,3 0-1,-3-4-2,0-3-26,0-1 3,-2-2-25,0 0-14,0 0 24,0 0-1,0 0-3,0-2 6,0-6-26,-4-6-135,-7-3 22,-2-9-26,-6-6-99,-3-2-58,0-5 3,0 3 250,5 2-81,2 1-133,0 1 5</inkml:trace>
  <inkml:trace contextRef="#ctx0" brushRef="#br0" timeOffset="319320.0944">28005 10449 684,'0'0'352,"0"0"-141,0 0-48,0 0-59,0 0-3,0 0 36,0 0 61,0 0-10,0 0-42,-12-97-36,18 93-10,4 0-32,0-1-7,2 1-9,6-2-20,1 3-19,2-4-11,-2 2 1,5 1-2,-2 0-1,4 2 0,0 0 0,-5 2-16,1 0 3,-4 0-3,0 0-13,-6 6 0,1 0 3,-5-1-3,3 2 0,-7 0 28,1 0-18,-3 1 3,-2 1 15,0-1-1,0-1 2,0 4 0,-5-2 2,-1 0-2,-5 0-2,1-1 2,-3 1-15,5-1 15,-6-1 0,4-2 20,2-1 6,0 1-24,0-4 11,4 1 0,2 0-13,2-2 0,0 0-26,0 0-48,0 0-62,2 0-98,4 0-38,4 0 54,2 0-3,5 0-95,2 0-95,-4 0-218</inkml:trace>
  <inkml:trace contextRef="#ctx0" brushRef="#br0" timeOffset="319753.8256">28507 10457 98,'0'0'1783,"0"0"-1566,0 0-204,0 0-13,0 0 49,0 0 74,0 0 29,0 0-23,0 0-45,0 0-26,0 0-23,2-8-35,2 1-22,0-3-23,4-2 19,-4 2 26,2 0 11,-2-1 8,0-1-16,0 2-2,-2 3-1,3-1-13,-5 4 10,2 0 2,-2 4 1,2 0 26,-2 0 22,0 0 0,0 0-30,0 4-17,0 2-1,0 2 25,0 2 37,5 8 8,-1 2-22,-2 6-22,4 4-23,1-3 14,-3-1-17,0-8-13,-2-2 10,0-4 1,2 6 2,3-7-17,-3 1 16,1-1 1,-3-2 0,2-4 0,-2-1-1,0 0 1,-2-3 0,0-1 3,0 0 16,0 0-6,0 0 3,0 0-16,0 0-11,0 0-33,0 0-33,0 0-33,0 0-15,0 0-40,0-3-68,0-5-139,0-3-87,0 1-111,0 42-335</inkml:trace>
  <inkml:trace contextRef="#ctx0" brushRef="#br0" timeOffset="321019.886">28517 9905 252,'0'0'711,"0"0"-379,0 0-250,0 0-43,0 0 9,0 0 57,0 0 70,0 0-35,0 0-88,14-36-17,-12 26-22,2 0 39,-2-1 20,0-2-71,0-1-1,-2 1 0,0 0 45,0 0-21,0-2-24,0 2-30,0 0 30,-2 0 0,-2-1-148,-2 1 31,2 2 75,-3-1 35,2 2 7,1 5 27,2 1-25,-2 2 48,2 2-8,0 0-6,2 0-20,0 0-14,0 0-2,-2 0 0,2 2-13,-2 3 13,2 6 18,0 2 3,0 3-20,0 1 44,2 5-3,2-3 26,2 1-67,2-2 12,2-1 0,-4-1 0,2-3 13,0 2-23,-1-2 26,4-3-16,-5 0-10,0-1 17,1-3 6,-3 0-26,2-1 19,-4-5 4,3 2-22,-1-2 15,-2 0 0,1 0-13,-1 0-3,0 0-28,0 0-91,0 0-69,2 0-17,0-2-117,2-7-192,-2 3-304</inkml:trace>
  <inkml:trace contextRef="#ctx0" brushRef="#br0" timeOffset="321375.4768">28741 9832 986,'0'0'475,"0"0"-372,0 0-102,0 0 1,0 0 70,0 0-26,0 0 67,0 0-74,0 0 16,0 0 27,0 0 8,16-72-65,-14 66-24,-2 2 15,0 0 6,0 4 17,2 0 13,-2 0-10,0 0-42,0 0-17,0 0-12,0 0-23,0 2-3,0 2 39,4 4 16,-2-1 110,0 5-23,0 1-32,2 1-29,0 0 6,0 1-15,-2-1-1,2 1-3,-2-5-10,3 2 16,-3-3-15,3-1-2,-3-1 1,-2 0-3,2-5-1,-2 1 1,2-1 2,-2 0 0,0-1-2,0 2-29,2-1-87,-2 0-85,2 1-62,-2 1-65,2 0-118,0-2-271</inkml:trace>
  <inkml:trace contextRef="#ctx0" brushRef="#br0" timeOffset="321753.9623">29083 10392 897,'0'0'762,"0"0"-431,0 0-146,0 0-23,0 0 38,0 0 35,0 0-35,0 0-85,0 0-73,0 0-42,6-27-19,-6 17-33,0 3-50,2-2-56,0 1-48,0-2-85,1 0-140,1 1-181,-2 1-503,-23 106 972</inkml:trace>
  <inkml:trace contextRef="#ctx0" brushRef="#br0" timeOffset="322085.505">29333 10075 1790,'0'0'464,"0"0"-464,0 0-81,0 0-17,0 0 98,0 0 175,0 0-32,30 103-59,-17-59-39,-1-1 3,4-2-25,-6-7-22,-2-2 0,3-3 0,0 0-1,-7-6 3,0-3 27,0 2 28,1-5-4,-1 3-9,0-1-6,0-6-10,-2 3-27,2-2 0,1 0-2,-3-3 0,0-1 0,-2-4 2,0-1-2,0-2-19,0-2-29,0-1-17,0 0-54,0 0-29,-4 0-11,-5 0 4,-1-5-105,-1-8-98,1 1-101,-3-5-150,2 0 338</inkml:trace>
  <inkml:trace contextRef="#ctx0" brushRef="#br0" timeOffset="322390.1455">29280 10140 1406,'0'0'631,"0"0"-631,0 0-113,0 0 113,0 0 71,0 0 46,0 0 16,0 0-20,0 0-22,108-51-49,-88 51-3,-6 0-39,3 0-4,-2 5-28,0 1 13,-5 1-4,-1 4 4,0-2 17,-3 0-2,-4 1 4,0 1-13,-2-2 11,0-1-1,0 0-8,-2 0 11,-6 1 23,-1 2 16,-2-2-37,-1-1-2,-1 1-2,0-2-11,0-1 12,1-1-22,2-1-19,-2 3-23,6-4-35,-2 2-36,4 0-49,0-2-59,1 1-75,3 0-173,0 0-255</inkml:trace>
  <inkml:trace contextRef="#ctx0" brushRef="#br0" timeOffset="322817.2924">29577 10350 1214,'0'0'429,"0"0"-429,0 0-117,0 0 117,0 0 30,0 0 109,0 0 14,0 0-36,0 0 13,0 0-72,0 0-29,77 39-29,-69-34-18,0 1 18,-1-1 0,0 1 1,-3 1-2,-2-2 1,0 2 0,0 1 14,-2 0-13,0 2-1,0 0-49,-6 0-9,-1 2 16,-2-1 42,1 0 2,0 1 14,0-2-14,4 1 2,-4-1 18,4 0-12,4-3 39,0-1 12,0-2-28,0 3 28,0-3-12,6-1-1,4 2 11,-2-2-5,2-3 18,1 2-14,4-2-23,-2 0 10,1 0-6,2 0-20,-4 0 4,0-4-21,0 3-2,-4-1-16,-2-2-4,-2 2-12,-2 0-39,0 2-22,-2-2-27,0 0-35,0 0-27,0-3-64,-4-3-105,-6-2-161,2 1-45</inkml:trace>
  <inkml:trace contextRef="#ctx0" brushRef="#br0" timeOffset="323427.6094">29598 9823 68,'0'0'1271,"0"0"-1050,0 0-172,0 0-23,0 0-26,0 0 58,0 0 36,0 0 7,0 0 52,0 0-30,18-63-74,-16 47-1,2-2 27,-2 1-75,-2-3-35,0-1 35,0 0 29,0 0 52,-2 0-55,-2 4 9,0 2-18,-3-1-1,3 5-16,-5 0 16,3 3 26,-1-1-20,3 2 14,-2 3 9,2 0-32,2 1 22,-3 1-35,1 0-9,2 0 6,2 2-17,0-2 7,0 2-12,0 0-8,0 0 1,-2 0-10,2 0 0,0 0 0,0 6 3,0 3 39,0 2 39,0 7 0,0 3-13,0 8 9,6-5-9,3 2 3,-3-6 0,2 0 32,3 1-32,4 1-13,-2-2-14,-1-2 27,4 0-13,-2-3-16,-4-2 12,4-1-12,-4-2 20,-1-3-17,-1-1 13,-4-2 0,3-2-14,-3-2 21,-4 2-7,2-2-16,-2 0-2,0 0-30,0 0-23,0 0-48,2 0-55,-2-6-72,3-2-61,-1 1-60,-2-3-972</inkml:trace>
  <inkml:trace contextRef="#ctx0" brushRef="#br0" timeOffset="323825.97">29785 9757 414,'0'0'1080,"0"0"-1022,0 0-28,0 0-17,0 0 110,0 0 53,0 0-34,0 0-2,0 0-20,0 0-62,0 0-22,101 3-36,-93 2 2,0 2-4,0 0 2,-4 0-2,1 1-23,-5-1 22,0 2-28,0-1 31,0 3 0,0-2-54,-7 0-7,1 3 38,-2-5 4,2 3 8,0 0 11,-2-3 29,2 3-29,0-3-3,4-3 3,0 4-4,0-4 3,2 2 0,0-2-1,0-3 0,2 3 2,2-2 42,4 0 42,4 0 23,-2-2-42,4 0 2,2 0-5,-4 0-7,1 0-17,0-2 14,0-2-20,-3 0-29,-2 3 0,1-1 10,-4 0-13,-1 0-1,-2 2-2,-2 0-16,0 0-20,0 0-19,0 0-26,0 0-22,0 0-33,0 0-78,0 0-69,0 0-72,0 4 0,0-2-127,0 3-162</inkml:trace>
  <inkml:trace contextRef="#ctx0" brushRef="#br0" timeOffset="324153.0531">30150 10280 749,'0'0'1439,"0"0"-1171,0 0-235,0 0-31,0 0 62,0 0 107,0 0 70,0 0-39,0 0-64,0 0-30,6 1-3,-6-1-26,0 0-38,0 0-39,0 0-1,0 0 0,0 0-1,0 0-12,2 0-45,-2 0-58,0 0-63,0 0-71,6-1-102,-4-1-185,2-3-153,2 2-142,-26 14 205</inkml:trace>
  <inkml:trace contextRef="#ctx0" brushRef="#br0" timeOffset="324572.2263">30477 10111 812,'0'0'0,"0"0"0,0 0 456,0 0-170,0 0-107,0 0 45,0 0 7,0 0-31,0 0-32,0 0-16,-19-26-49,19 26-45,0 4-39,0 5-18,2 8 44,7 12 32,1 8-16,4 4-45,-2 0-13,2-4 23,-2 0-4,-2 1-19,3-2 11,0 2-14,-3 1-11,3-3 10,0-4 0,-3-1-2,-3-8 2,-3-4 0,0-5 1,-2-2-19,2 2 18,-2 0-60,0-1 26,-2-2 0,0-3-23,0-5-22,0 2-27,0-3 4,0 0 6,0-2-3,-4 0-10,-2 0-16,-2-7-26,-3-3-7,0-10-358,-4-6 263,-1-12-196,3 3-153</inkml:trace>
  <inkml:trace contextRef="#ctx0" brushRef="#br0" timeOffset="324886.5234">30422 10123 1961,'0'0'198,"0"0"-198,0 0-59,0 0 53,0 0 6,0 0 149,0 0-52,0 0-26,0 0-22,0 0 2,0 0-35,113-38-16,-101 38-21,-1 0 20,-2 5-25,-1 1 0,-4-1 25,0 4 0,1-1-1,-5 3 2,0-2 10,0 2-8,0 1-2,0 0 0,-5-1-7,-3-2 7,0 1 36,-3 1-24,-2-1-12,3 0-4,-4-1-22,4-1-25,-2-3 18,1 2-22,0-2-38,1 0-89,1 0-22,3-2-4,2-1-50,4-2-142,-2 0-340</inkml:trace>
  <inkml:trace contextRef="#ctx0" brushRef="#br0" timeOffset="325470.4377">30724 10311 248,'0'0'1027,"0"0"-975,0 0-36,0 0-16,0 0 55,0 0 66,0 0 2,0 0-2,0 0-53,0 0-39,67 7-28,-58-4-1,0 2 0,-3 0-2,0 3 2,1-3 0,-5 3 26,0-3 0,0 3-23,-2-1-3,0 0 3,0-1-3,-4-1-58,-3 1 38,-1-1 1,0 1 8,-4-2 9,4 0-22,0-1 24,0-1-13,1 1-3,0-3 3,3 0 13,2 0 23,2 0 9,0 0 10,0 0-6,0 0-20,4 0 30,0 0-46,4-3-16,0 1 12,0-1 4,2-1 14,4 3 22,-4-2-10,3 3 3,0 0 4,-3 0-4,3 0-15,-5 0-12,3 0 12,-2 4 0,-1 0-14,-2 1 0,0 2 1,-1 1 15,0-3-16,-3 2 31,0-1-30,-2 2-1,0-3 26,0 2-7,0 0 17,0-1 9,0 1 0,-4 1 17,-6 1-39,0 0 9,-2-2 7,-4 3-26,2-3 9,-1-1-6,-2 1-14,0 0-2,2-5-1,-2 3-21,5-3-11,0-1-5,2-1-20,4 0-14,-1 0-51,3 0-87,2-3-28,2-7-123,0-3-134,0 0-49,2-11 183</inkml:trace>
  <inkml:trace contextRef="#ctx0" brushRef="#br0" timeOffset="326084.4183">30596 9716 899,'0'0'137,"0"0"-124,0 0 0,0 0 81,0 0 36,0 0 4,0 0-17,0 0-16,0 0 0,0 0 9,17 2 7,-12-6-29,-3-1-14,2-4-9,0 0 0,0-4-46,0 0 10,0-3-12,2-1-15,-4-3 1,0 3-3,-2-2-10,0 0 10,2 2 13,-2 2-13,0 0 23,0-1-23,0 1-39,-2 0 3,-2 1 36,-4-1-6,4 2 6,-2 0-74,2-2 54,0 4 4,0 0 16,1 4 10,1 2 19,0 1-28,0 2 34,2 2 17,-2 0 7,2 0-33,0 0-26,0 0-29,0 0 10,0 0-7,-2 2-16,2 7 42,0 2 29,0 4 68,0 5-48,0 0-27,2 6-9,2-4 3,3 2 26,-1 2-9,2-6 15,2 4-19,2-4-6,-2 1 6,2 1-7,2-5-2,-4 0-1,1-4-17,-1-2 27,-1-3-13,-3 1 0,1-4-3,-3-2 13,0 0-25,-2-3 0,-2 2 2,0-2 9,2 0-12,-2 0-45,0 0-74,0 0-42,0 0-63,0 0-70,0-2-86,0-4-118,0 1-278</inkml:trace>
  <inkml:trace contextRef="#ctx0" brushRef="#br0" timeOffset="326608.9943">30823 9593 1049,'0'0'575,"0"0"-575,0 0-26,0 0 26,0 0 16,0 0 46,0 0 9,0 0-12,0 0 32,0 0-23,91 26-42,-86-23-13,0 2-11,-3 2-2,-2-2-52,0 1 52,0 0 16,-2-1-16,-8 2-9,0 0-4,0 1-43,1-3-12,-4 1 42,3-1 10,1 0 14,3-4 4,-1 1-1,3 0 25,2-2-13,2 0 20,0 0 12,0 0-6,0 0 29,2 0-13,2 0-51,3 0-3,-1 0 1,3 0 37,-1 0 6,5 0-22,-2 0 6,1 2-3,1 3 6,0 2-16,-1 1 36,3 1-19,-2 0-31,-2 1-2,1 1 1,-1-1 28,-2 0-27,-1-3-1,-2 2-1,-2-3 42,0 2-9,-4-3-32,0 2 41,0-3 25,0 0-5,-2-1 2,-6 3 17,0-3 6,-2 3-23,-4-2-7,0 3 4,1-5-19,-2 3 32,2-2 15,3-1-12,-1 0-20,2 1-6,1-2-7,2-1-44,4 2 0,0-2-12,0 2-11,0 0-31,-1 2-89,-2-1-81,1 3-123,0 3-115,2-5-246,-2 1-650</inkml:trace>
  <inkml:trace contextRef="#ctx0" brushRef="#br0" timeOffset="328071.4786">27210 9936 350,'0'0'388,"0"0"-108,0 0-71,0 0-27,0 0 17,0 0 15,0 0 4,0 0-11,0 0-29,0-6-16,0 6-24,0 0-6,0 0-10,0-3-38,0 3-36,0-1-20,0-1-5,5-3-23,1 3-18,4-3-27,4 0 10,0-1-1,3 2-5,2 0 39,0 3-43,0 1 0,0 0 44,1 0-3,-4 1-47,2 3 9,-6 2 0,1 1 13,-3 2-16,-1-2-13,-5 1-26,1 1 16,-5 1 10,0 2 13,0-1 3,-7 0-16,-1 1-20,-5 0 13,0-1-3,1 0 45,-2-1-9,2-1 32,2 1 13,3-3 19,2-1 4,3 0 13,2-2-7,0 0 10,2 1 3,10-1 25,-2 1-18,4-1 38,4 0 0,3-2-39,0 0 13,0-2-25,3 0 9,-6 0-33,0 0-9,-1 0-3,-4 0 13,-3-2-25,-1 2 10,-3 0-11,-2-2-1,-2 2-3,-2 0-34,0 0-20,0 0-22,0 0-23,0 0-39,0 0-23,0 0-88,-2 0-195,-2 2-122,2 0-238</inkml:trace>
  <inkml:trace contextRef="#ctx0" brushRef="#br0" timeOffset="328585.1156">27890 9831 1038,'0'0'202,"0"0"-199,0 0-2,0 0-1,0 0 65,0 0 36,0 0 0,0 0-13,0 0-13,0 0 19,-4 9 16,2-2 23,-6 3-3,2 2-39,0 1 3,0 2-7,0 2-22,-1 3-13,-4 4-51,3 5 34,-1 10-16,3 0 14,4 2 2,2-1 14,0 2-1,8 2 19,5 4 8,4-2-37,0 3 13,7-4-22,-2 1 6,6-2-9,2 0 2,-5-4-27,3 1 17,0-4-18,-3-6 0,1 2 0,0-5 0,-8-4 13,-1-2-12,-4-10 0,-3 0 9,3 1-10,0 3 0,0-3 1,-3-2 37,-2-4-36,0-1 13,-6-2-15,0-2 0,-2-2 0,2 2 0,-2-2-40,0 0-72,0 0-36,0 0-13,0 0-74,0 0-183,2-2-209,2-4-613</inkml:trace>
  <inkml:trace contextRef="#ctx0" brushRef="#br0" timeOffset="329337.021">31140 9334 1565,'0'0'225,"0"0"-223,0 0-4,0 0 4,0 0 102,0 0 120,0 0-72,0 0-10,99 106-32,-59-60-49,6 3 11,-2 2-40,-3-5-32,-5-2 3,-3 2-16,-3-4 26,-2 4-11,-3-3-1,-4 7 17,1 0 11,-5 1-3,-5 2 0,-1 0-13,-2-2-13,-5-2 0,-2-1-10,-2-2 8,0-4 2,0-2 0,-2-6 2,-4-7-1,-1-8-1,5-5 0,-5-4-2,3 1-11,-2-2-3,0 0 15,-1-2-1,3-3-16,0-2 17,2-2-34,-3 0-39,3 0-52,0 0-35,2-6-47,0-10-198,0-8-212,9-13 175,-5 6-128</inkml:trace>
  <inkml:trace contextRef="#ctx0" brushRef="#br0" timeOffset="329835.391">31376 9154 271,'0'0'1023,"0"0"-955,0 0-32,0 0 29,0 0 72,0 0-10,0 0 29,0 0-62,0 0 16,0 0 0,12-43-6,-2 43-17,2-2-15,2-1-47,1 1 8,2 2-31,2 0 24,1 0-26,-2 0-7,0 7 6,-4-2-15,1 3 0,-4 1-7,-3 2-3,-4 2-35,-1 2 12,-3 2 27,0 0-17,-11 2 3,1 2-3,-8-1-32,0 4 35,0-2 36,4 0 3,-2-2 13,4 2 29,3-5-44,3 1 29,4-5 44,2-4-48,0 1 39,8-3 6,3 0 10,4-4 9,2 1 23,4-3 16,0-1-20,1 0-35,-1 0-10,0 0-32,-2 0 3,1 0-10,-6 0-25,-4 0-16,2 0 4,-6 0-33,-2 2-61,-2 3-83,-2 2-76,0 3 3,-6-1-205,-3 0-174</inkml:trace>
  <inkml:trace contextRef="#ctx0" brushRef="#br0" timeOffset="330747.7575">27934 12141 2448,'0'0'457,"0"0"-425,0 0-30,0 0 49,0 0 26,0 0 44,0 0 17,0 0-56,0 0-50,0 0-6,109-27-14,-86 23-12,4-2-1,3 0-11,-9 2 9,5-3-35,-3 0-25,-4 0-36,0 0-19,-1-1-62,-6 1-122,-4-5-232,-4 5-171,-4-7-588</inkml:trace>
  <inkml:trace contextRef="#ctx0" brushRef="#br0" timeOffset="330918.6746">28015 11950 202,'0'0'2262,"0"0"-2085,0 0-173,0 0-4,0 0 135,0 0 3,0 0-25,0 0-33,123-52-29,-85 43-29,-4 3-22,-9 2-29,-7 4-3,-2 0-144,4 0-100,1 0-135,2 0-167,-8 0-463</inkml:trace>
  <inkml:trace contextRef="#ctx0" brushRef="#br0" timeOffset="331370.1166">28622 11918 1322,'0'0'381,"0"0"-290,0 0-23,0 0 140,0 0 64,0 0-136,0 0-101,0 0 20,0 0 32,0 0-25,38-112-14,-36 93-35,0-3 25,-2 4-18,0 1-17,0 1-1,0 5 43,0 4 39,0 3-14,0 2-22,0 2-35,0 0 9,0 0 10,-2 0-32,2 9-25,0 10-30,0 14 55,0 16 55,4 9 15,7 2-54,2-5 0,2-2-16,4 1 0,-4-3 15,1-2-15,0-1-7,-2-4 7,1 1 15,-2-4-15,-2-1-1,-3-1 1,0-4 1,-1-2-1,0-2-2,-3-8 0,-2-3 2,0-8-1,-2 0-12,2-3 10,-2 1-16,0 0 0,0-6-4,0-1-24,0-3-34,0 0-18,-4 0-20,-2-3-16,-3-15-175,-4-12-218,-4-12-133,2 5-66</inkml:trace>
  <inkml:trace contextRef="#ctx0" brushRef="#br0" timeOffset="331656.9486">28684 11904 1144,'0'0'628,"0"0"-537,0 0-89,0 0 106,0 0 99,0 0-16,0 0-74,0 0-50,0 0 14,0 0-16,114-32-17,-97 39-48,-2 4 3,2-1-3,-6 1 16,-1 1-3,-2 0 10,-4-3-7,-1 2-13,-3-2-1,0 0 27,0 2 6,-9-2-16,-1 1-19,-3-1-4,0-2-34,-1 0 2,1-1 33,0-1-10,2-3-3,3 0-13,2-2 13,2 0-61,2 0 16,2 0-56,0 0-93,2-2-166,6-3-128,-2-2-271</inkml:trace>
  <inkml:trace contextRef="#ctx0" brushRef="#br0" timeOffset="332000.7638">29027 12048 173,'0'0'1604,"0"0"-1491,0 0-113,0 0 0,0 0 101,0 0 132,0 0-3,0 0-85,0 0-51,0 0-75,22-18-19,-16 6-19,0 1-10,1 0 10,-1 1 19,-2 3 9,-2 1-6,1 5 9,-3 1-9,2 0 0,-2 0 13,0 0 3,2 4 13,0 4 49,0 5 31,2 7-6,3 0-51,-1 3-14,2 2-2,-1-2-27,-2-5-8,1 2 21,-2-5-24,0-1 2,0-2 17,-2-5-1,0 0-16,0-1-2,-2-4-1,2 0 0,-2-2 0,0 0 0,0 0-29,0 0-35,0 0-57,0-4-33,0-13-49,-2-10-434,-2 3-494</inkml:trace>
  <inkml:trace contextRef="#ctx0" brushRef="#br0" timeOffset="332535.5517">28864 11359 336,'0'0'1016,"0"0"-886,0 0-117,0 0 23,0 0 51,0 0 43,0 0 7,0 0-17,0 0-23,0 0 1,46-17-30,-32 15-13,-2 2-10,5 0-45,-2 0 23,2 0 9,-1 0 10,2 0-29,-1 4 1,-2-1-14,-1 3-2,-1 2-11,0 0 0,-4-4 13,-1 5 0,-4-3 3,0 2-3,-4-3-16,0 4 16,0-2 10,-2 1-9,-4 3-1,-4 0 0,1 0-14,-2 2 14,1-4 16,1 4-16,1-4 13,4 0 32,2 1-22,0-5 2,2 2-10,0-3-13,0-2-1,0-1 34,4 2 7,0-2 26,2-1-1,2 0 20,3 0-23,2 0-9,-2 0-1,1-4-9,1 1-19,-4-1-26,-1 0-15,0 1-4,1 0-33,-2-1-57,-3 3-67,2 0-40,-4-2-88,2-1-125,-4 0-218</inkml:trace>
  <inkml:trace contextRef="#ctx0" brushRef="#br0" timeOffset="333010.5934">29291 11397 1403,'0'0'81,"0"0"-81,0 0-39,0 0 39,0 0 114,0 0 26,0 0 9,0 0 30,0 0-53,0 0-22,36-68-59,-36 57 7,0-2-49,0 0 52,0 0-19,0-1 39,-2 1-75,-5 0 0,1 0 2,-1 4-2,3-4-53,-2 6 53,0 1-9,2 0 9,-4 1-13,4 1 13,0 0 13,0 3-10,2-2-3,0 3 68,0 0-29,0 0-17,2 0-22,-2 0-3,0 0-23,0 3-9,0 4 34,-1 4 1,3 4 45,0 2-42,0 5 20,0-4-21,5 4 20,1-4-9,4-1-11,0 3 1,4-5 22,-2 3 4,3-3-28,0-2 3,0 0 20,2 0-23,-2-2 0,-1 0 16,2-4-17,-6 2-4,1-4 4,-3 0 1,-1 0-1,-5-3-1,-2-2-2,2 0 2,-2 0-18,0 0-49,0 0-90,0 0-94,0 0-99,0 0-52,-2 0-219</inkml:trace>
  <inkml:trace contextRef="#ctx0" brushRef="#br0" timeOffset="333408.9683">29545 11437 1456,'0'0'633,"0"0"-480,0 0-66,0 0 26,0 0 78,0 0-8,0 0-125,0 0-29,0 0-3,0 0 7,18-45-33,-18 37-34,0 0 33,0 3 2,0-2 59,0 4-60,0-1-14,0 0 14,0 2 15,0 2-15,0 0-26,0 0-9,0 0 34,0 0 1,0 0 0,0 0-1,0 0-19,0 6-2,0 1 22,0 2 29,0 8 25,2-2 1,0 2-36,2 3 4,0-4 18,2 4-41,-1-4-10,1 0 10,-2 0 16,3-3-15,-3-2 14,-2-1-14,3-3-1,-3-2 3,-2-2-1,0-1 1,0-2 16,0 0 4,0 0-4,0 0 3,0 0-4,0 0-18,0 0-44,0 0-30,0 0-51,0 0-42,0 0-62,0 0-110,0 0-177,2 2-125,-2-1-44,-2-4 268</inkml:trace>
  <inkml:trace contextRef="#ctx0" brushRef="#br0" timeOffset="333888.1734">29840 12060 1700,'0'0'551,"0"0"-450,0 0-24,0 0 69,0 0 95,0 0 52,0 0-105,0 0-102,0 0-29,0 0-6,11-17-16,-9 15-33,-2-2-2,0 3-3,3-1-19,-3 0-4,0 0-25,0 2-50,0 0-49,0 0-52,2 0-55,-2 0-144,2 0-222,2 0-103,-17 13-240</inkml:trace>
  <inkml:trace contextRef="#ctx0" brushRef="#br0" timeOffset="336755.8831">30229 11780 1157,'0'0'264,"0"0"-264,0 0-94,0 0 94,0 0 91,0 0 146,0 0-32,0 0-20,0 0-26,32 81-65,-24-50 16,8 7-39,-4 3 6,0-2-18,-1-1-11,-2-1-6,-1-1 9,1 1-35,-1 1 4,1-1 12,-3-4-30,3 0 14,-5-2-16,2-7-11,-2-2 11,-2-7 0,0 0 0,6 3-2,-6-1 0,2 2 2,-2-4-1,0-3 1,0-3 0,-2-4-1,2-2-10,-2-2-21,0 1-26,0-2-35,0 0-4,0 0-6,-2 0-53,-2-2-84,-2-7-136,-4-2-51,2-4-251,0-3 245,0-8 429,1 8-113</inkml:trace>
  <inkml:trace contextRef="#ctx0" brushRef="#br0" timeOffset="337103.6458">30231 11918 1195,'0'0'449,"0"0"-351,0 0-66,0 0 53,0 0 100,0 0-7,0 0 29,0 0-126,0 0-49,0 0-6,36-60-24,-18 56 18,-2 0-20,1 0-32,0 2 29,-2 2 3,2 0-1,-4 0-17,-1 0 16,2 4-1,-6 2-19,0 0 21,0-1-11,-3 2 10,-1 0 2,1 1 19,-3-3-15,-2 3 41,0-1-29,0 1 16,0 2-6,-5-2 6,-1-1-19,-3 0 3,1 1 4,-2 1-18,0-4 0,0-1 1,0 3-3,1-3-3,3 0-16,-1-2-26,3-1-27,2 1-50,2-2-43,-2 0-91,2 3-69,0-3-101,0 0-197,2 0-45</inkml:trace>
  <inkml:trace contextRef="#ctx0" brushRef="#br0" timeOffset="337552.8322">30539 12014 1576,'0'0'98,"0"0"-98,0 0 0,0 0 65,0 0 65,0 0-49,0 0 0,0 0 13,0 0-13,0 0 3,111 8-84,-101-4 0,-2 2 0,1-1-2,-2 3 2,-5-2 0,0 1-14,-2 1 14,0-1 13,0 3 6,0 1-19,-9 1-45,-2-1-10,1 3 36,0-1 6,-4-2 1,4 1 12,-1 0 0,5-1 0,-1-3 0,3-1-18,2-1 18,2 1 26,0 0 0,2-2 20,9 1 12,-2 0 0,1-1 46,4-1-20,2-2-13,0-2 0,2 0-7,1 0 0,-2 0-9,0-2-13,-3-2-7,-2 1-3,-2 1-13,-4 0-16,-2 2 13,0-2-13,-4 2-1,0 0 1,0 0 13,0 0-3,0 0-10,0 0-3,0 0-10,0 0-51,0 0-36,0 0-51,-2 0-6,-2 0-69,0 0-205,-2-2-86,0 1-141,-6-11-113,46 27 768</inkml:trace>
  <inkml:trace contextRef="#ctx0" brushRef="#br0" timeOffset="338171.8804">30390 11267 1408,'0'0'325,"0"0"-324,0 0 45,0 0 87,0 0 23,0 0-30,0 0-25,0 0-37,0 0-5,0 0-17,107 31-23,-95-22-18,4 2-1,-6-3-2,-2 2-1,-2-4 1,-1-1-1,-3 1-16,-2 0 18,0-1-22,0 0 10,0-1-29,-5 3-42,-3-1 26,-2 0 3,-4 1 6,2-1 26,0 1 22,1-1-2,0 1 3,3-5 44,3 3 31,3-1 6,2-3-29,0 1-13,0 1 3,0-2 0,7 3 6,-1-3 78,4 4-49,2-4 46,0 1-33,2 0-13,0-2-23,0 0-9,1 0-35,-2 0-10,0 0-29,-1-2-48,1 0-52,-2 1-80,1-1-49,0-2-186,-4 2-92,-2 0-227</inkml:trace>
  <inkml:trace contextRef="#ctx0" brushRef="#br0" timeOffset="338555.4013">30728 11351 424,'0'0'1478,"0"0"-1426,0 0-52,0 0 0,0 0 7,0 0 161,0 0-93,0 0-17,0 0-6,70-107-20,-59 89-32,-1 0-47,-1-1-21,-3 2-10,-2-2-3,-4 2 81,0 0 13,0 3-10,0 1-3,-4 1 0,0 1 69,-3 3-67,-1 4 9,2 0 90,2 2 41,-6 2-142,6 0 3,-2 0-3,0 0 36,2 0-16,-2 0-20,1 6 0,0 1 0,3 0 36,0 4 3,0 3 6,2 0-3,0 6-16,0-2 28,6 5-18,2-1-20,2 3-15,0-3 2,1 2 20,2-2-23,1-1 2,1-2 1,-2 1 0,0-5 1,-1-4-1,-2 1-2,-2-3-1,0-3 0,-2 0 0,-2-1-12,1-3-46,-3 0-71,1 1-74,-1-3-154,-2 0-179,0 0-219,0-7-4</inkml:trace>
  <inkml:trace contextRef="#ctx0" brushRef="#br0" timeOffset="338935.8694">30999 11286 2130,'0'0'285,"0"0"-285,0 0 0,0 0 0,0 0 71,0 0 1,0 0-43,0 0-27,0 0 27,0 0-16,60-5-13,-52 10-23,3-1 10,-2 4 0,-1-1 12,-4 1-18,3 0 3,-5 0 16,0 1-16,-2 0-20,0 1-3,0 0 0,-2-1-9,-4 1-1,-1 0 40,-1-1 7,-1 3 4,1-3 11,1 1-12,1-1 17,4-1-5,0-1 48,2-2 4,0 3-20,0-1 1,4 0 44,4-1-32,1-2 13,2-3 6,-1 1 10,3 0-23,-3-2 0,4 0-16,-2 0-3,-2 0-26,2 0-19,-4-2-1,0 0-22,-2 2-25,-1 0-41,1 0-11,-1 0-60,-3 0-40,0 0-75,-2 0-192,2 2-80,-2 2-189</inkml:trace>
  <inkml:trace contextRef="#ctx0" brushRef="#br0" timeOffset="339221.8491">31346 11918 650,'0'0'1998,"0"0"-1718,0 0-226,0 0 27,0 0 72,0 0 57,0 0-32,0 0-89,0 0-48,0 0-13,6 0-25,-4 0-3,-2 0-88,0 0-80,2-3-20,-2 1-22,2-2-82,3-1-134,-1-1-255,0-2-760,-29 36 1170</inkml:trace>
  <inkml:trace contextRef="#ctx0" brushRef="#br0" timeOffset="339536.7212">31551 11572 848,'0'0'1241,"0"0"-1241,0 0-58,0 0 58,0 0 214,0 0 6,35 129-46,-23-82-64,3-1-36,-2-1-10,1-1-12,-2 1-43,0-1-8,-2-4-1,2-1 0,-2-5 3,-2-2 7,-1 1 4,-3-6-14,0-6-14,1-6 14,-3-2 0,0 1 16,0-1-16,0 0-22,0-3-17,-2-4 7,0-4-58,0 0-42,2-2-23,-2 0 10,0 0 12,3-10-81,-3-2-143,0-8-174,0 2 26,-3-12-118</inkml:trace>
  <inkml:trace contextRef="#ctx0" brushRef="#br0" timeOffset="339810.3509">31624 11732 1550,'0'0'1006,"0"0"-1006,0 0 0,0 0-32,0 0 32,0 0 120,0 0-27,0 0-70,0 0 2,0 0 24,72-48-46,-55 48-3,-2 0-21,0 0-14,-1 2 12,-2 5 21,-4-1-20,-2 2 9,-2-1-6,-2 1 3,-2 2-13,0-3 19,0 2 9,-6 1 2,-2-3 16,-3 4-17,-4-4-16,0-1 14,2 2-21,1-5-12,-1 3 2,3-2-5,1-2-56,0 0-39,3-2-61,2 3-72,2-3-56,2 0-144,0 0-277</inkml:trace>
  <inkml:trace contextRef="#ctx0" brushRef="#br0" timeOffset="340235.1603">31883 11863 153,'0'0'1733,"0"0"-1733,0 0-42,0 0-30,0 0 30,0 0 42,0 0 49,0 0-4,0 0-2,0 0 25,0 0-38,55 37-30,-55-30-23,0 1-19,0 0-39,-6-3 52,0 2 6,-2-2-26,2-1 22,2-1 25,0 1 4,2-2 2,2-2-1,0 0 11,0 0 5,0 0-3,2 0-16,2 0 4,4 0 9,2 0 39,2 0 48,1 0-9,2 2-10,-3 2-3,3 1 10,-2-3-11,0 5-35,-1 2 26,-1 0-10,-2 3-3,-1-1 42,0 1-65,-3 1 20,-1-4-10,-2 3 16,-2-1 3,0-2 3,0 0 3,-4-1-19,-5 1-28,1-1-20,-2-3 0,-2 2-4,-2-4-34,-1-3-58,0 0-33,-4 0 10,2-3-32,0-6-30,3-4-192,-2-2-134,6 2-489</inkml:trace>
  <inkml:trace contextRef="#ctx0" brushRef="#br0" timeOffset="340668.6573">31717 11056 1709,'0'0'231,"0"0"-231,0 0-6,0 0 6,0 0 181,0 0 23,0 0-90,0 0-30,0 0-7,0 0-74,110 16-2,-95-8 22,-2 2-23,-2-3 0,-1 3-10,-1-3-32,-7 4 39,1-4-45,-3 0-1,0 1 27,0-1-7,-5 2-17,-6-1 7,1-1-16,-3 0 55,0 2 1,0-1 29,3 4 12,2 0 3,1-1 7,0 0 9,5 2 17,0-2-1,2 2 13,0-2-9,4-2-14,8 1-9,-4 0-7,2-5 1,3 3-8,0-4-15,2 0-29,1-3-18,2-1-81,0 0-42,4 0-85,-3 0-181,-2-3-255,-6-1-620</inkml:trace>
  <inkml:trace contextRef="#ctx0" brushRef="#br0" timeOffset="341076.6591">32085 11235 1957,'0'0'347,"0"0"-347,0 0-110,0 0 110,0 0 81,0 0 13,0 0-49,61-98-32,-53 79 0,-2-2 13,0-3-26,-2 2 36,-2 0-24,0-2-12,-2 2 0,0-1 17,0 0 18,-4 4-6,0 1-16,-4 3-11,2 2-4,-2 1 2,2 5 0,-1 3 45,1 0-3,1 2 12,1 1-53,2 1 27,0 0-28,0 0-14,0 0-2,0 3 14,0 5 2,2 3 47,0 5-9,0 8 14,0 7-26,4 6 12,6 2-15,-1-3-22,2-3 0,-3-10-1,-2-1 2,0-10 30,2 2-29,-2 0 13,2 1 0,0 3-13,1-2 11,0-4-12,-1-1 0,-2-4 10,-1-3-11,-1-2-1,-2 0-32,0 0-38,-2-2-46,0 0-48,2 0-46,-2 0-175,0 0-151,0-4-252,0-9 14</inkml:trace>
  <inkml:trace contextRef="#ctx0" brushRef="#br0" timeOffset="341518.5316">32343 11154 1997,'0'0'124,"0"0"-82,0 0-23,0 0 46,0 0 10,0 0-27,0 0 4,0 0 32,0 0-52,0 0-12,0 0-19,79 50 8,-79-37-9,0-4-22,0-2 22,0 0 10,-6 1-7,0-2 0,-4-3-3,2 1-3,2 0-36,2-2 36,0-2-26,2 0 12,2 0 17,0 0 8,0 0-8,0 0-68,0 0 20,2 0 12,2-2 36,2 2 3,2-1 20,4-2-10,0 3-11,0 0 0,0 0 0,0 0 0,-1 3 40,1 2-16,-3 3-3,2 1 29,-1 3-7,-2 1-26,2 1 46,-4-3-33,-4 3-13,0-3 10,-2 0 16,0-1 0,0 0 45,-6-1-6,-1 0 2,-2-2 17,-1-2-14,-1 0-9,3 2-23,-3-5-15,0 1-14,1 0-25,2-2-3,-1 1-16,0-2-44,1 2-80,0-2-65,2 1-90,-4 2-161,0-1-284,4-2-541</inkml:trace>
  <inkml:trace contextRef="#ctx0" brushRef="#br0" timeOffset="343274.2539">29130 10972 342,'0'0'1001,"0"0"-832,0 0-78,0 0-3,0 0-7,0 0 75,0 0-42,0 0-23,0 0 87,-60-51-46,49 48-61,1-1-67,-1 0 60,-2 2-25,1 0 35,-2 2-72,0 0-2,-1 0 16,0 0-16,0 5-1,1 3-18,-6-1-3,4 6 9,-4 0 10,4 2-19,-2 4-1,1 6-6,3 8 0,-4 5 4,6-1 25,4-2 1,-2-4-1,4-2-12,2-6 12,0-3 0,2-5-26,2 2 24,-2 1 0,2 4-8,0 2 9,0-1 2,0 0 40,2-3-32,4 4 4,4-2-3,4 2-7,2 1 10,4-2-11,-1 1 11,9 4 45,6 1-55,6 0 0,0 0-3,-1-2 42,-3-4-42,-5-4 3,1 0 22,0-3-2,0 1-23,-1-4 23,1-2-22,0 1-1,2-2 0,0-1 0,0-1 15,0-1-15,-2-2-13,0-2 13,-4-1 1,1-2-1,1 0-3,-3 0 3,3 0 3,-3-5 0,-1-2-3,-4 2-19,-6-1 18,-1 0-19,5-2-12,0 1 0,4-5 30,2 3 1,-5-3-12,2 1 11,-2-2-11,1 0-7,-2-2-5,0 3 25,-3-5-10,0 3 10,-4-1 13,-1-3 6,-4 1-19,4-2 3,-6 1 1,0-4-4,-2 1 0,0 0 13,-2-7-13,-2-1 3,0-5 3,0-4-5,-4 1 25,-4 2 6,-2 3-16,-6-3 4,2 1-7,-1 5 9,0 6 20,2 6 48,1 2-39,-12-6 36,-6-4-4,-10-7-3,-3 1-51,-1 4 12,-1 5-25,5 6 0,-4 3 35,-3 4-49,-3 4 11,-2 3-13,-1 2-32,-3 2 7,8 8-13,-1 2-10,7 0-16,3 2-13,5 0-16,8-1-32,8-2-39,5 0-56,2-2-136,1 4-150,1-2-129,3 4-351</inkml:trace>
  <inkml:trace contextRef="#ctx0" brushRef="#br0" timeOffset="344343.5939">30670 10827 827,'0'0'401,"0"0"-264,0 0-33,0 0 6,0 0 40,-119 12-10,99-2-14,-4 1 1,1 1-27,-1 3-3,1 0-42,2 1-9,-1 1-1,4 2 7,-2-1-24,3 2-27,3 3 43,-2-2-28,2 2-16,1 0-3,0-2 1,1 2-11,1-2 9,-2 5 2,3 5-30,-1 8 31,5-1 2,6-1 1,0-5 29,0-3-31,2-7-3,6-4 3,-1 0 14,1-4 5,5 6 4,2-2-21,1 7 14,4-2 13,1 0-25,0 2-3,0-3 41,3 1-10,2 0-31,-4-3 1,4 0-2,-1-1 1,-1 1 1,2-4 11,-1 0-11,0-2 27,1-1-18,-1-2-9,1-1-1,6-1 28,4-1 0,5 0-3,-1-2-23,0-5-1,-2-1 33,-2 0-19,0-1-15,0-5 2,-2-2 13,2 2-16,-2 0 0,-2-3 1,3 1-1,-9-1-2,0-2 0,-5 3-14,-3-1-16,-6 0 13,8-2 18,-6 0 1,5-3 0,-2 1 3,-2 0 13,0-3-13,0 1 14,-3-2 2,4-1-6,-4 1 6,1-2 3,0 1 17,-3 0-1,1-1-25,-1 1 29,-1-2 5,0-1-43,-3-1 53,0 0-22,-2-5-12,0-6 12,-4-1-16,0 0-20,0 2 2,0 6 68,-2 6-44,-2 5 54,0 2-60,-4-2 76,-1-3-41,-4-2-22,-2 0 12,1-4 12,-6 3 4,2-2-22,-4 2-19,-8-2-4,-8-1-24,-15-4 21,-8 4-24,-5 6 2,-2 5-24,5 6 9,-6 1-16,3 4 13,3 0 26,1 2-55,7 0 29,7 4-32,7 3-4,3 3-47,10-2-16,6 0-23,6-1-77,5 0-49,-2 3-18,3 4-55,3-1-54,3 0-33,4-2-245</inkml:trace>
  <inkml:trace contextRef="#ctx0" brushRef="#br0" timeOffset="345352.3942">32049 10796 1070,'0'0'170,"0"0"-105,0 0 42,0 0-90,0 0 44,0 0 180,0 0-124,0 0 29,0 0 62,0 0-59,-56-43-149,46 43 0,-5 0-1,-2 0 1,0 0 55,-3 6-4,0 2 27,0 1 9,-1 1-61,2 1 0,-2 2 25,1 1-35,2 1 16,-2 2-19,4 5-12,1-3-1,0 3-1,2 5-15,3-4 13,3 2 6,0 4 2,7 1-3,0 1 28,0-5 12,0-4-23,0-3-17,7 2 14,4 7-16,1 5 2,3 3 11,-2-4-7,0-7-4,-5-7-2,-2-5 1,6 2-1,-2 1 2,2 3-1,2-1 28,0-4-27,1 1-2,2-1 19,0-2-16,2 1 13,0-2 7,3 2-22,1-4 1,-2 0 17,2-1-19,1-1-19,2-2 19,-6 0 1,4-1 1,-1-1-1,1-1 1,-2 1 21,2-3-7,2 0-3,-3 0 9,3 0 10,2 0-9,-6 0-11,4 0-11,-3-3 2,3 1-3,-2-4 12,-2 3 4,0-1-16,-1-2 1,0 1 1,0-1 7,-1 0-9,-4-2 0,4 3 22,-1-3 1,-2 0-11,2 0 8,-3-3 2,2 0 10,-2-3-19,2 1 15,-4-2-25,4-1 13,-6-1 42,1 0-46,-3 1 17,2-1-27,-4 0 36,-2 0-16,0 0 0,-2-2 22,1 2-43,0 0 26,-5-3 13,0 3-39,0-2 1,0 0 36,0 2-25,-8-2-11,0-1 23,0 1 19,-2-2-28,-4 0 6,2 0 0,-5 2-6,2-2 9,-4 0 25,-3 0-50,-3-3 0,-9-6 13,-4 0 34,-4 2-32,-3 2-11,5 4 8,0 5-24,-1 3-1,-1 3 13,-8 3-19,4 2 19,-5 4-72,-2 2 56,0 0 4,-6 8-23,-1 5-6,-1 3-6,-1 5-13,-2 1-63,2 4-26,1 2-58,-3 7-84,2 1-167,1 1-248,15-8-426</inkml:trace>
  <inkml:trace contextRef="#ctx0" brushRef="#br0" timeOffset="366667.3203">10599 13772 110,'0'0'140,"0"0"-6,0 0-40,0 0-12,0 0-7,0 0 68,0 0-68,0 0-19,0 0 5,-2 0-5,0 0 6,0 0-17,0 0 14,2 0 32,-2 0-6,2-1-30,0 1-6,0 0 0,0 0 0,0 0-7,0 0-3,0 0-16,0 0-10,0 0-13,0 0 0,0 0-2,-2 0-11,2 0 10,0 0 2,0 0 0,0 0 0,0 0 1,0 0 13,0 0 16,0 0 14,0 0 18,0 0 14,0 0 3,0 0 0,0 0 0,0 0 0,0 0-7,0 0-3,0 0-10,0 0-13,0-3-12,0 3-4,0-2-13,0 0-14,2-3 0,2-1-2,0-3-3,5-2-10,-2-4 13,-1 1 0,-2-3-1,0 2 1,0-2 26,-2 5-26,2-5 0,-4 7 0,6 0 1,-6 2 12,0 3 6,2 1-6,-2 2 0,0 0-10,0 2 20,0 0-1,0 0 1,0 0-23,0 0-2,0 2-11,0 2-7,-2 2-12,-4 1-3,4 5 9,0 3 26,0 4 1,0 1-1,0-3-2,2 3-11,0-1-7,0-3 18,0 1-10,0-4 11,2 5 1,2-5-3,-2 1 1,0-1 0,0 0 2,2-2 0,-2-1 0,-2-3 0,0 2 13,2-4-12,-2-1 2,0 0 10,0-2 3,0 0 4,0-2 2,0 1 1,0-1-11,0 0-12,0 0-23,0 0-16,0 0-19,0 0-23,0 0-35,0 0-62,0 0-56,0 0-49,0 0-107,0 2-259,0-5 99</inkml:trace>
  <inkml:trace contextRef="#ctx0" brushRef="#br0" timeOffset="381113.7076">12427 15634 424,'-2'0'538,"0"0"-105,2 0-199,0 0-55,0 0 13,0 0 2,0 0-16,0 0-39,0 0-32,0 0-27,0 0-15,0 0-30,0-1-16,2 1-19,2 0 4,3 0 28,4 0 23,1 0-20,1 4-3,7-1-13,-2-2 0,4-1-18,-1 0-2,0 0-10,-2 0-54,3 0-34,-6 0-72,2-4-55,-6 0-143,-6-2-40,-2-1-79,-4-1-119,0 3 63</inkml:trace>
  <inkml:trace contextRef="#ctx0" brushRef="#br0" timeOffset="381269.8003">12455 15533 466,'0'0'1345,"0"0"-1075,0 0-270,0 0 0,0 0 84,0 0 107,0 0-75,111-46-67,-67 38-36,3-4-13,-3 4-65,-3 1-184,-13 1-215,-8 1-200,-4 2-408</inkml:trace>
  <inkml:trace contextRef="#ctx0" brushRef="#br0" timeOffset="381852.2152">13028 15345 1178,'0'0'829,"0"0"-770,0 0-59,0 0 0,0 0 68,0 0 58,0 0-61,0 0-33,0 0-12,117-51-20,-95 48 0,-2 3-52,2 0-36,-5 0 50,-3 0 2,0 4 7,-4 0-1,-4 2 8,0 0 22,2-1-2,-6 1 1,0 4-32,0-2 33,-2-1-52,0 3 29,0 1 11,-4 0-27,-6 3 3,2-1-36,-2 0 27,-1 0 22,-2-1 20,1 2 2,1-3 0,-4 2 0,4-1 1,1-1 2,2 0 10,-4-1-11,6 0 1,2-2-1,0-2-1,4 1 0,0-3-2,0 1 2,0-1 13,6 0 16,2 1 30,6-2-17,0-1 32,1 0-22,6-1 7,-2-1-11,3 0-31,0 0 2,-2 0 20,2 0-7,-3 0-6,0 0 7,-2 0-13,-3 0-20,0 3-26,-6-3 13,0 4 13,-4-4 1,0 1 32,1 1-20,-3-2 0,0 2 16,-2-2 19,3 0 10,-3 0 4,0 0-4,0 0 0,0 0 0,0 0-6,0 0-14,0 0-9,0 2-10,0-2-16,0 0-3,0 0-39,0 0-41,0 0-33,0 0-49,0 0-55,0 0-91,0 0-140,0 0-230,0-2-126,0 2 804</inkml:trace>
  <inkml:trace contextRef="#ctx0" brushRef="#br0" timeOffset="383418.9957">13370 14915 404,'0'0'701,"0"0"-434,0 0-163,0 0-35,0 0 25,0 0 43,0 0-17,0 0-36,0 0-22,-4-15-14,4 13-5,2 0-17,3-2-10,1-1 16,0 2 52,4-2-22,4 3-33,-4 0-3,0-1-26,6 1 0,-4 2-20,1 0 19,0 0-31,0 0 0,-5 0-51,2 2 81,2 3-48,-4-2 4,0 4-9,-4-2 26,0 3 10,-2-1 19,1 2-26,-3 1-20,0 0-16,0-1 7,0 3 10,-5-1-4,-1 0 46,0 0-39,0-2-14,-3 0 11,0 3 25,1 0 4,0-3-4,-3 2 10,2-3 10,1 3 30,2-2-30,-1-1-1,1 2-1,2-2 0,0-1-38,1 1 27,1-3-52,2 2 39,0-2 13,0-2-35,7 2 18,-3-1 27,4 0 3,1-4 6,-1 4 112,5-4 9,0 1-49,-3-1-23,3 0 3,0 0 20,-3 0-19,1 0-4,-2 0-26,-3 0 0,0 0 1,-2 0 18,-1 0-2,-3 0-14,2 0-3,0 0 0,0 0-6,-2 0-22,2 0-1,-2 0-1,0 0 0,0 0 1,0 0 0,0 0 13,0 0 6,0 0 4,0 0-21,0 0-2,0 0-23,0 0-15,0 0-24,0 0-19,0 0-42,0 0-49,0 0-40,0 0-74,0 0-180,0 0-186,0 0 451</inkml:trace>
  <inkml:trace contextRef="#ctx0" brushRef="#br0" timeOffset="384692.2494">13716 15117 450,'0'0'567,"0"0"-336,0 0-149,0 0-33,0 0 19,0 0 10,0 0 13,0 0-26,0 0-22,15-17-8,-8 10 34,-1 0-8,0-4-12,0 4-13,3-3 12,-2-1 14,-1 1-17,0 0-35,-2-1-8,2 0-2,2-1 0,-2-2-38,-2 1 19,0-3-30,2-1 23,-4-1-39,3-1-58,-1 0 55,-2-3 9,0 4-51,-2 0 28,0 1 17,0 2-3,0 3 3,-2 3 65,-4 3 0,-1 3 32,1 0-9,0 1 88,0 2 48,-2 0-81,2 0-74,2 0 9,0 5 9,0 0-18,-2 3 15,2 0 20,1 2-3,-1 0 6,1 4-16,3-1 49,0 1-59,0-1 7,0 2-1,5 1 11,0-3-4,3-2-13,-2 2 7,2 0 22,4-1-42,-2 2 4,0-1-7,1-1 0,0-3 0,-1 5 0,-1-5 0,-1 2-1,-2-1 2,1 0-2,0-3 14,-3 1-13,0 0 27,-2-5-25,0 3 12,-2-2 2,2-1 20,-2-3-1,0 0-6,0 0 1,0 0 2,0 0-6,0 0 0,0 0-26,0 0-13,0 0-75,0 0-48,0 0-55,0 0-52,0 0-37,0 0-140,0-3-258,0 6 238</inkml:trace>
  <inkml:trace contextRef="#ctx0" brushRef="#br0" timeOffset="385109.1691">13982 15073 479,'0'0'649,"0"0"-480,0 0-146,0 0 39,0 0 133,0 0-110,0 0-83,0 0-2,0 0 97,0 0-48,23-82-49,-18 73-18,-1 1 15,0 2 3,0 0 0,-2 3 35,0-1-22,0 4 7,-2 0-1,0 0 14,2 0 9,-2 0 16,0 2 7,0 3-10,2 4 7,0-1 45,0 6-4,4 4-35,-4 1 16,0-2-64,0 2 5,0 1-21,2-6-4,-2 3 3,0-1-2,2-3 0,-2-4-2,0 1-1,0-3-11,1 0 14,-3-2-1,2-2 2,-2-3-1,0 3 1,0-3 14,0 0 1,2 0 2,-2 0 4,0 0 2,0 0-2,0 0-1,0 0 4,0 0-7,0 0-19,0 0-36,0 0-48,0 0-51,0 0-85,0 0-117,2 0-138,-2 0-316,-2 0 82</inkml:trace>
  <inkml:trace contextRef="#ctx0" brushRef="#br0" timeOffset="393154.6026">10090 15562 245,'0'0'120,"0"0"-64,0 0 12,0 0-6,-8-1 143,5 1-87,3-2-33,0 2-7,0-2-3,-2 2 13,2-2 3,0 0-39,-2-1 10,0 3 22,0-5 7,0 1-58,0 1 9,0 1 27,-1-1 15,1 0-13,0 1-32,0 0 26,2 2-6,0 0-11,0-2-12,0 2 0,0-1-1,0 1 4,0 0 13,0 0-29,0-3-23,4 2-26,5-2 13,-1 2 13,5-1 17,2-2-17,-1 4-31,4 0 28,-4 0-33,6 0 36,-5 0-2,-3 0-37,1 0-13,-2 4 3,-5-1 14,0 1-37,3 0-12,-6 2 82,-1 2-83,-2 2 27,0-1 45,0 4-16,-2-1 3,-6 1-20,0 3-6,0-2 29,-3-2-26,1 2 7,-1-2 6,0 0 1,1 1 5,-1-1 28,2-3 0,1 3 2,2-2 0,0 0-11,2-1 11,-2 0 0,4-1 20,2 0-19,0-1 0,0 1 0,0-3 25,5 2 13,2-2-13,-1-1 39,2 0 16,0-3 14,6 2-30,-2-2 55,-1-1-36,4 0 1,-2 0-37,-1 0-2,3 0 9,-2-1-13,-3-2 6,1 2-25,0-3-3,-3 4-18,-4-2 0,0 0 17,-1 2-18,-1-2-1,-2 2 0,0 0 4,0 0-4,0 0-38,0-1-46,0 1-36,0 0-20,0-2-48,0-2-43,0 0-33,0-3-195,0 0-167</inkml:trace>
  <inkml:trace contextRef="#ctx0" brushRef="#br0" timeOffset="393937.1883">10326 15301 228,'0'0'326,"0"0"88,0 0-234,0 0-89,0 0-3,0 0-7,0 0 7,0 0-20,0 0-6,0 0 3,4-7 0,0 4-10,-1-1 4,1 1 12,-2-2 30,0 0-1,2-3-57,-2 1 2,2-2-44,-2-1 1,3 0-1,-3 0 15,0 3-3,1-1-12,-1 3 2,-2-1-1,0 4-2,2 0 1,-2-1 15,0 3 20,0 0-1,0 0-12,0 0-7,0 0-14,0 0-2,0 5-23,0 1 23,2 3 56,2 4 15,0 3-26,0 1-3,-2 2-20,2 0-22,1 1 16,2-1-16,-3 0 2,0-5-4,0 2-1,0 0 3,0-5 10,-1-2-8,1 1-2,-2-2 29,0-3-13,-2-2 4,2 2-11,-2-1-9,0-2-1,2-2 1,1 2 2,-3-1 1,0-1 14,0 0-14,0 0 16,0 0-3,0 0 0,0 0 0,0 0 13,0 0 13,0 0-3,0 0-4,0 0-3,0 0-6,0 0-7,0 0-3,0 0-13,0 0 10,0 0-11,0 0 0,0 0-2,0 0 0,0 0-1,0 0-2,0 0 2,0 0-1,0 0 1,0 0-1,0 0 0,0 0-1,0 0 3,0 0-1,0 0-1,0 0 2,0 0 0,0 0 0,0 0-13,0 0-6,0 0 6,0 0 0,0 0 11,0 0-1,0 0 0,0 0 0,0 0-1,0 0-12,0 0 4,0 0-4,0 0-13,0 0-3,0 0-10,0 0-19,0 0-10,0 0 6,0 0-9,0 0-33,0 0-51,0 0-40,0 0-16,0 0 29,0 0 9,0 0-9,0 0-53,0 0-101,0 0-157,0 0 242</inkml:trace>
  <inkml:trace contextRef="#ctx0" brushRef="#br0" timeOffset="396235.8523">10827 15782 323,'0'0'235,"0"0"146,0 0-156,0 0-79,0 0-54,0 0-18,0 0 8,0 0 22,15 0 13,-15 0-10,0 0-16,0 0 3,0 0 16,0 0-6,0 0-4,0 0 0,0-2-3,0 2-6,0 0-11,2-2-22,-2 2-32,0-1-23,0-1-3,2 2-1,-2 0-15,0-2-10,0-1-25,2 3-59,-2 0-55,0-1-90,5-1-109,-3-2-36,4-3-88,-2 1-158,-25 34 328</inkml:trace>
  <inkml:trace contextRef="#ctx0" brushRef="#br0" timeOffset="396989.2978">10976 15441 16,'0'0'154,"0"0"-4,0 0 3,0 0 33,0 0 104,0 0-78,0 0-59,0 0-10,0 0 10,0 0-23,-11-41-39,11 39 0,0 1 29,0-1-23,0 0-45,2-3-33,4 4 11,1-3-20,1 1-10,-2 2-42,6 0 42,-2-2 16,-2 3-16,3 0-46,0 0 46,-1 0 26,-2 4-25,1 0 12,2 1-12,-3 0 23,-1 0-22,-1 1 2,0-1-4,0 1 0,1 3 22,0-4 10,-3 3-30,0-1-2,-2 1-9,0-1-37,0 1 20,-2 0-12,0-1 5,0 1 7,0-3-26,-4 5-13,-2 0 20,0-2 42,-6 2-26,4 1-7,0-2 13,-1 0-22,-1 3 42,1-2-10,3 1-3,-3 1 14,3-3 2,2 2 0,-2-1-29,-1 2 16,2-3 13,3 1 0,0 0-20,2-5 1,0 3 6,0-2 10,0-1 3,0 1 2,0-2-2,2 1 0,0-3 39,3 3-13,2-2-7,-1-1 27,-2 0 2,4 1 4,1-3-13,-1 3 46,5-3-20,-2 0-23,-1 0 10,3 0 25,0 0-18,-3 0-17,1 0-10,2 0-13,-3 0 23,-1 0-16,-3-3 6,3 3-19,-3-1-10,-4 1 26,3 0-7,-3 0-19,-2 0 1,2 0 15,-2 0 0,0 0 7,0 0-3,0 0 2,0 0 4,0 0 7,0 0-14,0 0-21,0 0-1,0 0-29,0 0-3,-2 0-19,0 0-20,-3 0-23,1 0-64,0 0-59,-3-2-30,3 0-68,0-3-105,2-2-108,2 5-68,34 20 538</inkml:trace>
  <inkml:trace contextRef="#ctx0" brushRef="#br0" timeOffset="398367.9143">11086 15012 3,'0'0'173,"0"0"-33,0 0 1,0 0-18,0 0 168,0 0-24,0 0-101,0 0-59,0 0-25,0 0-4,-19-7 10,19 7 3,0 0 19,0 0 17,0 0-27,0 0-22,0-2-20,0 2-6,0 0-10,0 0-13,0 0-29,2 0-1,4 0-2,5 0 2,-3 0 1,5 0-29,-3 0 27,6 4-30,-2 1 31,-1 3-20,0-3-25,-3 3-15,-1 0-30,-3-2 46,1 4-27,-3-4 30,-2 2 29,0 0-3,-2 0-10,0 0 10,0-1-10,-4 3-13,-5-1-17,-1 3-2,1-4 19,-3 5-4,-2-2 4,2-1-6,0 2 12,0-5 11,4 0 2,2 1 20,2-2 16,0-1-14,4 0 1,0-2 0,0-1 33,0 1 22,4 0 17,2 1-23,0 0 20,5-1 9,-2 0 36,1-2-72,-2 1 1,4-2 28,-4 0-15,0 0 41,1 0-35,-3 0-7,0 0-3,1 0-29,-3 0-7,0-2-3,-1 1-13,-1-2-2,-2 3 0,0 0-1,2 0-15,-2 0-24,0 0-13,0 0-19,0 0-29,0 0-40,0 0-38,0 0-20,0 0-43,2 0-91,-2 0-82,2 0-196,-8 0 509</inkml:trace>
  <inkml:trace contextRef="#ctx0" brushRef="#br0" timeOffset="400404.8032">11288 14875 111,'0'0'150,"0"0"-72,0 0-29,0 0 0,0 0 0,0 0 3,0 0 10,0 0 26,0 0-75,-2 0-13,2 0 0,0 0 11,0 0-11,2 0-12,0 0-24,0 0-6,2 0-4,-2 0-88,0 0-42,0 0-52</inkml:trace>
  <inkml:trace contextRef="#ctx0" brushRef="#br0" timeOffset="401370.3507">11284 14918 100,'0'0'359,"0"0"-186,0 0 25,0 0-129,0 0-1,0 0 17,0 0 3,0 0 49,0 0-43,0 0-42,22 7 39,-17-4 4,-1 2-11,-2 2-12,3-2 48,-5 5-32,2-3-4,-2 3 29,0 2-74,0-1 3,0 1-22,0 1-7,0 0 3,0-1-15,0 0 18,0-1-2,0-1 5,0 0-21,2 2 29,0-3-30,0 3 2,2-1-1,-2-2 0,3 0-1,-3-1-1,2 1-12,0-1 12,0-3-3,3 5 1,-3-2 2,1-2-15,1-1 14,-2 2 3,0-3-2,0 2 0,2-2 1,-1-1 3,0 2-3,-1-3-1,0-1-15,-2 2-4,0-2 1,0-1-33,0 0-6,-2 0-30,0 0-12,0 0-27,0 0-19,0 0-40,0 0-58,0 0-88,0-4-271</inkml:trace>
  <inkml:trace contextRef="#ctx0" brushRef="#br0" timeOffset="401574.8595">11276 15141 375,'0'0'818,"0"0"-606,0 0-170,0 0 62,0 0 121,0 0 25,0 0-75,0 0-78,0 0-39,0 0 0,88-28-29,-73 27-29,-5-2-14,4 3 14,-4 0-35,-2 0-40,-2 0-93,1 0-66,2 0-97,-5 0-40,0 4-160,-2-4-102</inkml:trace>
  <inkml:trace contextRef="#ctx0" brushRef="#br0" timeOffset="402033.0469">11526 15196 284,'0'0'479,"0"0"-254,0 0-147,0 0 0,0 0 53,0 0 25,0 0-13,0 0-23,0 0-38,0 0-17,0 0-17,25-26-2,-21 19-24,3-2 4,-3 3-3,0-1 16,0 0 36,-2 2-30,0 1-45,0 0 23,-2 4 3,0-2 16,0 2 6,0 0 1,0 0-4,0 0-9,0 0-7,0 0 6,0 0-12,0 0-20,0 6-2,0 2 35,0 0 6,3 5 6,-1 3-19,0 1-10,-2 0 0,4-2-19,0-1-4,-2-2 4,3 0 22,-3-1-21,0-5 14,0 2-15,-2-3 2,2-1 14,-2-1 4,0-2 5,0-1 8,0 0 8,0 0-5,0 0-11,0 0-2,0 0-10,0 0-1,0 0-8,0 0 8,0 0-9,0 0-3,0 0-12,0 0-36,0 0-55,0 0-39,0 2-45,0-2-62,-4 4-146,0-2-5,-3 2-141,3-3-245,23-14 632</inkml:trace>
  <inkml:trace contextRef="#ctx0" brushRef="#br0" timeOffset="407187.109">11483 15765 107,'0'0'97,"0"0"-35,0 0-16,0 0-7,0 0-16,0 0 0,0 0 9,0 0 7,0 0 7,0 0 6,0 0 0,0-2-9,0 0 16,0 2 103,0-3-74,0 3-35,0-2-34,0 0-19,0 2-12,0-2-1,0 0 13,0 2 3,0 0 14,0 0 9,0 0 26,0 0 23,0 0 23,0 0 12,0 0-2,0 0-17,0 0-7,0 0-6,0 0-16,-2 2-29,-1 0-14,1 2-19,0-1 0,0 3-3,0 0 0,0 1-23,2 0 13,0 0-20,0-3 10,2 0 23,4-1 18,3-1-16,0-2-1,-1 0 1,2 0 11,2-2 36,-2-5-10,0-1-26,-3 0-13,-1-1-1,1-1-42,-7 3 41,0-3 4,0 2 55,0 1-57,-7 0 0,-4 2-169,1 1 169,0 2 107,-4 2-107,6 0-101,-2 0 36,-1 4 26,2 3 4,3 0-18,4-1-31,0 1-56,2 3-78,0-1-105,0-3-228</inkml:trace>
  <inkml:trace contextRef="#ctx0" brushRef="#br0" timeOffset="407901.471">11756 15750 304,'0'0'238,"0"0"160,0 0-59,0 0-95,0 0-3,0 0 9,0 0-62,0 0-153,0 0 14,0 0 16,0-41 16,0 30-62,5 0-3,0-1 0,-1 0 4,0 1-2,2 0-18,-2 0-13,0 1 13,3 1-13,2 1-16,-3 0 10,0 3-7,3 1-10,-5 2-3,2 0 4,3 2 2,-5 0 1,0 0 9,1 0 4,-1 2 19,0 4 19,-2 1 14,2 1-1,0 1-3,3 2-26,-4-3 0,1 2 6,-2-1-9,0 1-13,-2-4-6,0-3-17,2 1 17,-2-1 18,0-3 1,2 0 19,-2 0 7,0 0 3,0 0 7,0 0-7,2 0-7,-2-3-22,2-2-17,-2-3-67,2-3 7,2 1 47,-2-1 21,5-3 7,0 5 2,-1-3-17,2 3 4,-2 2-16,1 0 27,1 1 2,1 2 7,-3 3 12,1-1 30,-1 2-4,0 0-6,0 0-4,4 0 17,-2 2-29,-2 3 42,0 1 6,3 4 6,-2-1-29,-1 3-6,0-1-3,-2 2 0,0 0 2,1-2-24,-3-2-1,0-1 9,0 2-21,0-5 24,3 3-8,-5-2-19,2-1 0,0-1-1,2-1-1,-2 0-15,0-2-29,0 1-71,3 0-23,-1 0-87,0 0-120,4-2-103,1 0-270</inkml:trace>
  <inkml:trace contextRef="#ctx0" brushRef="#br0" timeOffset="409064.2608">14353 15601 152,'0'0'277,"0"0"-101,0 0 101,0 0-13,0 0-45,0 0-18,0 0 1,0 0 19,0 0-7,0 0-36,2-4-42,-2 4-33,0 0-22,0 0-17,0 0-22,0 0-20,0 0-22,0 0-14,0 0-18,0 0-16,0 0-16,0 0 5,2 0 40,3 2 18,-1-2-12,0 0 12,1 0 1,1 0 1,-2 0 2,0 0 17,0 0-17,0-2 23,-2-4-23,4 1 23,-6-2-7,2 0-3,-2-3-3,0 3-13,0 0-16,0 0-41,-10 2 57,4 5 26,0-3 6,0 3-13,-1 0 33,3 0-20,0 0-32,-1 3-10,1 2-31,2 4-8,2-2-2,0-2-27,0 5-15,0-3-63,2 1-233,9-1-46,-2-4-129</inkml:trace>
  <inkml:trace contextRef="#ctx0" brushRef="#br0" timeOffset="410057.7019">14733 15544 435,'0'0'554,"0"0"-333,0 0-129,0 0-11,0 0 52,0 0 24,0 0-31,0 0 4,0 0-39,0 0 6,2-28 27,0 21-24,-2 2-61,3-5-4,-1 0 20,0 3 26,2-3-36,0-2-3,0 3-30,5 0-11,-2 1-2,1-2-27,0 0 15,6 3-9,-4 2-14,2-4 1,-1 7 2,2-1-12,-3 0 43,-1 3-34,-1 0 20,1 0-13,0 6 28,-3-1 1,-2 2 0,2 1 23,0 1-22,2 2 18,-4 1-9,-2 0-9,0-1-2,0 1-18,0-3 18,-2 3-1,0-4 2,2-3-3,-2 1 3,0-4 0,0-1 1,2 2 2,-2-3 23,0 0 7,0 0-1,0 0-3,0 0-13,0 0 0,0 0 7,0-3-21,2-2-2,0-2-47,0-5-41,2 0-2,3-1 83,0 0-6,1-3 13,0 3-22,1 0 11,1 1 11,1 3 23,-2 4-22,-1-3-1,0 3 0,4 3-3,-6 1 3,2 1 3,-4 0 7,2 0-10,-1 3 0,4 3 31,-5 3-15,2 1 3,-2 0-3,1 1 7,-1 2-7,0-4-16,0 2 0,-2-2 0,-2-1 1,0-2-1,2-1-1,-2-3 1,0 0 0,0-2 2,0 0 21,0 0-4,0 0 4,0 0 3,0 0 19,0 0 10,0 0-4,0 0-18,-2-2-33,2-3-1,-2-2-32,2 2 14,0-2 19,0 1-3,0-5 3,0 4-52,4-2-19,3-3 36,0 1 9,1 0 10,0 0-10,0 1 10,4 0-17,-2 2 20,-2-1-6,5 0 6,-2 0-16,2 2 16,-1 0-13,3 1 10,-2 2 16,-3 0 10,4 2 64,-4 2-19,-2 0-13,0 0 0,4 6 55,-4 1 3,0 3 3,1 4-13,-3 1-16,3-2-36,-5 2-2,3-2-17,-5 5-3,2-5 13,-4 2-16,0-1-12,2-3 12,-2 0 6,0 1-17,0-4 0,0 0 1,0-1-1,0-3 17,0 2-15,0-2-1,0-3 12,0 2-15,0-2-3,0 1-13,0-2-10,0 0-16,0 0-35,0 0-44,0 0-50,0 0-35,0 0-121,0 0-170,0 0-147,0-7-404</inkml:trace>
  <inkml:trace contextRef="#ctx0" brushRef="#br0" timeOffset="441159.8676">13050 16041 382,'0'-3'388,"0"2"-7,0-4-303,0 4-49,0-3 4,0 2 51,0 1 4,0-2-23,0 1-22,0 0-1,2 0 13,-2 0-3,2 1-3,-2 1 0,2-2 12,-2 2 30,0 0-6,0 0-24,0 0-31,0 0-27,0-2 0,0 2-1,0 0 1,0 0 0,0 0-2,0 0-1,0 0 0,0 0 0,0 0-2,0 0-2,0 0-15,0 0 16,0 0-14,0 0-9,0 0-3,0 0 3,0 0 4,0 0-1,0 0 0,0 0-9,0 0-1,0 0 1,0 0 32,2 2 22,2 0 17,-2 3-13,0-3-26,3 4 0,-1 0-3,3 0 16,-3-2-10,0 5 46,2 0-7,3 1-17,-3-1-25,5 0-16,0 4 15,1-4-21,-2 2 22,6 2 10,-2-5-10,-1 4-13,4-4 13,-4 1 0,4 0 19,-2-1-19,-1-1 0,4 0-1,-2-2-26,4 0 27,-3-2 14,4 1-14,-2-2 3,3 0 0,-4 1 0,2-3 16,-1 2-20,-3-2 2,4 0-2,-4 0 14,4 0-32,-4 0 38,4 0-19,-1 0 4,2 0 24,-4-2-27,7 2 27,-6-3-5,6 1-23,-1-2-26,1 2 26,-1 0 0,-2 1-13,5-2 13,-5 1-2,5 2 2,-3 0-17,0 0 15,3 0 0,-3 0 2,7 0-7,4 0 7,2 0-6,0 0 6,-11 0 1,-3 0-1,-10 0-17,6 0 16,-2 0 0,4 2-25,-4 4 26,-3-2 1,2 3-1,-4-2-13,-3 2-3,-2-1 16,0 2 13,2-1 29,-6 1 10,0-1-17,0-1-35,0 1 36,-2 0-35,0-2-1,0 1-35,0 0 16,0-3-10,0 1 13,-2 0 13,-2-1 3,0-2 0,-6-1 0,6 0 20,-2 0 22,4 0 20,-2 0-62,2 0 51,0-4-20,2 0-29,0-1-1,0-3-1,0 2-3,0-1-27,4-1 5,2-2 21,0 3-28,8-1 16,-2-1 0,0 1-17,12 0 30,3 0-28,9 1 29,-2 0-11,-4 2 13,0 2 0,-5 1 3,9-2 30,-2 1-30,-6 3 0,-3-3 40,7 2-41,4-2 18,4 2-3,-4-4-16,-11 3-1,1 2-20,-1-2 20,7-1-1,0 3-10,0-2 11,-3 2 0,3-2 2,2 2-2,4 0 0,-4 0-7,-3 0 7,3 0 0,2 0-29,2-2 29,-2 0 39,2 2-37,0 0 0,-2 0-2,0 0-24,0 0 24,-4 0 3,-1 0 15,-5 4-18,-3-2-26,-6 0 26,-3 1 1,8-3 0,-3 2-2,4-2 4,-2 2 10,3 1 7,-4-3 18,4 2-8,-3-1 15,0-1-44,0 0 15,-2 3 46,0-3-33,-3 0-13,4 0 7,-6 0-21,1 0 17,0 0 4,-5 0-10,1 0 35,-1 0-19,-1 0 10,-1-3-13,-1 2 15,-1-1 8,-2 2 5,-2-5 21,2 5 1,-2 0 1,0 0-9,0 0-1,0 0-13,0 0-9,0 0-7,0 0-9,0 0-10,0 0-17,0 0-1,0 0-1,0 0-16,0 0-12,0 0-30,0 0-6,0 0 4,0 0-17,0 0-48,0 0-20,-6 0-29,-1 2-139,-1 3-258,-1-4-136,39-9-323</inkml:trace>
  <inkml:trace contextRef="#ctx0" brushRef="#br0" timeOffset="445589.3665">9714 16104 183,'0'0'247,"0"0"-136,0 0 16,0 0 144,0 0-98,0 0-66,0 0-3,-4-10-3,2 8 16,2 2-19,0-2-4,0 2-9,0-3-1,0 3 7,0 0 0,0 0 3,0 0-3,0 0-4,0 0-9,0 0-17,0 0-6,0 0-13,0 0-23,0 0-6,0 0-13,0 0 0,0 0-2,0 0-14,0 0 0,0 0 0,0 0-13,0 0-13,0 5 38,4 3 4,5-3 17,2 6-17,-1-1-4,4 0-12,2-1 14,0 1 0,2-3 2,1 1 0,0 1 0,0-4-3,1 1-1,-2-2 4,4-1 1,1 1-1,-2 0 0,0-1-12,5 1-5,-5-2-8,2 0 5,-4 0-15,3-2-4,-4 2-3,4-2 22,-3 0-15,2 0-1,-2 0 20,3 0-13,-1 0 19,0-2 10,1 0 0,1-2-12,0 3 12,0-4 3,3 2 0,-2-1-1,1 2-4,0-1 4,5-1-6,-5 0 1,3-1 2,4 3 1,-9 0 0,7-1-1,-4-1 0,-6 4-2,6-2 3,-3 2-3,1 0 2,-2 0 1,-2 0-22,0 0 5,1 4 14,-2 1-13,0-3 16,-5 3 0,4-2 12,-4 1-12,-3 0-3,0 2-1,-1-2 4,-1-1 0,-5 1-1,5 2 0,-5-4-15,-2 3 3,2-3 10,-2 3 0,1-4 0,-3-1 2,0 2-18,2 0-1,-2-2 19,0 0 1,0 0 13,0 0 3,0 0 4,0 0 3,0 0 6,0 0 0,2 0 0,0-4-13,0 1-16,2-2-26,0-4 10,5-1 16,0 1-16,3-1 3,1 2 0,2-1 13,2 0 17,2-1 0,0 3 2,3-1-6,2-2 13,10 3-3,5-1-4,-1 2-8,-2 1-9,-4 0 22,0 2 8,-3 1-16,3-1 26,0 3-22,0-2-18,-1 2 11,2 0-13,3 0-1,2-3-9,-2 3 10,2-2 1,1 0-1,1 1-15,-2-1 15,1 0 10,-3-1-8,0 2-2,0-3 13,-3 2-3,3-2-8,-1 4-3,-1-1 1,-2-1-29,-5 2 29,-4 0 16,-6 0-16,0 0 0,2 0 0,9 0 32,4 0 20,0 0 6,-7 0-57,-3 0 31,-8 0-6,2 0-8,-4 0-18,-2 0 0,-3 0 26,-3 0-13,1-2-13,-5 2 26,0 0 19,0 0 0,0 0-16,0 0-18,0 0-11,0 0-45,0 0-36,0 0-15,-7 0-69,-2 0-162,1-2-44,0 2-65,0-2-349,48 6 297</inkml:trace>
  <inkml:trace contextRef="#ctx0" brushRef="#br0" timeOffset="446541.006">12122 14454 45,'0'0'247,"0"0"-71,0 0 27,0 0 51,0 0-186,0 0-38,0 0 12,0 0 62,0 0 33,-13-2-17,13 1-12,0 1-20,0 0-14,0 0-22,0 0-6,0-2-1,0 2 1,0 0 3,0 0-1,0 0-9,0 0-6,0 0 2,0 0 11,0 0-1,0 0 1,0 0-11,0 0-12,0 0-7,0 0-3,0 0-10,0-2 10,2 2-11,4 0 14,3-2 33,2 0 0,5 0-46,4-2 0,3 1-3,7 1-11,6 0 11,4-3 0,3 5-26,-5 0 11,-10-3 14,-10 3 2,-2-2-1,-4 2 2,1-2-2,2 1 1,-2 1-1,-3-3 0,3 1 0,-6 0 0,-3 0-2,0 2-14,-4 0 5,2 0 11,-2 0 29,0 0 4,0 0-7,0 0-23,0 0 0,0 0-3,0 0 0,0 0-48,-4 0-1,0 0-6,0 0-3,-6 0 9,4 0-35,0 0-62,-2 0-39,-1 0 6,-4 0-107,3 2-148,1-2-299,92-2 572</inkml:trace>
  <inkml:trace contextRef="#ctx0" brushRef="#br0" timeOffset="447361.6952">12032 14221 199,'0'0'329,"0"0"66,0 0-223,0 0-113,0 0-13,0 0 42,0 0-23,0 0-20,0 0-19,0 0 13,-2-4 13,4 4 0,-2 0-6,0 0 3,0 0 13,0 0 16,0 0-4,0-1-15,0 1-17,2 0 0,-2 0-6,0 0 3,0 0-17,3 0-19,-3 0-3,2 0 2,1 0 17,-1 0 7,0 0-10,0 0-3,2 0 13,0 0 7,0 0 2,3 0-9,-1 1 6,5-1 46,1 0-13,1 0-20,4 0 3,2 0 7,1 0-6,0 0-37,6 0 1,-3 0 10,3-1-22,0-3 2,-4 0-1,2 2 0,-3-2 18,1 0-20,-4 1 0,0-1 2,-4 0 24,-3 0-25,-2 1 12,-3 3-13,-2-2 32,-2 2-6,-2 0-1,2 0-2,-2 0-1,0 0-6,0 0 3,0 0 7,0 0 3,0 0 19,0 0 7,0 0-4,0 0-7,0 0-8,0 0-5,0 0-2,0 0-3,0 0-10,0 0-13,0 0 9,0 0-8,0 0-1,0 0 0,0 0 0,0 0-1,0 0-2,0 0-1,0 0-1,0 0-1,0 0-10,0 0 10,0 0-13,0 0 13,0 0-13,0 0 14,0 0-1,0 0-10,0 0 10,0 0-16,0 0-7,0 0-9,0 0-16,0 0-7,0 0-12,0 0-20,-2 0-38,2 0-37,-2 2-90,0 3-153,-2 1-50,0-2-83,-9 5-466,40-35 1007</inkml:trace>
  <inkml:trace contextRef="#ctx0" brushRef="#br0" timeOffset="454971.8785">24767 15121 447,'0'0'1084,"0"0"-1039,0 0-42,0 0-3,-2 0 163,2-2 51,0 2-68,0 0-61,0 0-8,0 0 11,0 0 6,0 0-1,0 0 4,0-2-7,0 2 7,0 0-1,0 0-6,0 0-19,0-2-26,2 0-17,2-2-12,4-1-13,3-1 1,4-4-4,2 1-4,6 0 2,4-7 0,10-4-30,9-2 31,10-4-1,-5-1 0,-3 1-1,-3 4 1,-3-2 2,4 0 0,-6 0 0,-5 2-13,3 2 12,-2-2 0,-1 4-3,1-2-12,0 1 13,-2 0-16,4-1 18,-3 2-12,-2 1-6,1-1 18,2 3-15,-4 2 3,2-2-3,0 2 13,-5 1-36,3-2 37,-2 3-14,2-3 13,-11 4-20,-1 3 22,-6 2-21,2-1-4,-4-2 24,5 3-1,2-5 3,-4 2 1,-3 0-1,2 3-1,-6-1 0,-4 2 1,0 1 9,-2 2 23,-2 0 13,0 1-3,0 0-10,0 0-9,0 0-23,-2 0-26,-6 0 7,0 0-23,-8 0-16,-1 0-13,-6 5 33,-2 1-4,-11 3-10,-5 3 14,-1-1 15,6-1-61,10-4 36,7-2 48,4-1-1,-4 3-30,0-2 18,-2 3-6,1-1 18,4-2-30,5 0 8,0 0 4,3-3 6,4 2-10,1-3 22,3 2 0,0-2-1,0 0-27,0 0-7,7 0 36,1 0 36,5 0 77,8-5-29,7 0-10,10-5-45,5-1-12,-3 1-16,0 0 1,-8 2 15,2 1-17,-5 0-13,-5 1 13,-2 0-3,-8 4 3,-1 1-2,2-1 2,-2 0-2,1-2-11,-2 4-3,-4 0 6,-6 0 10,2 0 39,-2 0-7,-2 6 23,0 2 32,0 3-1,0 4-24,-2 4-14,-4 3 6,0 0-51,-2-3 13,2 3-13,0-4-2,0 0 0,4-5-1,0 1 0,0-3 0,2-4-4,0 1 4,0 0-2,0-5 2,0 1 1,0 0 3,0-2-2,0 0-2,0-2-1,0 0-12,0 0-48,0 0-61,2 0-36,4 0 29,6 0-26,8-8-172,10-7-43,5-11-245,-3 2-412</inkml:trace>
  <inkml:trace contextRef="#ctx0" brushRef="#br0" timeOffset="455786.4814">26513 14068 50,'0'0'143,"0"0"-15,0 0 9,0 0 156,0 0-75,0 0-104,0 0 10,0 0 0,0 0-7,-4-17-3,4 17 10,0 0 41,0 0 17,0 0-16,0 0-24,0 0-26,0 0-12,0 0-36,0 0-10,0 0-17,0-1-8,6-2-14,4 3-6,2-3 0,7 1 6,0 0-16,4 2-3,1 0 0,2 0-2,-5 0-1,2 0 2,-4 4-15,1-1 3,-4 1 0,2 0 12,-6 2-35,-2-3 7,1 4 27,0-2-17,-5 3 0,-1-2-4,-1 3-22,-2-1 27,0 3 17,-2 1 1,0 3 0,-4 0-29,-5 0 3,-1 3-20,-5-3 5,-2 2-5,-1 1-6,2-3 27,-4-1-13,4 1 38,1 2 1,0-5 0,2 0 15,5 0-16,2-2 0,1-3 10,0 2 9,5-1-6,0 0-13,0-2 1,3 1 41,6 1-6,-1-1 3,2 0 12,1 1-34,2-6 25,0 4-7,1-5 20,4 4-13,-2-3-7,6 0 7,-1 0 0,0 0-20,2-2 30,5 0-33,0 0 32,-3 0-25,1 0 6,-3-4-6,-2 2-10,1 0 12,-6-3-27,0 4 26,-4 0-1,-3-1 6,-1 2 9,-4-3-9,0 3-9,-1 0 9,-3 0 6,0 0-9,0 0-1,0 0-2,0 0-1,0 0-6,0 0-19,0 0-16,0 0-41,0-2-19,0 2-23,-3-3-45,-1-2-123,0-4-129,0 0-26,0 0-215,-1-2-549,29 59 1012</inkml:trace>
  <inkml:trace contextRef="#ctx0" brushRef="#br0" timeOffset="456567.417">26843 13278 382,'0'0'547,"0"0"-244,0 0-176,0 0 29,0 0 4,0 0-17,0 0-36,0 0-29,0 0-33,0 0 4,17-7 55,-3 7-4,4 0-42,3 5-22,-2-3 3,2 0-26,-1 3-13,-2-1 0,0 0 0,-4 0-25,-1 3 24,-2-2-27,-5 2-11,-2 1 16,-2 1 7,-2 1-29,0 1 16,-8 2 25,-5 3-41,-4 1-4,1 1-32,-8-3 26,2 5 3,1-2 26,0-3 26,0 0 1,3-2 2,6 0-3,0-1 0,5 0-2,-2-3-7,7 2 5,0-4 2,2 0 2,0 1 36,6-3-34,6 3 105,2-2 52,6-2-59,-2-3-19,4-1-26,-1 0 0,0 0-10,-4 0-41,-1 0-1,-2 0 13,-2 0 13,-3 0-1,-2 0-28,-3 0-3,-2 0 0,0 0-1,-2 0 4,0 0 0,0 0 0,0 0-3,0 0-45,0 0-49,0 0-55,0 0-52,0 0-46,0 0-52,0 0-99,0 0-150,0-1-67,0 2 618</inkml:trace>
  <inkml:trace contextRef="#ctx0" brushRef="#br0" timeOffset="457175.8212">27287 13476 368,'0'0'763,"0"0"-479,0 0-229,0 0-3,0 0 46,0 0 35,0 0-3,0 0-20,0 0-9,0 0-20,19-15-20,-11 9-38,3 1-22,-3-1-1,1-2 19,-3-2 11,2 2-11,-1-3-3,-2 0 22,-1-1-37,-2 0 1,0-2-2,-2 0-1,0 1-14,0-1 15,0 1 0,0-2-37,-6 2-16,1-3 51,-4 1-47,1 0 10,-2 2-26,1-1-3,-2 1 68,1 2 3,1-2-3,1 4-6,2-1 6,-3 3 2,4 0 24,-1 4-26,4-1 19,0 3-17,0-1 18,0 2-20,2 0-1,0 0-32,0 0-12,0 0-1,0 0 23,0 0 23,0 0 0,0 0 0,0 3 18,0 4 79,0 4-42,0 2-16,0 2-19,0 6 74,0 8-13,0 3-39,4 3 0,4-8-40,-1-6 27,2-4-6,-3-4-17,0 4 10,5 3-16,-1 1 20,1-2-10,0-1-8,1-1 12,-1 0-14,0-5 17,-3-2-21,0-1 8,1-2 15,-2-2-18,-1-1 38,-2 0-17,2-2 4,-2 0-10,1-1-14,-1-1 21,-2 0-23,2 0 0,-1 0-32,-1 0-17,0 0-25,0 0-42,2-1-39,1-3-66,-3-2-64,2-1-135,-2 5-404,2-5 251</inkml:trace>
  <inkml:trace contextRef="#ctx0" brushRef="#br0" timeOffset="457591.0192">27636 13525 124,'0'0'378,"0"0"228,0 0-319,0 0-167,0 0 4,0 0 13,0 0 51,0 0-68,0 0-3,0 0 12,10-64-25,-8 54-78,-2 1 67,0 0-41,2 2 9,-2 4-16,0-2 13,0 5 26,0 0-13,0 0-27,0 0-31,0 0-9,0 0-4,0 0-10,0 5 10,4 5 16,0 7 29,4 5 6,-1-1-19,-1 6 3,5 2-33,-5-5 2,3 3-1,-1-1 22,0-2-25,-1-2-3,0-2-11,-3 1 14,0-6 1,0 1 0,-2-5 2,0-4 10,0 2-13,-2-8 26,2 3-4,-2-1 1,0-3 2,0 0 7,0 0 3,0 0-6,0 0 3,0 0-10,0 0-3,0 0-6,0 0-11,0 0-2,0 0-1,0 0-60,0 0-44,0 0-45,2 0-45,-2 0-69,0 5-201,0-1-116,0 1-149,-2-19-187</inkml:trace>
  <inkml:trace contextRef="#ctx0" brushRef="#br0" timeOffset="459044.3536">24834 15316 339,'0'0'300,"0"0"95,0 0-203,0 0-95,0 0-5,0 0-1,0 0 26,0 0-3,0 0-30,2 0-22,2 0-17,6 0 14,0 2 35,2 2 35,8-1-22,-1 4-6,2-5-27,11 5-29,7 1-9,7 5-20,5-2 3,-3 3-19,1-1-16,1 0 16,-4 3 0,5-4-2,2 2-1,0 0 3,2-1 2,3 0 17,-3-1-16,4 0-3,-1 2 2,1-6 1,1 4-3,-6-3-17,2 3 17,-7-2 0,-3 0-12,-3-1-8,-3 0 19,-4-1-25,-1 2-32,-3 0-39,-10-3-13,0-2 26,-10-1-13,1 3-20,2 0 0,-2-2 59,3 3-4,-2-3 33,-6 2 3,-2-4 23,0 1 3,-1-2 0,-3 3 3,3-1-1,-3 0 11,0 0-11,0 0 17,0 0-15,-2 1 22,4-2-7,-2 1-19,2-1 0,-2 1 3,1-2 19,-3-2-21,2 0 0,-2 0 22,0 0 26,2 0 25,-2-6 4,2-1-78,-2-3 16,0-4-17,0-1 2,0 0 70,0-5-13,-4 6-16,-3-5-3,1 3 65,0-1-82,-5-1 7,4 1 30,-1 3 5,0 2-12,2-1 29,-1 5 2,-2 0-34,3 3 18,2-2-15,2 6 15,0 1-35,2-2-32,0 2-48,0 0-32,0 0-7,0 0-10,0 3 4,8 6 77,2 0 14,4 4 4,0 1 0,6 1-2,-6 0 0,3 2-36,0-1-9,-4 1 0,-1-3-10,0 3-7,-8-2 7,0 2 52,-2-3-13,-2 2-26,0 0 19,-2-1 23,-6-1 16,-4-2 13,0 2-11,-1-3-16,3-1-4,-3-4-21,2-1-22,3-1-17,0 0-9,1-4-88,5 2-10,-1-2-36,3 0-98,0 0-254,5-6-119</inkml:trace>
  <inkml:trace contextRef="#ctx0" brushRef="#br0" timeOffset="459768.1216">26896 15520 209,'0'0'521,"0"0"-3,0 0-319,0 0-46,0 0 29,0 0-20,0 0-45,0 0-58,0 0 41,0 0-22,6-33-23,-4 28-40,2 3-15,1-1-3,1 1-1,1 0 3,-3-1 1,2 3 30,1 0-18,1 0 8,0 0-18,6 0-2,-4 0-2,4 3 2,2 1 0,-2-1-15,2 1-18,-4 2 32,1-1-18,-3 4-7,-1-4 3,-2 2 20,-1 1-10,-2 1-9,0-2-24,-2 3 30,0-3 16,-2 1 0,0 1 2,0 1 27,0 1-27,-4-1 0,0 1-4,0 0-10,-2 3 8,-1-1 1,-4-1-55,3 1 19,-1 1 6,3-1-9,0-2 40,2 3 2,-1-4-29,1 1 0,4-2-10,0-1 39,0 0 23,0-3-23,0 0-21,0 0 20,0-2 0,0 0-3,0 1-9,4-1 13,1 1-16,-3-2 16,4 2 12,-2-3 4,5 2 27,-1-3-11,5 1 52,-2 2-35,3-3 9,2 1-35,0-1 13,1 0-27,0 0-9,0 0 0,0 0 0,-2 0 15,-1 0-11,0 0 25,-2 2 16,-1 0-25,0-2-8,-3 0 21,0 0-31,-1 0 17,-3 0 17,0 0-33,1 0 13,-5 0-14,2 0 11,-2 0 16,0 0 4,0 0-1,0 0-22,0 0-10,0 0-55,0 0-49,0-4-83,0 0-53,0-5-156,0-2-187,0 1-186,-2 48 473</inkml:trace>
  <inkml:trace contextRef="#ctx0" brushRef="#br0" timeOffset="461085.2581">27118 14953 236,'0'0'257,"0"0"-32,0 0 150,0 0-131,0 0-78,0 0-19,0 0 9,0 0-20,0 0-38,0-8-21,0 8-5,0 0-17,6 0-23,-4 0-12,2 0 2,-2 0-9,4 0-13,0 0-1,2 0-2,4 0-16,-4 0-7,2 0 23,3 0 1,-2 0-10,0 5 11,-3-2-17,2 1 16,0 0-1,-4 0-17,0 2-2,0-5 22,0 6 11,1-4-11,-3 1-16,1 1 3,-1-3 9,-2 2 4,0 0 0,0-2-15,0 0 15,0-2 0,-2 0 2,0 2 1,0-2 13,0 0 1,0 0 2,0 0 7,0 0-10,0 0-3,0 0-11,0 0 0,0 0-1,2 0-1,-2 0 2,0 0 0,0 0 11,0 0 0,0 0 3,0 0 0,0 0-3,0 0-10,0 0 10,0 0-13,0 0 0,0 0-1,0 0-1,0 0-11,0 0 11,0 0-1,0 0-10,0 0 9,0 0 1,0 0 1,2 0 2,-2 0 10,3 4 12,-3-1-18,2 3 31,-2-1 4,0 3-26,0 0 6,0 2-19,0-1 0,0 2-31,0-2 13,-7 2 17,1-2-14,0-1-15,-5-3-15,0 3-16,1-3 9,0 6-7,-4-7-12,2 5 22,1-5 17,-2 3 9,3-1-12,-1 4-4,3-3 22,-1 3 4,5-3 13,1 3-14,3-2 14,0-1 30,0 0-28,3 0 40,6 0 39,-1-1 10,2 0-33,5-4-29,-2 2 33,4-3-36,1-1 9,-4 2-12,3-2-3,0 0-19,-2 0 18,0 0-16,-5 0-3,1 0 1,-3-2 0,-2 2 24,1 0-9,-4 0 1,-1-1-14,-2 1 19,0 0 7,0 0-6,2 0 3,-2 0-3,0 0 12,0 0-3,0 0-9,0 0-10,0 0-11,0 0-2,0 0-2,0 0-1,0 0-17,0 0 1,0 0 3,0 0 0,0 0 12,0 0-12,0 0 14,0 0-14,0 0-10,0 0-39,0 0-57,0 0-99,0 0-38,0-3-44,0 2-100,2 1-168,0-4-22,-6 12 593</inkml:trace>
  <inkml:trace contextRef="#ctx0" brushRef="#br0" timeOffset="461958.167">27509 14870 102,'0'0'255,"0"0"-92,0 0 143,0 0-94,0 0-75,0 0 25,0 0 27,0 0 13,0 0 48,0 0-59,0-20-61,0 20-46,0 0-35,0 0-20,0 5-10,2 5 68,0 4-6,2 3-26,2 2-26,0 2-13,-2 0-16,2 1-3,0-4 0,-1 1-9,1-2-1,1-1 13,-3-2 3,-2-4-3,2 3-26,-2-8-3,3 1 16,-3-3-3,-2 3-10,2-4-6,-2-1-4,0 2-15,0-2-17,0-1-13,0 0-13,0 0-3,2 0 16,0 0 6,0 0 23,0 0 52,4-4 7,3-3 29,0 0-1,3-2-9,4-4-13,-4 0 29,3 0-9,0-1-11,-3 3 14,3 0 13,-2-1 2,-2 4-31,-3 1-17,0 2 10,-4-2-10,-2 7 1,1-1-1,-3 1 0,0 0 20,0 0 6,0 0 0,-5 0-10,-3 1-19,-2 3-8,-1 4 8,-2-2 22,1 3 46,-1-1-45,4 3 9,1-2 7,1 4-20,3-2-3,2-2 7,0 4 12,2-3-12,0 0-10,0-1-13,0 1 13,6-3-11,1 0-1,-1 1-1,5-1-3,-5 0-23,5-1-35,-1-1 25,1-1-41,0 0-14,-1-1-96,2-1-164,2 1-175,-4-3-513</inkml:trace>
  <inkml:trace contextRef="#ctx0" brushRef="#br0" timeOffset="462284.663">27884 15117 659,'0'0'980,"0"0"-908,0 0-53,0 0-16,0 0 98,0 0 61,0 0 27,0 0-79,0 0-10,0 0 13,20-60-52,-18 60-19,-2 0-16,0 0-23,0 0 23,0 0 10,0 0-4,0 1-16,0 7-15,0 1 108,2 4-28,0 3-46,1 1-21,1 0-14,-2 0 0,3 0 1,-3-2-1,0-1 3,0-2-4,0 0 2,0-4 1,0-1-2,0-3 1,-2-1 12,2-3-13,-2 3-2,0-2-20,2-1-39,-2 0-29,0 0-39,3 0-52,-1 0-65,0-4-84,4-2-80,-4 1-323</inkml:trace>
  <inkml:trace contextRef="#ctx0" brushRef="#br0" timeOffset="462552.0381">28144 14971 827,'0'0'681,"0"0"-554,0 0-69,0 0 105,0 0 93,0 0-58,0 0-59,0 0-33,0 0-28,119-3-17,-99 1-29,-2 1-17,-1-2-14,3 0 18,-6 1-8,-1 0-11,-2 0-32,-5 0-32,-2 1-30,0-2-35,-4 1-46,0-2-32,0 1-69,-2-2-248,-6-2-157,0 4 98</inkml:trace>
  <inkml:trace contextRef="#ctx0" brushRef="#br0" timeOffset="462819.2464">28237 14900 300,'0'0'636,"0"0"-356,0 0-173,0 0 102,0 0 61,0 0-59,0 0-1,0 0-93,0 0-52,0 0-39,0 0 17,34 107-41,-30-89 12,-1-3-14,2-3 1,-3 2-17,-2-1 16,2-1-1,-2-3-2,2 0-9,-2 1 10,2-3-30,0 1 6,0-1 24,0-2-11,0-1-13,0-2-45,2 0-62,-1-1-58,3-1-14,0 0-42,3 0-127,-3-1-193</inkml:trace>
  <inkml:trace contextRef="#ctx0" brushRef="#br0" timeOffset="463209.4047">28531 14944 696,'0'0'1003,"0"0"-873,0 0-129,0 0 67,0 0 91,0 0 19,0 0-19,0 0-72,0 0-13,0 0-3,38-81-38,-36 76-1,0 1-31,0 2-1,0 2 22,-2 0 17,0 0-10,0 0-26,0 0-3,0 0-3,0 0-10,2 0 13,1 11 10,1 5 99,2 10-32,0 7-41,1 1-20,-3-5 6,-1-5 3,-3-9-25,2-1 0,0 3 2,2 3-2,0 1-1,-2-4 1,2-2-1,0-1-3,-2-5 3,-2 3 1,2-4 3,-2-3 9,0-3-8,0 2-3,2-4 2,-2 0 19,0 0 4,0 0 9,0 0-3,0 0-3,0 0-7,0 0 0,0 0-22,0 0-9,0 0-65,0 0-47,0 0-49,0 0-85,0 0-136,-4 0-300,-4-8-868,20 16 1559</inkml:trace>
  <inkml:trace contextRef="#ctx0" brushRef="#br0" timeOffset="471922.0276">29486 14533 749,'0'0'674,"0"0"-339,0 0-244,-5-7-16,5 6 61,0 0 75,0 1 6,0-3-37,0 3-35,3-2-19,-1 2-21,0-2-24,0 2-27,7-2-19,1 1 3,10 1 13,9-2-19,11 2 0,8 0-32,-2 0-14,-1 5 2,-5 2-8,0-5 1,-6 4 3,3-4-60,-13 1-4,-4 1-42,-5-2-9,-7-2-34,3 1-44,-3-1-70,1 0-58,-5 0-24,-4 0-13,0-3-141,-6-9-122</inkml:trace>
  <inkml:trace contextRef="#ctx0" brushRef="#br0" timeOffset="472176.7051">29525 14395 652,'0'0'753,"0"0"-516,0 0-159,0 0-13,0 0 36,0 0 52,0 0 41,0 0-39,0 0-32,0 0-19,119-7-53,-79 7-31,2 0-3,-1 0-15,-3 0-3,-9 0 2,-3 0-2,-8 0-16,-2 0-12,-4 0-26,3 0-13,0 0-45,0 0-26,-2 0-88,-7 0-82,-2 0 46,-1-2-72,-3-5 25,0 4-303</inkml:trace>
  <inkml:trace contextRef="#ctx0" brushRef="#br0" timeOffset="472601.3328">29775 14088 68,'0'0'300,"0"0"-146,0 0 227,0 0-143,0 0-52,0 0-30,0 0 0,0 0-13,0 0-23,0 0 4,2 19 44,0 1-25,0 17-62,-2 13 12,2 6-35,0-1-16,0-4-13,-2-2-16,2 1 10,-2 1-6,4 0-17,-1-5 0,1-3 9,3-2-7,-3-5-1,0-4 28,-2-5-26,0-8 10,0-3-11,-2-7 40,2 3-40,-2 0 46,0-3-47,0-1 12,0-5 3,0-1 10,0-2 13,0 0 9,0 0 6,0 0 10,0 0 10,0 0 6,0 0-13,0 0-10,0 0-28,0 0-29,0 0-77,-2 0-44,0 0-55,-2-2-65,0-1-88,0 3-257,-3-3-156,30 11-398</inkml:trace>
  <inkml:trace contextRef="#ctx0" brushRef="#br0" timeOffset="486107.9352">30080 5818 326,'0'0'170,"0"0"156,0-2-101,0 2-89,0-2-38,0 2 6,0-1 10,5-1 10,1 0 48,3-1 29,-1 1-61,2 1 2,4-3-41,-2 1-27,2 3-3,4-5-3,1 3-10,0 0-6,2-1-1,1-2-28,0 2-21,2-1-2,0 2-11,-1-1-1,-1-1 11,-4-1 0,2 2-34,-6 1-36,-1-1-52,-2 0-13,-5 1-38,-4-2-44,-2 2 1,0-1-11,0-1-182,-8 0-219,-1 2 205</inkml:trace>
  <inkml:trace contextRef="#ctx0" brushRef="#br0" timeOffset="486506.3709">30085 5588 388,'0'0'502,"0"0"-199,0 0-241,0 0-61,0 0 51,0 0 52,0 0 20,0 0-43,0 0 20,0 0 26,-9-18-20,9 18-36,0 0-2,0 0-8,0 0 7,4 0-13,3-2 7,1 2 9,5-2 16,4 2-16,0-2-29,5 0-10,-2 2-2,4-3-27,-1 3-1,1 0 15,0-2-17,2-1 0,0 1-3,-3 0-20,-1 1 20,-4 1 3,0-3-13,-4 3-16,-1-1-23,-2 1 1,-5-3 6,1 3-7,-5 0 0,-2 0-16,0 0-19,0 0-17,0-3-32,0 1-75,-7 0-154,-1 0-84,-3 0-34,2 2 63</inkml:trace>
  <inkml:trace contextRef="#ctx0" brushRef="#br0" timeOffset="487554.1247">30904 5407 434,'0'0'580,"0"0"-346,0 0-139,0 0 16,0 0 19,0 0 26,0 0 16,0 0-23,0 0-68,0 0-58,15-14-7,-4 14-15,3 0 12,1 0-11,5 0-3,-2 0 1,4 2-1,-4 0-2,2 3-29,-3 0 2,-2 0 14,-2 2-3,-3-2-4,1 1-6,-7 2 26,1-1-82,-5 3 43,0 0-49,0-1 58,-7 2 33,-8 0 2,0 2 17,-2 0-19,-2 0-36,0 1 10,0 1 26,-1 0-13,4-2-6,-1 0 3,4 2 3,2-4-1,3 0 11,2 0-11,2 2-5,4-2 19,0 0-2,0 0 2,0 1-39,8-2 39,0 1 0,3-4 35,2 1-31,0-2 15,1-1-6,2-3 16,0 1-16,1-1 30,-2-2-8,2 0 4,0 0 39,0 0-22,0 0-27,-4 0 39,1 0-55,2 0 16,-6-2 33,0-1-27,-1 3 17,-2-2-19,-5 2-17,2 0-13,-2 0 10,-2 0 3,0 0 7,0 0 3,0-1-10,0 1-16,0 0-22,0-2-55,0-3-98,-4 2-124,2-1 45,-3-3-29,1 1-137,2-2-265,19 44 506</inkml:trace>
  <inkml:trace contextRef="#ctx0" brushRef="#br0" timeOffset="488333.3955">31055 4998 375,'0'0'619,"0"0"-264,0 0-237,0 0-99,0 0-17,0 0 37,0 0 88,0 0-36,0 0-19,0 0-17,57-23 0,-46 22-6,0-2-10,1 3-36,0-1 23,2-1-26,-4 2 2,3 0 47,0 0-23,-3 0-4,1 0-22,-3 0-39,1 0 20,0 0 6,-1 2-19,0 2-24,-2 1 37,-2 1 16,2 0-56,-4-1 14,0 3 19,-2 0 6,0 1-38,0 2 29,0-1 6,-4 1-3,-6 2 0,0 1-7,-2-1-15,-2 1 8,0 0-2,1-1-10,0 0 34,0-2 17,5 1-2,2-3-19,2-1 22,2 1 0,2-4 0,0 0-23,0 0 23,0-2 10,6-1 32,2 0-10,3 0 1,4-2 29,0 0 13,-1 0-40,4 0 8,0 0 28,-2 0-25,0-2 12,-3 0 4,0 0-13,-3 2 9,-1 0-32,-5 0-10,0 0 17,1 0-32,-3 0 1,0 0 1,-2 0-3,2 0-1,-2 0-22,0 0-12,0 0-4,0 0-46,0 0-93,0 0 15,0 4 0,0 2-38,-2-2-230,0-1-234,2-20 524</inkml:trace>
  <inkml:trace contextRef="#ctx0" brushRef="#br0" timeOffset="488709.0207">31573 5704 365,'0'0'724,"0"0"-340,0 0-218,0 0-29,0 0 22,0 0 6,0 0-16,0 0-48,0 0-87,0 0-14,25-27-33,-23 21-54,1 1-53,-1-2-109,0-1-86,0 1-163,0-1-99,-40 76 172</inkml:trace>
  <inkml:trace contextRef="#ctx0" brushRef="#br0" timeOffset="489318.6585">31741 5109 1179,'0'0'439,"0"0"-253,0 0-134,0 0-39,0 0-13,0 0 71,0 0 17,0 0-27,0 0-22,0 0-35,0 0 49,52 6-53,-38-2-4,-2 0-9,1-1 13,2 1 0,-2 0-15,-1-2 2,-1 0 10,0-2-13,-1 1-7,0-1 6,2 0 15,-4 0 0,2 0-1,-1 0 2,-3 0-1,1 0 3,-5 0-1,0 0 13,-2 0-11,2 0 1,-2 0-3,0 0-3,0 0-26,2 0-13,-2 0-17,2 0 11,3 4 30,-3 3 18,2 3 49,-2 2-20,0 1 1,2 3-14,0 1-16,1 0 19,-1 2-9,-1 2-10,1 0 0,0 0 0,0 2 14,0 0-14,2 0 13,-2-2-7,4 2-6,-4-3-13,0 2 13,0-3-1,2 1-2,-2-3 3,3 0 10,-1 0-10,1 0-3,-1-1-17,0-1 20,-1 0 23,1 0-22,-2-4-1,0 1 0,1-2-3,-3-1 3,0-3 0,0-2 16,-2-3-13,0 1 7,0-2 9,0 0-15,0 0 22,0 0-26,0 0-30,0 0-47,-2 0-21,-2 0-64,-5 0 25,1-5-103,-3-1 86,1-3-233,3 3-106,58 32 125</inkml:trace>
  <inkml:trace contextRef="#ctx0" brushRef="#br0" timeOffset="489638.9199">31862 5439 293,'0'0'802,"0"0"-300,0 0-369,0 0-87,0 0 38,0 0 65,0 0 39,0 0-65,0 0-48,0 0-14,104-22-15,-87 22 5,4 0-25,-4 0-26,-3 0-3,2 0 0,-6 0 2,1 0 2,-5 2-2,1-2-21,-3 2 19,-2-2-17,0 0 7,-2 0 13,0 0 0,0 0 20,0 0 6,0 0-7,0 0-3,0 2-16,0-2-1,0 0-18,0 0-17,0 0-9,0 0-16,-2 0-82,-2 0-71,-1 0-71,-1 1-73,-5 1-261,5 0-134,40-9 692</inkml:trace>
  <inkml:trace contextRef="#ctx0" brushRef="#br0" timeOffset="494360.0296">28569 5371 91,'0'0'313,"0"0"-192,0 0-75,0 0 113,0 0 1,0 0-46,0 0-13,2 0 3,-2 0 17,0 0-4,0 0-23,0 0-15,2 0 8,-2 0 17,0 0 10,0 0-10,0 0-13,0 0-17,2 0-16,-2 0-6,0 0-13,0-2-10,0 2 0,0 0-9,0 0-1,0-3-6,0 3 0,0 0 3,2 0 4,-2-3 2,0 1-15,2-1 6,-2-2 9,0 1-19,3-1-3,-1-3-35,0 1 32,0-1-10,0 3 15,-2-3-2,2 0 11,2-1-11,-4 1-13,2 0 11,3 3-21,-5-1 23,2 1 0,-2 3 13,0 2 3,0 0-14,0 0-2,2 0-19,-2 0-10,0 0 0,0 0 13,2 0-10,-2 0-10,3 0 4,-1 2 32,4 7 13,-2 0 35,2 2-35,0 4-12,4-1 22,-6 3-22,4-2 28,-2 2-27,3 3-1,-3-2-2,3-3 1,-3 2 0,0-3 3,1 1-1,-3-2-2,0-4 0,-2 0-1,0-2 0,-2-1-1,0-2 2,2-3-1,-2 1 1,0-2 0,3 2 2,-3-2 18,0 0-1,0 0 10,0 0-3,0 0 0,0 0-7,0 0-3,0 0 0,0 0-12,0 0 9,0 0-10,0 0-3,0 0-1,0 0-22,0 0-6,0 0-6,2 0-40,0 2-73,-2 0-50,5 0-94,-3 2-59,2-1-108,-4 1-590,-15-21 1049</inkml:trace>
  <inkml:trace contextRef="#ctx0" brushRef="#br0" timeOffset="495985.0104">29408 5271 173,'0'0'173,"0"0"-49,0 0-7,0 0 258,0 0-196,0 0-91,0 0-39,0 0 19,0 0-3,31-19 20,-26 16-27,-1-1 17,-2 1 7,0-2-11,0 3 20,-2-2-20,2 1-41,-2-3-30,0 2-26,0-1 26,0-2 52,0 4-20,0-4-32,0 2-10,0-1 10,0 3 2,0-3 27,0 2-28,0-1-2,0 1-30,0-1 31,0 4 0,0-1 0,0 0-1,2 2-25,-2 0 7,3 0 3,-3 0 3,2 0-7,2 0 20,-2 5 3,2 4 49,0 2 20,3 2-50,-3 5 14,1-2-16,-1 1 5,2 3-21,-2-1 12,0-2-16,0 2 0,0-2-2,4 0 2,-6 1 3,2-3-2,-2 0 17,0-2-18,0-1 0,-2 0 4,2-5 25,-2 0-16,0-2 32,2-2-9,-2-1-34,0 1 11,0-1 0,0-2-10,0 0 10,0 0 0,0 0 3,0 0 0,0 0 7,0 0 0,0 0-1,0 0 4,0 0 6,0 0-3,0 0-3,0 0-3,0 0-7,0 0 0,0 0-3,0 0 0,0 0-11,0 0 0,0 0 0,0 0-2,0 0-2,0 0-14,0 0-10,0 0-29,0 0-38,0 0-59,0 0-95,0 2-64,0 1 8,0 1-153,2-2-564,-4-13 1020</inkml:trace>
  <inkml:trace contextRef="#ctx0" brushRef="#br0" timeOffset="497868.9137">30795 5932 258,'0'0'228,"0"0"-78,0 0 251,0 0-242,0 0-113,0 0 71,0 0 7,0 0-4,0 0-16,0 0-45,-31-55-4,31 53-3,-3 1 49,3-2-11,-2 3-15,2-1-17,-2 1-9,2 0-33,0-2 26,0 2-16,0 0-24,0 0-2,0 0-22,0 0-1,0 0-6,0 0 3,0 0 0,0 0-3,0 0 6,0 0 7,0 0-3,0 0-1,0 0 1,0 0 19,0 0 9,0 0 14,0 0 0,0 0 12,0 0 24,0 0-11,0 0-6,0 0-12,0 0-14,0 0-13,0 0 0,0 0-1,0 0-2,0 0-13,0 0-9,0 0-14,0 0-6,0 0 16,2 0 0,0 3 7,1 1 19,0 0-1,1 2 3,0 0-15,0 1 23,0-2-10,-2 4 6,2-1-6,0-1-3,1 0 3,2 3 0,-3-1-2,0 1 2,2 0 0,0-1 0,3 1 0,0 0 0,-1-1-10,3 2 8,1-1 2,2 1 1,-2-1 12,2 2-13,2-3 3,-2 2 13,6-3-16,-5 2 4,-1-2 24,4-3-27,-2 3 0,2-3-1,-4 1-10,3-2 10,0-1 19,0 1-6,0 0-13,-2 0-3,1-1-13,0-3 13,-2 2 0,4 1 1,-6-1-20,3-2 2,2 2 20,-2 0 0,-1 0-3,0-1-12,-2 2 14,3-2-14,-2 1 15,0-2 23,4 2-21,-4-2 16,1 0-17,4 0-1,-4 0 0,3 0 0,0 0 27,2 2-25,-2-2 58,2 0-60,-1 0 0,-2 2-3,-1-2 3,0 2-2,2-2-5,-2 1 7,2-1 1,-3 2 0,0 1-1,0-3 2,1 0-1,-2 0-1,-1 0 0,1 0 16,-2 0-14,0 0-2,-1 0 0,3 0-1,-2 0 1,1 0 0,1 0 13,2 0-11,0 0 11,0-3-12,0 1 1,1-1 0,2 1-2,-2-2-4,2 1 4,0-1 0,2 0 0,-1-3-21,0 5 21,0-5-2,-5 2-11,4-3-3,-4 0 16,2 3 19,-4-3-19,-1 1 13,-1-2 26,1 0-13,0 0-13,-3-3 0,0 2 0,2 0 32,-4-1-10,2 2 23,-2-2-45,3 1 104,0 0-56,-3-1 0,0 1 35,0 1-19,1-1-51,-1 2 12,-2 1 55,1 1-19,-3 2 12,2-1-13,-4 3-9,2-2-20,1 2-12,-3 1 19,0-2-7,0 3-6,0 0-12,0 0-11,0 0-2,0 0-13,0 0-2,0 0-17,0 0-3,0 0-10,0 0-15,0 0-14,0 0-24,0 0-11,0 0-19,0 0-32,-3 0-42,1 0-53,0 0-110,-2 4-95,-3 0 21,-1 2-76,1-3-303,40-20 696</inkml:trace>
  <inkml:trace contextRef="#ctx0" brushRef="#br0" timeOffset="504787.6742">31106 5003 421,'0'0'593,"-75"116"-375,35-51-65,6-7-91,1 3 10,1-3 38,0-2-22,6-1 39,3-3 42,3-5-53,8-2-38,2-2 3,0-5-42,2-1 26,2-8-62,0-8-2,-1-6 44,3-1-25,-3 1 15,-1-1-12,2 1-20,-1-2 26,3-8-28,0-1-1,2 0 2,0-4 27,0 0-25,2 0-4,-2 0-33,-3 0-18,3-4-14,-1-4-51,1-1-92,2-4-58,0-3-46,12-6-82,-2 0-157,0 5 0</inkml:trace>
  <inkml:trace contextRef="#ctx0" brushRef="#br0" timeOffset="505306.7938">30741 5075 342,'0'0'724,"0"0"-532,0 0-162,0 0 38,0 0 65,0 0 53,0 0 15,0 0-32,0 0-26,0 0-36,2-19-20,2 19-16,0 0-19,2 0 9,4 3 23,0 4-10,6 4 29,6 5-32,8 12 9,10 9-3,7 8-6,8 1-36,7 1-23,3-1-10,11 4 10,7-1-11,9 6 15,3 1 16,5 2 8,0-2-40,-3 2 0,-5-4-2,-9-4 2,-11-4-3,-9-7 1,-14-3 1,-7-7 0,-5-3 1,-10-4 2,-5-7-2,-11-6-10,-3-1 10,0-1 1,-4-2-1,2-1 2,-2-2-2,-4-2 48,0 0 19,0 0 15,0 0 55,0 0 18,0 0-7,0 0-4,0 0-15,0 0-36,0 0-37,0 0-25,0 0-28,0 0-3,0 0-1,0 0-14,0 0-19,0 0-25,0 0-19,0 0-16,0 0-20,0 0-27,0-2-30,0-4-70,0-2-135,-6-2-440,2-2-436,14 50 289</inkml:trace>
  <inkml:trace contextRef="#ctx0" brushRef="#br0" timeOffset="505903.7074">31970 4949 111,'0'0'192,"0"0"-71,0 0 16,0 0 244,0 0-175,0 0-53,0 0 26,0 0-75,0 0 107,0 0 3,19-36-45,-19 36-23,0 0-46,0 0-52,0 3-15,-4 11 18,-7 13 66,-8 19 69,-6 10 4,-1 8-69,-4 0-28,5-2-48,-1-1-26,0-2 9,2 2 7,-2-2-31,0 1-3,1-4 0,-5 2 0,2-4-1,-1-4 1,1-3 8,3-7-9,4-6-3,3-6 2,6-10 1,2-6 0,1 0-1,0-4 0,1 3 1,1-2-1,1-5-1,4-1 2,0-1 1,0-2 18,2 0-3,0 0-16,0 0-13,0 0-6,0 0-6,0 0-14,0 0-8,0 0-24,0 0-28,0 0-19,0 0-17,0 0-7,2 0-6,-2 0-20,2 0-101,0 0-49,-2 0-105,2 0-127,0-3-161,-12 6 572</inkml:trace>
  <inkml:trace contextRef="#ctx0" brushRef="#br0" timeOffset="520520.1016">11665 13350 37,'0'0'411,"0"0"-330,0 0 330,0 0-228,0 0-60,0 0-9,0 0 23,0-2 13,0-2-53,0 1-38,0-1 9,0 0 10,-2-3 58,0 5-42,-2-3-45,2 0-7,-2 0 29,0 2 3,0-1-3,-4-1-51,4 1-20,-2-2 0,0-1-1,-3 3-23,1-1 22,-3-3 1,3-1 1,-3 0 0,1 1 1,-4 1 0,2-1 25,0-2-5,-4 3-20,4-2-2,-6-1-8,4 3-17,-3-4 24,-3 4 2,6-1-42,-6 1 16,4-3 26,-2 2 0,2-2 0,-1 1 1,-3 1-1,6-1 0,-4 0 0,4-2 10,-1 4-7,-2-3 16,2 1-19,0 2-21,0-3 21,1 2 2,-2 1 1,4-3 11,-2 1-13,-2 3-2,6-3 1,-3 2 0,0 2 3,2 0 20,-1-4 4,-3 6-27,4-1-13,-1-2 12,-1 2 1,0 1 20,3-1-18,-1-1 22,-2 2-23,3-1 1,-3 0 18,0-2 9,2 3-29,-1-1-21,-1 0 21,-2 3 0,3-2-2,-4 1 0,2 2 1,-1-1-35,-2 1 36,2-2 0,-1 2-2,-2 0-7,1 0 9,-2 0 9,0 0-5,-3 0-4,6 0 29,-6 0-27,6 2-2,-4 1-17,1 1 14,0 0 3,2 0-22,-5 1 21,6 2-1,-1-4 2,2 2-3,0 2 3,-2-3-3,4 1 0,-1-1-23,-2 2 26,2-3 0,-1 6 1,0-4-1,0 0-13,-2 2 12,2 2 1,1-3-28,-6 3 27,4-1 0,-2 1-12,2 1 12,-1 0 0,-1-1-2,2-1-1,-4 1 2,4 1 2,-2-3 1,4 3 0,-1-3 11,0 1 5,2 1-14,1-4 0,0 0 26,4 0 0,0 2 3,0-3 10,4-1-13,-4 0 7,6-2-4,0 1 7,0-2 3,2 0-7,-2 0-3,2 0 4,0 0 9,-2 2-4,0-2 7,0 0-9,0 0-4,0 2 4,0-2-14,0 0-24,-1 2 2,1-2 0,0 2-1,0-2-2,0 0 0,2 3-23,-2-3-12,-3 0-16,5 0-33,-2 2-51,2 3-77,-2 0-183,0 0-43,0 4-105,2-3-549,21-43 955</inkml:trace>
  <inkml:trace contextRef="#ctx0" brushRef="#br0" timeOffset="526270.4592">12536 13436 13,'0'0'320,"0"0"-180,0 0 183,0 0 15,0 0-132,-2 0-79,2 0-30,0 0 7,0 0 4,0 0-1,0 0-10,0 0-6,0 0-7,0 0 7,0 0-7,0 0-13,0 0-19,0 0 3,0-3-3,0 3-4,0 0 1,0-5-11,0 2-19,0-1-19,0-2 12,2-2-12,2 1-13,0-3 13,0 3 0,3-4-16,2-2 0,-3 2-3,4 0 6,-1-2-6,6-2 4,0 1 13,1-1 0,4-2-24,-2 1 7,6-1 1,-3-1 17,9-1-1,4-6-2,6 1-9,3-2 13,-5 4-3,-2 5-19,-4 1 21,0 1-9,-9 4-10,1 3 14,-8 0 3,2 3 0,1-3-43,2 4 30,2-5 23,1 5-7,-6-2 15,6 1-15,-5 1-26,3-1 26,-2 0 13,4 2 0,0-2 26,-1 0-27,5 1 19,-4 2-29,4-2 31,2 2-32,0 2-2,-1-2 2,1 2 1,-6 0-2,-5 0 0,4 0 0,0 0-1,3 2-11,-2 0 12,-4 2 8,0 0 5,-1 1-26,0 2 26,-2-2-3,-3 0 12,4 2-20,-4-2 0,-1-1 31,2 0-20,-2 0 3,-5-1 5,3 1-20,-2-2 18,-1 0-18,-4-2 1,2 1 27,-2 2 0,4-1-7,-6-2-20,0 2 34,0-2-20,-2 1-13,0-1 16,0 0 7,0 0 0,0 0-4,0 2-2,0-2-4,0 0-4,0 0 1,0 0-9,0 0-1,0 0-3,0 0-15,0 0-27,2 0-25,-2 0-33,0 0-39,2 0-87,2 0-101,0 0 6,0 0-106,1 0-619,-26 0 768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2-10-13T20:21:33.06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1450 8447 840,'0'0'798,"0"0"-528,0 0-196,0 0-48,0 0 26,0 0 58,0 0 4,0 0-17,-14 2 0,14-2 9,0 0 1,0 0-23,0 0-20,0 0-6,0 0 0,0 0-1,0 0 1,0 0-3,0 0-11,0 0-9,0 0-12,0 0-4,-2-2-6,2 0-11,-2-4 1,2 0 9,-2-3-12,2-4-16,-2-5-7,2-2-12,0-6-9,0 2-1,0-1 13,4 1 13,2 4-20,2-3 13,-2 3 14,2 2-5,0 3 1,1 2-6,0 1 0,-1 4-20,0 2 19,3 3 1,-5 0-7,3 3 9,0 0-31,1 0 35,0 6-9,4 6 25,-2 2 22,3 6-21,-4 1-2,1 1-21,-3-2 20,-1 2-22,1-3 11,-3-2 1,-1-3-1,-1 1 0,-2-6-26,-2-4 16,2 2-9,-2-7-10,0 1 7,0-1 19,0 0 16,0 0 4,0-4-4,0-3-1,0-4-148,0-4 58,0 1 10,0-3 39,0 0 39,0-3-108,0 1 69,6-3-52,3 4 68,2 1-33,1 1 11,1 3 2,0 2 34,-1 3 12,-1 4 26,0 2 23,-1 2-13,-1 0-1,-3 2-22,0 7 39,-1 5 13,-1 2-3,1 3 3,-3 2-20,0 0-2,-2 1 2,0-3-44,0-1 32,0-3-33,0-3 19,0-2-32,0-3 16,0-2-6,0-2-10,0-3-23,0 0 1,0 0 2,0-3-6,2-6 4,2-3-66,0-9-48,4-5-53,-1 1 65,0 2 10,1 2 72,-2 8 6,0-4 47,5 1 2,-2 5 36,-1 3 45,3 2-6,-5 4 62,0 2 16,1 0-88,0 4 74,-1 8-12,2 1 58,-2 4-36,0 2 0,4 2-30,-4 0-29,0 0-35,0-1-10,-1-4-45,-1 1 0,0-5 0,3 0 0,-3-1 0,0-3-15,2-1-11,-1-3-48,-1 0-94,2-1-61,3-3 8,0 0-116,-1 0-210,0-7-258</inkml:trace>
  <inkml:trace contextRef="#ctx0" brushRef="#br0" timeOffset="233.9502">2384 8325 1254,'0'0'576,"0"0"-441,0 0-134,0 0 79,0 0 121,0 0-52,0 0-39,0 0-55,0 0-10,116 2-42,-101-2 20,0 0-10,0-2-12,-3 2-1,0-2-13,-2-1-39,-4 3-103,-2 0-71,-2-2-18,0-3-61,-2 2-50,0-4-98,-4 2-274</inkml:trace>
  <inkml:trace contextRef="#ctx0" brushRef="#br0" timeOffset="448.623">2356 8208 1353,'0'0'1125,"0"0"-964,0 0-161,0 0 0,0 0 23,0 0 61,0 0-46,0 0-22,0 0 71,0 0-19,47 0-7,-28 3-36,0 2-12,0-3-12,-2-1 15,-2 2-16,0-3-1,-5 0-25,-1 0-47,-1 0-30,-1 0-32,-1 0-49,0 0-143,3-3-72,0-2-245,-3 2-535</inkml:trace>
  <inkml:trace contextRef="#ctx0" brushRef="#br0" timeOffset="1365.1836">3184 7899 411,'0'0'808,"0"0"-534,0 0-161,0 0-41,0 0 61,0 0 52,0 0-58,0 0-43,0 0-18,0 0-66,-2 0-39,12 0 39,6 0 49,0 1 19,4 3-13,-2 0-29,2 2-13,-1-1-13,-5 4-16,2 0 15,-6 0-23,0 2 24,-3-3 9,-2 4-9,-3-3-35,-2 3 9,0 1 23,0 1-49,-9-1-19,0 0 28,1 2-18,-4 1 32,0-3 28,4 2 1,-2-3 9,3-1-6,3 1 9,0 0-12,4-4 0,0 0 10,0 2 26,0-2 16,4-2-36,2 1 10,3 0 29,1-2 9,4 1 8,0-2-14,0-1 6,6-1 11,-3 0-14,2 0 13,0 0-29,-1-2 10,-4 0-30,-2 0-12,-2 0-10,-2 0 13,-4 0-12,0 0 12,-2 0-4,-2 0-12,2 0-2,-2 0-49,0 0-13,0 0-10,2-4-26,-2-1-39,3-4-42,-1 1-143,0-6-101,0 0-80,0 3-320</inkml:trace>
  <inkml:trace contextRef="#ctx0" brushRef="#br0" timeOffset="1843.6637">3458 7481 359,'0'0'697,"0"0"-378,0 0-319,0 0 13,0 0 30,0 0 84,0 0-30,0 0 33,0 0-58,0 0 38,123-10-61,-103 17-46,-6 1-3,1 1 0,-4-1 12,-3 1-12,-2-1-29,-6 2-10,0 1 39,0 1 3,-4 0 36,-6 5-38,-4-3 11,2 1-11,0 2 14,0-2 11,2-4 13,4 0-3,0 1-1,3-4-12,3-1 3,0 1-3,0-2 19,0 1-10,9 0 17,-1 0-1,2-2 14,4-1-17,0 2 7,-1-2-17,2-3 1,-2 1-7,-1-2-13,-1 3-3,-2-3-11,-3 0-2,-2 1-1,0-1-22,0 3-29,-2-3-19,-2 2-29,4 4-55,0-4-75,0 5-108,-2 1-98,-2-1-222</inkml:trace>
  <inkml:trace contextRef="#ctx0" brushRef="#br0" timeOffset="2134.4369">3986 8200 101,'0'0'1816,"0"0"-1252,0 0-361,0 0-145,0 0-19,0 0 74,0 0-46,0 0-67,0 0-1,0 0-25,0 3 4,0-3-17,0 0-57,0 0-88,0 0-75,0-6-162,4 0-112,1 0-252,-14 21 190</inkml:trace>
  <inkml:trace contextRef="#ctx0" brushRef="#br0" timeOffset="2715.118">4163 7903 421,'0'0'1121,"0"0"-1121,0 0-48,0 0-69,0 0 117,0 0 133,0 0-81,0 0 10,0 0 65,110-27-7,-89 27-10,-2 0-38,1 6-70,-4 3-2,0-1 3,-6 1-16,-2 1 26,-1 0-26,-3-1-10,-2 0-58,-2-1 78,0 0-52,0 2-4,-4-3-58,-5 0 16,-1-1 98,0 0 3,-4-1 26,4-2 17,-2-3-30,0 1-13,4-1 13,0 0-4,1 0 30,3 0 4,2 0-40,0 0 20,2 0 38,0 0-19,0 0-42,0 0-29,4 0-36,0 0-19,5 0 84,1 3 71,3 0 49,2 4-38,1-2-43,6 1-1,-5 1-18,4 1-20,-4 2 0,-1 0-2,-2 0 2,-2 2-1,0-3-2,-4 1-11,-2 0 14,0-1 13,-3-2-9,-1 1 12,-2-2 10,0 0 42,0-1 10,-5 2 9,-3 0 7,0-1-23,-3-2-13,0-1-19,-1 1-17,-1 0 7,0-2 3,1 0-16,-1-2 20,2 0-17,0 0-3,1 0 7,2 0-23,-2 0-13,4 0 12,2 0-15,2 0-45,0 0-55,2 0-36,0 0-26,0 0-91,0-2-95,0-4-91,0 2-200</inkml:trace>
  <inkml:trace contextRef="#ctx0" brushRef="#br0" timeOffset="3310.647">4401 7423 499,'0'0'675,"0"0"-571,0 0-102,0 0-2,0 0 59,0 0 12,0 0-6,0 0-29,0 0 0,121 9-23,-107-1-10,-1 1-6,-3 3-13,-1-2 13,-4 0-52,-5-1 39,0 0 16,0 2 10,-5-4 16,-1 3-13,-5-4-10,1 2-3,-3-2 32,2-3-15,5 3-16,-1-5 12,3 0 6,0-1 7,4 0 4,0 0-20,0 2-7,0-2-6,0 3-7,6-1-49,3 3 59,4 3 52,-1 1-29,5 0 29,3 6-10,-4-1-15,2 1-26,-4 2-2,-1 3-20,0-3 18,-5 0 3,-1 1 4,-3-3 35,-2-1 3,-2 1 23,0-2 22,0-4 11,-4-1 28,-3-1 30,-1-2-8,0-3-38,-1 0-26,-2-1-20,-1-1 4,-2 0-20,4 0-6,0-3-41,-1-2 43,2 3-34,3-1-10,0 0-29,4 2-41,2 0-24,0 1-70,0 0-94,0 0-167,4 2-56,4 9 218,3 1-102,-2-3-415</inkml:trace>
  <inkml:trace contextRef="#ctx0" brushRef="#br0" timeOffset="3548.5324">4912 8260 874,'0'0'1340,"0"0"-1143,0 0-148,0 0 5,0 0 134,0 0-31,0 0-89,0 0-55,0 0-13,0 0-12,6-3-78,-1-4-123,1-3-110,5 1-277,-1-3-32,1 4-346</inkml:trace>
  <inkml:trace contextRef="#ctx0" brushRef="#br0" timeOffset="3989.0117">5091 7833 673,'0'0'1060,"0"0"-1060,0 0-94,0 0-52,0 0 146,0 0 61,0 0-61,0 0 0,0 0 31,0 0 18,0 0-30,99-14-19,-84 14 0,-2 0 13,-1 0 29,0 0-16,0 1-26,-2 1 46,-1-2-4,2 2-26,-1-2 30,-1 0-20,1 0-10,-1 3-13,0-3 1,-1 0-8,-2 1-5,0 3-17,-2-3 9,4 5 17,-4 2 0,-2 2 130,2 1-26,-2 3-46,0 1-16,0-1 20,0 3 12,-2 0-28,2 0 28,0 2-25,0 3-1,1-2-29,-1 3 10,0-3-26,2 2-1,1 0-2,-1-6-1,0 1 1,2-2-1,-1-1 1,-1-4-11,0-1 11,0-3 0,-2-3-62,-2 0-21,0-3-11,0 0-33,0 0-12,0 0-20,-2-3-42,-4-6-63,-7-3-960,5 3 1107</inkml:trace>
  <inkml:trace contextRef="#ctx0" brushRef="#br0" timeOffset="4150.2168">5222 8065 1641,'0'0'662,"0"0"-591,0 0-71,0 0 0,0 0 52,0 0 16,0 0 29,0 0 25,0 0 1,0 0-53,102 4-37,-77-4-33,-1 2-16,1 0-84,1 0-103,0-1-124,-2 1-257,-4-2-457</inkml:trace>
  <inkml:trace contextRef="#ctx0" brushRef="#br0" timeOffset="4314.6592">5795 8128 1800,'0'0'720,"0"0"-720,0 0-32,0 0-163,0 0 183,0 0-24,0 0-162,0 0-156,0 0 65,0 0-223</inkml:trace>
  <inkml:trace contextRef="#ctx0" brushRef="#br0" timeOffset="4683.6425">6008 7943 1471,'0'0'163,"0"0"-163,0 0-105,0 0 105,0 0 120,34-102-52,-28 85 0,0 3 49,-3 1-10,1 6 20,-2 3 15,-2 2-9,0 2-36,0 0-23,0 0-22,0 4-26,0 1-26,0 5 13,2 7 38,2 6 75,0 2-27,-2 0-57,5-4-13,-2-4-26,-1 2-2,0 5 1,2-4-1,0 1 0,0-1-1,-1-4-1,0-1 0,-1 0 2,-2-6 1,0 0-2,0-4-2,-2 1-30,2-5-32,-2 0-16,0-1-30,0 0-28,0 0-37,0 0-84,0 0-62,0 0-56,2-2-144,-2-5-193</inkml:trace>
  <inkml:trace contextRef="#ctx0" brushRef="#br0" timeOffset="5356.7425">6234 7812 150,'0'0'1176,"0"0"-890,0 0-286,0 0-35,0 0 35,0 0 98,0 0-14,0 0 14,0 0 9,0 0 0,64 5-32,-47 0-14,3 1-59,-2-1-2,2 3-1,-4 0-18,-2 0 16,-2 0-11,-3 3 11,-3 0-1,-4-1 4,0-1 0,-2 1-12,0-2-17,0-1 13,-6 1-62,-3-1-10,-3-1 1,-1 2 25,0-3-45,-1 0-4,0-1 33,4-3 26,2 1 26,1-2 9,3 0 17,2 2 26,2-2 9,0 0-13,0 0-22,4 0 0,1 0 0,3 0 1,2 2 85,0 2 21,6 0-9,-2 1-43,4 4-10,-1-2-28,2 3-14,0-1-2,-3 2 0,2 0-1,-4 2 16,2-1 0,-6 2 7,1-1 32,-5-1-32,-4-1 29,-2-1-7,0-1 14,0 3 41,-6-4 0,-7 3-19,-1-2-19,-2 1-24,-2-5 11,0 1-4,0-1-10,-2-5-22,3 0 10,3 0 9,-2 0 7,6 0-21,2 0-18,-2-3-65,6-1-47,2-1-72,2-5-88,0 0-170,0-4-78,0 5-99</inkml:trace>
  <inkml:trace contextRef="#ctx0" brushRef="#br0" timeOffset="5798.6494">6403 7390 734,'0'0'1128,"0"0"-946,0 0-182,0 0 0,0 0 120,0 0 107,0 0-88,0 0-81,0 0-29,0 0 13,-9 107-17,9-93-5,0-3-19,2 0-1,7 1 16,-3-1-14,2-4 1,3 0 29,0-1-19,0-3 0,1 0 3,0-2-15,2-1-1,-2 0-2,-1 0-23,2 0-24,-3 0-15,-1-1-33,-1-3-35,-4 0-76,5 0-2,-5-1 34,1 0-67,-3 1-135,-2-3-238</inkml:trace>
  <inkml:trace contextRef="#ctx0" brushRef="#br0" timeOffset="6049.2664">6559 7452 1106,'0'0'749,"0"0"-662,0 0-2,0 0 93,0 0 29,0 0 10,0 0-40,9 116-23,-7-91-39,1-2-3,1 0-25,-2-2-33,0-2-16,0 0 7,0-4-1,-2-3-12,0-1 6,0-3-6,0-3-29,0 2 16,0-5-16,0 1 10,0 0-13,0-3-28,0 1-83,0 0-77,0 4-122,0-1-138,0-1-346,0-3-840</inkml:trace>
  <inkml:trace contextRef="#ctx0" brushRef="#br0" timeOffset="7462.5127">1643 9757 463,'0'0'1099,"0"0"-875,0 0-58,0 0 74,0 0 0,0 0-21,0 0-58,0 0-10,0 0-39,0 0-6,-9-17-7,9 10-67,0-2 3,0-4-26,0-4-9,4 1-1,5-6-21,0 2 0,3-2 6,1 1-22,2 1 9,-1 0 6,2 3-12,-4 1-6,1 6-4,-2 0 13,-1 4 3,-1 2-3,-3 4 3,0 0-13,1 0 11,0 6 31,1 5 71,-2 2-13,2 5-23,-2 5 0,4 8-9,-6-4-26,0-3 25,-2-2-25,-2-7 1,2-1-1,-2 3-1,0-9-11,2-1 10,-2 0-11,0-5 11,0-2-14,0 0 16,0 0 0,0 0 2,0-6-2,2-7-22,0-4-96,3-4-14,-1-3 68,5 2-4,-1 0 65,5 2-23,-1 1-13,4 4 13,-2 1-12,1 4 22,0 3-10,-3 2 26,-1 3 32,-2 2 3,-3 0 40,0 0 5,1 9 65,1 0-36,-1 4-22,1 4-20,-1 3 6,-1 1-6,-2-1-44,0 2 25,2-3-23,0 0-9,-2-2-16,2-2-2,-2-1 0,2-3-17,-2-1 19,3 0-4,2-2-98,-1-3-41,2-1-56,5-2-49,3-2-84,0 0-223,0-2-440</inkml:trace>
  <inkml:trace contextRef="#ctx0" brushRef="#br0" timeOffset="7636.3195">2581 9743 749,'0'0'1227,"0"0"-1169,0 0 7,0 0 149,0 0 41,0 0-65,0 0-70,113 3-37,-93-5-41,4-2-29,-5-1-13,3-1-39,-6 1-89,0-1-111,-8-1-145,-4 0-162,-2 2-180</inkml:trace>
  <inkml:trace contextRef="#ctx0" brushRef="#br0" timeOffset="7800.2719">2611 9595 909,'0'0'1859,"0"0"-1807,0 0-52,0 0-20,0 0 20,0 0 167,0 0-80,0 0-20,0 0-35,0 0-30,131 10-2,-88-10-12,-3 0-174,-6 0-136,-6 0-293,-11 0-581</inkml:trace>
  <inkml:trace contextRef="#ctx0" brushRef="#br0" timeOffset="8902.7148">3339 9345 1112,'0'0'319,"0"0"-300,0 0 7,0 0 144,0 0 38,0 0-14,0 0-70,0 0-47,109 38-28,-91-30-17,0 1-32,-2 2-10,-5-3-2,0 4 10,-5-4-27,-4 1-6,0 0-7,-2-1 3,0 2 19,-4 0-15,-9 1 31,0 0-48,-5 0-42,-6 3-3,0-2 61,6-3 35,-2 2 0,5-1-1,5-2-14,4-2 16,4-2 19,2-3 4,0 3 16,0-2 61,6 0 11,4 2 5,5 1 33,5-5-32,0 2-20,2 0-33,2-2 7,-4 0-10,0 0-19,-3 0 13,-5 3-20,-1-3 0,-2 0-18,-5 0-17,0 0 0,-2 0 0,-2 0 2,0 0 14,0 0 3,0 0-16,0 0 0,0 0-3,0 0-43,0 0-76,0 0-42,2 0-36,2-5-75,0-2-46,3-3-160,-2 1-274,-27 40 95</inkml:trace>
  <inkml:trace contextRef="#ctx0" brushRef="#br0" timeOffset="9497.7658">3641 8988 473,'0'0'720,"0"0"-525,0 0-175,0 0 29,0 0 104,0 0 16,0 0-4,0 0-93,0 0-14,0 0-55,97 24 14,-82-14-17,-4 0-26,-3-1 25,-2 1-22,-3 2-35,-1-3 15,-2 2 1,0-1 42,-2-1-3,-7 0-75,1-1 32,-3-1 43,0-2 3,-1-1 11,0 0 15,4 0-25,2-3 15,0 1-13,4-2 13,2 0 13,0 0-16,0 2-12,0 0 22,2 2-4,4-1 36,4 5 14,2 2 12,2 1-26,1 1-10,0 1-29,0 1 5,-3-1-21,2 0-1,-2 0 1,-2-1 0,0 0-10,-4-3 9,-2 4-2,0-4 3,-4 2 13,0-2 0,0 3-11,0 0 33,-6-3 14,-4 1 35,-2-3 39,0-2-30,-3 0-31,0-4-14,0 1-10,0-2 11,2 0-36,3 0 9,2-2 7,-2 1-10,8-4 20,2 5-39,0-1-7,0-1-50,0 2-37,2-2-51,10 2-71,0 0 12,5 0-3,7 0-105,-1 0-166,-6 4-556</inkml:trace>
  <inkml:trace contextRef="#ctx0" brushRef="#br0" timeOffset="10050.7246">4186 9691 843,'0'0'1434,"0"0"-1120,0 0-166,0 0 29,0 0 127,0 0-11,0 0-100,0 0-63,0 0-49,0 0-27,-2-2-45,2 2-9,0-2-28,0 2-16,0-2-16,0 0-28,0 1-51,2-5-70,4-2-98,3-2-243,2-1-577,-3 1 299,-42 64 228</inkml:trace>
  <inkml:trace contextRef="#ctx0" brushRef="#br0" timeOffset="11067.9294">4559 9200 1176,'0'0'237,"0"0"-237,0 0-123,0 0 123,0 0 55,0 0 62,0 0-29,0 0 58,0 0 43,0 0-17,22 0-26,-18 0-56,4 0 4,0 0-19,2 0 15,2 0-22,1 3-7,4-3-35,0 0-23,0 3-3,0-2-11,3 2 11,-4-2-2,-1 1 2,0 3-2,-2-3-20,-3 3 18,1 2-25,-5-1 16,1 3 10,-1 1-13,-2 2 16,-2 1 39,0 2-13,0 2 19,-2 3-26,2-1-17,0 1 30,1 1-3,0-1-16,-1-1-13,0 0 0,2-2-1,0 0-2,0 0 1,0-2-14,0-1 12,0 1 4,-1-3 0,4 2-2,-3-3 2,2 0 0,-2-3 0,0-1-16,1 0-3,-1-5-29,-2-2-46,-2 0-32,0 0-84,0 0-118,0 0 36,0 0 51,-9 0-42,3-7-840</inkml:trace>
  <inkml:trace contextRef="#ctx0" brushRef="#br0" timeOffset="11250.589">4685 9460 2244,'0'0'307,"0"0"-268,0 0-7,0 0 42,0 0 71,0 0-55,0 0 0,0 0-39,0 0-12,0 0-15,72-29-24,-51 26-19,-4-1-19,3 2-84,-6-1-62,0 2-35,-4-1-46,0-3-166,1 3-67,-4-3-209</inkml:trace>
  <inkml:trace contextRef="#ctx0" brushRef="#br0" timeOffset="12957.868">4927 8869 711,'0'0'1003,"0"0"-818,0 0-169,0 0 13,0 0 108,0 0 41,0 0-110,0 0-39,0 0 23,0 0 3,61-12-23,-41 9-19,-1 1 0,-2 2-11,2 0 11,-5 0-13,4 0-19,-6 0 18,2 5-29,-6 0 11,-2 2 16,0 3-10,-4 0 13,-2-1-13,0 4 13,0 1 13,-6 1 22,-4 1-15,-4-1-1,4-2-9,-2 0-10,-2 0 0,6-4 12,0-1 5,2-1-17,1-2 0,3-3 12,0 0-11,2 0-1,0-2 0,0 2-23,0-2 10,0 2 13,6 2 17,1 1 47,3 2-3,3 1-28,0 1 5,3-2 10,2 1 4,-4-3-49,4 2 23,-6-2 3,1-1 29,-5 0-33,1-2-6,0 0 7,-3 0 0,-2-2 6,-2 0-13,0 0 0,0 0-6,-2 0 0,0 0-13,0 0-14,0 0-53,0 0-65,0 0-67,0 0-69,2 1-162,0 1 7,3 2-117,0 0-438</inkml:trace>
  <inkml:trace contextRef="#ctx0" brushRef="#br0" timeOffset="13252.8061">5534 9513 1129,'0'0'1552,"0"0"-1404,0 0-148,0 0 0,0 0 234,0 0 47,0 0-100,0 0-77,0 0-40,0 0-7,7 2-22,-5-2-35,-2 0-44,2-2-32,2 0-12,0-2-58,0 0-109,5-3-185,-4 1-362,3-1-642,-53 37 954</inkml:trace>
  <inkml:trace contextRef="#ctx0" brushRef="#br0" timeOffset="14401.6032">6033 9322 893,'0'0'437,"0"0"-343,0 0-29,0 0 75,0 0 172,0 0-26,0 0-128,0 0-77,0 0-33,0 0 7,9-12-55,-3-1-15,-2 0-33,3-7-4,-3 0 37,0-6 14,-2 2-11,2 2-56,-4 0 49,2 7 19,0-1 13,0 3-13,1 6-3,-3 1 3,0 4 87,0 2-6,0 0-30,0 0-12,0 0-36,0 3-3,0 9-26,0 11 26,0 12 110,0 4-17,0 2-51,0-4-26,5-6 13,1-2-6,0-5-4,0-4-18,-2-6 0,0-2-1,4 1 0,-2 0 0,0-2-2,-2-2-14,0-4-42,-2-2-16,0-3-51,-2 0-8,3 0-6,-1 0-42,0-5-56,0-5-107,0-1-57</inkml:trace>
  <inkml:trace contextRef="#ctx0" brushRef="#br0" timeOffset="14907.8314">6262 9102 1368,'0'0'621,"0"0"-621,0 0-85,0 0 85,0 0 189,0 0-66,0 0-55,0 0-3,0 0-27,0 0 1,109 37-6,-101-24-32,-4 0-1,-2 1-20,0-1 18,-2-2-11,0 1 0,-8-2 13,-2 0-39,-4-3-38,2 0 18,2-3 8,-4-1-14,6-2-7,2-1 30,2 0 39,-1 0 0,5 0-49,0 0 32,0 0-32,0 0 51,5-1-1,1-2 2,0 1 0,3 2 10,2-2 81,1 2 13,0 0 16,6 0-33,-1 4 4,0 4-40,-2 0-2,2 1-17,-2 1 4,-1 1-17,-2 2 0,-2 1 20,-2-1 3,-2 2-19,-2-1-11,-1 1 1,-3-1 20,0 0-8,-3-3 11,-5 0 35,-2 0-11,-6-1 14,4-2-26,-5-3-6,2 0-10,0-2 19,3-3-9,-4 0-7,6 0-3,2 0-19,0 0-13,0-3-27,6 0-11,0-1-14,2 1-21,0-2-65,0 0-35,6-3 18,8 3-126,0-3-303,4-1-60,-4 3-349</inkml:trace>
  <inkml:trace contextRef="#ctx0" brushRef="#br0" timeOffset="15108.1686">6768 9440 843,'0'0'1593,"0"0"-1377,0 0-177,0 0 22,0 0 196,0 0 57,0 0-133,0 0-96,0 0-53,0 0-13,2 3-3,-2-3-16,0 0-19,0 0-19,0 0-60,0 0-42,2 0-77,-2-3-85,4 0-156,-2-1-275,7-7-389,-28 29 593</inkml:trace>
  <inkml:trace contextRef="#ctx0" brushRef="#br0" timeOffset="15655.8049">7061 9232 1446,'0'0'497,"0"0"-351,0 0-107,0 0 71,0 0 75,0 0-43,0 0-77,0 0 28,0 0-93,0 0 0,6-104 0,-2 87 2,-2 3-2,0 0 0,0 3 7,0 4 35,-2-2 12,3 9-9,-3-5-6,0 5-20,0 0-19,0 0-19,0 0-7,0 0-6,0 0-3,0 2 9,2 3 26,3 2 38,-1 6 46,2 3 9,0 9-22,2 6-23,4 5 0,-2 5-10,-2-7-36,1-3 11,0-4 0,-3-7-13,0-3-3,-4-3 3,3-2-1,-3-1 1,2 2 0,-2 0 3,0-1 16,0-3-19,-2-3-19,0 0-42,0-4-16,0 1-26,0-3-47,0 0-37,0 0-36,0 0-91,0-13-102,0 2-114,0-11-164</inkml:trace>
  <inkml:trace contextRef="#ctx0" brushRef="#br0" timeOffset="16100.1714">7244 9063 401,'0'0'1638,"0"0"-1528,0 0-110,0 0-7,0 0 7,0 0 208,0 0-66,0 0-36,0 0-41,0 0-4,0 0-32,95 0-6,-77 0-7,2 0-14,-6 0-2,4-3 0,-3 1 0,-3 0 1,1 2-1,-2-3-3,-3 1-10,-4 2 11,0 0-14,-2 0 0,1 0-1,0 0 15,-1 0 2,2 2 39,0 1 16,0 6-20,0-2 10,0 3-29,0 1 7,1 2 12,2 5 3,-3-2-34,0 4 18,0 1-20,2 1 40,-4-2-7,3 3 13,-1-3-22,0 0-24,-2 1 30,5-2-29,-3 0 12,0 1-15,1-5 0,-1-1-3,0 1 0,0-5 1,-2 0 2,2 0 1,0-3-1,2-1-1,-4-1 0,0-2-24,-2-1-33,0 0-22,0-2-16,0 0-10,0 0-20,0 0-41,0 0-79,0 0-166,-4-7-78,-2 2-195,-4-8-58</inkml:trace>
  <inkml:trace contextRef="#ctx0" brushRef="#br0" timeOffset="16354.0583">7447 9317 398,'0'0'1940,"0"0"-1421,0 0-413,0 0-93,0 0 58,0 0 136,0 0-35,0 0-89,0 0-45,0 0 13,45 0-1,-25 0-12,6 0-12,0 0-7,-7 0-17,3 0-1,-8 0-1,-2 0 0,0 0 0,-6 0-2,0 0-11,-4 0 11,0 0-11,-2 0 10,0 0-25,0 0-13,0 0-20,0 0-11,0 0-37,0 0-47,-2 0-58,0 0-117,-2 0-329,2 0-544</inkml:trace>
  <inkml:trace contextRef="#ctx0" brushRef="#br0" timeOffset="17537.481">8873 8688 307,'0'0'1819,"0"0"-1440,0 0-350,0 0-7,0 0-12,0 0 68,0 0 44,0 0 23,0 0 41,129-4 15,-62 1-20,5-4-73,1 2-60,-10 1-32,-3 0-15,-8 4-1,-7 0-16,-7 0 0,-6 0 13,-12 0-23,-6 0-18,-6 3-51,-1-2 3,-3 0-7,1-1-13,-5 3 32,0-3 58,-5 0 2,-10 0-18,-15 0-81,-12-3-80,-11-4-60,-2-1-26,2 1 117,8-1-53,1-1 87,1 2 36,1-2 98,2 1 48,3 3-22,3-3 0,6 3 72,10 1 74,3 0-65,4 2 36,3-1 3,-1 1-26,3-3-40,2 4 14,4 1 16,0 0-7,0-2-39,0 2-19,0 0-45,0 0-13,4 0 1,4 0 12,5 0 39,13 3 3,10 4-13,17 0-13,7 0 13,3-3-10,-1 0-19,-5-2 0,-5-2-2,0 2-37,-8-2-25,-5 2-26,-9-2-6,-8 0 5,-6 3 4,-4-3 16,-1 0 23,-3 3-17,3-3 52,-6 0 13,-1 0 22,-4 0 7,0 0 26,0 0 6,0 1-6,0-1-13,0 0-13,0 0 3,-4 0-32,-1 0-6,-2 0-49,3-4 23,-2-5 19,0 0 13,1-2 0,-3-1 0,2-4-96,-3-1 93,2-1 3,-1 2 42,0-1 48,2-1-6,-4 3-52,4-2 16,0 4-6,2 1 45,2 2-39,2 3-25,0 3-4,0 0 39,0 2-10,0 0-48,0 2-54,2 0-29,4 0-10,4 4 48,10 6 44,5 4 1,9 6 2,10 7-2,4 0 0,-3-1 0,-11-4-1,-12-7 1,-4-4-2,-6 1-11,1 0 13,0 0-3,-2 5-20,-3-5 23,-6 0 0,0-1-15,-2-2 15,0 0 16,-10 0 26,-6 0-10,-5 3-9,-9 1-23,0-2-58,6-2-36,0-4-83,7 1-85,0 2-153,0-3-170,9-1-606</inkml:trace>
  <inkml:trace contextRef="#ctx0" brushRef="#br0" timeOffset="18798.7301">10432 8610 349,'0'0'365,"0"0"-244,0 0-82,0 0 111,0 0 3,0 0 16,0 0-3,0 0 33,0 0 64,0 0-23,11 15-30,-11-15-42,0 0-33,0 0-16,0 0 7,0 0-8,0 0-3,0 0-16,0-5-9,0-2-24,0-3-62,0-7-4,0-4-48,0-1-64,0-2 45,2 2-9,0 1 15,2 2 10,0 0 9,1 3 16,3 5-31,-2 2 5,5 2-6,2 2 0,-1 3-9,4 0 22,-4 2 6,1 0-10,2 4-5,-3 5 8,-1 4 33,4 8 13,-4 6 2,-3 8 39,-4-4-41,0-9 46,-2-5-30,-2-7-16,0 1-1,0-1 1,0-3 3,0 0 20,0-4-7,0-1-14,0-2-1,0 0 2,0 0 10,0-8-13,0-9-134,0-8-112,0-9 93,0-2 111,0-1-75,4 9-230,2 8 70,0 5 59,-2 4 139,2 1 60,0 2 19,1 3 19,-1 2 11,1 3 2,-1 0 37,0 11 120,-1 2-14,1 10 8,2 5-105,1 9 87,0 1-84,-1-9 23,-4-6-39,-2-9-32,0-5-21,0 0-10,0-1 14,0-1-15,0-4 1,2-2 12,-4-1 38,0 0-33,0-1-19,2-15-77,0-6-163,0-10-154,0-4 216,2 0 15,0 7-3,2 10-317,-2 4 483,5 3 274,2 1-212,1 2-62,1 1 95,4 1 51,-2 7 49,-5 0-6,6 3 68,-4 9 35,1 1-104,0 3-42,-3 2-37,1 3-41,-3 1-7,-1 0-9,-3-3-13,0 3-7,-1-5-31,-3-3 1,2-1-2,0-2-10,-2-3-86,2-1-59,2-5-45,-2 0-199,4-2-72,3 0-67,0-6-234</inkml:trace>
  <inkml:trace contextRef="#ctx0" brushRef="#br0" timeOffset="19081.8345">11266 8386 42,'0'0'1407,"0"0"-1215,0 0-143,0 0 22,0 0 79,0 0-1,0 0-3,0 0-20,0 0 7,0 0-26,-74-37-27,65 39-51,-1 5-13,0 6 7,-4 0 12,6 2 46,-2 5-23,1-1-20,0 0-35,7 0 12,0 0-14,2 0 14,0-2-13,6 2 8,6-4-10,0 1-22,7-1-39,8-1-17,10-4-2,1-3-78,0-7-36,-2 0-195,-8-7-92,-7 2-163</inkml:trace>
  <inkml:trace contextRef="#ctx0" brushRef="#br0" timeOffset="19599.6699">11595 8373 1045,'0'0'40,"0"0"643,0 0-644,0 0 65,0 0 91,0 0-43,0 0-150,0 0 121,0 0-29,0 0 9,0 0-103,-85-37-13,77 47-16,-2 1 16,1 5-19,-2 1 25,5 3 7,2-2 20,2 3-18,-1-2-2,3 0 0,0-2 0,5-2 1,3 1 2,3-5-3,2 0 0,-1-4-15,4-4 4,-2-3 10,3 0 1,4 0-2,-2-7-30,3-7 3,0-8-36,4-7-64,-2-8 57,-5-4-87,-2 0 114,-6 3 42,-7 3-189,-4-1-19,0 4 155,0 1 53,-2 9 6,-5 3 59,3 5 88,-5 6 42,3 0 70,0 3-3,-1-1-10,3 3-82,0-1-38,2 4-49,0 0-25,2 0-55,-2 4-35,-3 9 7,1 12 28,1 11 70,3 6-19,0 4-16,5-4 7,6-7-18,-1 2-23,3-4 11,0-5-12,-2-8 23,-3-5-1,-2-2-19,4 1 13,2-1-15,0 1 1,-4-5-2,1-1-28,0-3-11,-5-2 1,0-1-71,-2-2-22,0 0-7,0 0-17,3-8-77,-3-4-160,2 3-369,-2-10-550</inkml:trace>
  <inkml:trace contextRef="#ctx0" brushRef="#br0" timeOffset="19954.5314">12113 8071 1007,'0'0'482,"0"0"-351,0 0 12,-42 132 25,35-87 43,3-3 19,4 3-68,0-4-20,0 2-39,4-4 3,5 3-29,4-3-6,2-3-23,-3-4-19,4-7 12,-6-4-22,-2-5 10,0-3 16,6 2-7,-2 2-3,3-1 16,-2-5-25,-2-3-1,-3-1-9,0-5 3,-1 0-3,-3 1-16,1-3-38,-3 0-29,0 0-29,0 0-28,2-3-33,0-1-52,0 1-123,0-3-287,4 2-159</inkml:trace>
  <inkml:trace contextRef="#ctx0" brushRef="#br0" timeOffset="20740.1889">12407 8468 192,'0'0'1593,"0"0"-1304,0 0-217,0 0-17,0 0 100,0 0 97,0 0-52,0 0-40,0 0-9,0 0-23,-20-11-29,20 5-29,0-2-32,0-3-38,0-1-11,0 2 9,2-5-42,4 2 9,2 2-23,-2-2 23,0 6-19,2 0-26,3 3-22,2 0 12,-1 4 16,1 0 26,2 2-10,0 7 16,-3 2 16,2 5 10,-2 0 3,-2 4 0,-3-4 12,2-1-12,-5 0 0,-2-6 12,0 2-1,-2-4 2,0-3 32,0-2-12,0 0 6,0-2 22,0 0 0,0 0-19,0-2 3,0-5-32,0-5-73,0-1-65,0-6 54,2 0 39,2-1-39,1 2 25,-3 1 48,4 0 10,0 6-21,1 4-10,-3 3 32,3 2 3,-3 2 23,0 0 0,0 4 29,2 7 29,1 0 6,0 5-45,-1 1 7,0 0-4,-2 3-25,-2-3-7,0-2 0,2-3-16,-4-3 1,3-1 2,-1-5-2,-2-1 12,0-2 3,0 0 3,2 0-2,1 0-17,-1-3-33,2-7 8,0-4-56,2-3-222,1-2 131,-1 0 169,0 2-65,5 4 45,-2-2-9,1 6 32,0 4 32,4 1 56,-4 4-23,0 0 6,2 0 16,-4 2 45,0 3 17,-1 5-27,-1-1-45,3 3 3,-5 0 0,-2 1-25,0 3-33,0-3 13,-2 0-3,0 0-29,0-1 11,0-2-14,0-1-48,0-1-57,0-3-68,0 1-75,0-3-91,0 0-261,5-3-145</inkml:trace>
  <inkml:trace contextRef="#ctx0" brushRef="#br0" timeOffset="20933.3566">13119 8506 1140,'0'0'1606,"0"0"-1606,0 0-65,0 0 65,0 0 68,0 0 9,0 97-16,-4-77-9,2-5-11,2 0-2,0-2-23,0-1-3,0 0-13,0-5 0,0-1-90,0 1-103,0-7-59,2 2-136,2-2-99,3 0-31,-2-2-114</inkml:trace>
  <inkml:trace contextRef="#ctx0" brushRef="#br0" timeOffset="21250.6211">13075 8303 42,'0'0'1973,"0"0"-1333,0 0-479,0 0-80,0 0 21,0 0 55,0 0-58,0 0-99,0 0-12,0 0-20,0 3-32,0-3-80,4 0-165,3 0-309,-1 0-360</inkml:trace>
  <inkml:trace contextRef="#ctx0" brushRef="#br0" timeOffset="21792.6387">13366 8480 355,'0'0'993,"0"0"-424,0 0-500,0 0-50,0 0 49,0 0 39,0 0 3,0 0-71,0 0 107,0 0-85,17-114-45,-11 94 7,2 3-23,2-1-39,-2 5 36,-2 4-52,-2 1 39,0 2-13,-2 5 12,1-1-8,1 2-8,1 0-9,1 0 42,0 7 34,3 3 8,1 4-3,1 3-14,0 3-22,-3 1 24,0 2-25,-2-2 13,2-2-12,-6-2-6,0-1-5,0-5 8,-2-3 26,0-2-23,0-5 10,0 1 26,0-2 38,0 0 23,0 0 0,0-7-10,0-3-90,2-5-127,0-2 21,2-2 77,0-3 26,2 3-71,6 0 48,-4 4-106,4 0 64,-1 3 45,4 4 23,-2 4 2,-1 1 14,4 3 52,-4 0 32,-2 0-16,2 7 13,-4 4-10,0 2 3,1 2-48,-3 0-4,3 5-9,-3-6 3,-2 2-31,1-3 0,-3-1 10,0-3-11,-2-3-22,2-1-52,-2-3-58,0-2-19,0 2-66,0-2-110,0 0-85,0-9-27,-4-1-102,2-12-170</inkml:trace>
  <inkml:trace contextRef="#ctx0" brushRef="#br0" timeOffset="22053.0871">13877 8069 1385,'0'0'329,"0"0"-225,0 0 35,0 0 85,115 128-52,-87-82-27,-4 1-12,-8-1-1,-1 0-61,-2 0-7,-3-4 3,-3-1-41,-5-4-26,-2-4 16,0-7-15,0-6-1,-2-5 0,0-4 18,-5 1-18,1-3 0,0 3-16,-1-5-42,1-3-57,1 0-1,3-4-26,2 0-32,0 0-95,0-8-111,4-4-131,3 0-43</inkml:trace>
  <inkml:trace contextRef="#ctx0" brushRef="#br0" timeOffset="22218.5724">14357 8539 1738,'0'0'648,"0"0"-538,0 0-23,0 0-3,0 0 23,0 0-46,119-10-19,-99 10 6,-4-1-23,6 1 1,-6 0-13,2-2-13,-4 0 0,-5 2-106,-1-2-81,-3-2-64,-5-3-112,0 0-72,0 0-580</inkml:trace>
  <inkml:trace contextRef="#ctx0" brushRef="#br0" timeOffset="22398.1">14368 8376 2765,'0'0'356,"0"0"-356,0 0-54,0 0 54,0 0 160,0 0-26,0 0-26,0 0-4,0 0-31,0 0-6,95 8-29,-69-8-37,-1 0-1,-3 0-29,-1 0-59,-2 0-83,-8 0-94,-3 2-142,-1 0-411,-7-2-915</inkml:trace>
  <inkml:trace contextRef="#ctx0" brushRef="#br0" timeOffset="35680.6547">14221 1777 238,'0'0'196,"-2"-2"-85,2 0-33,0 0 173,0 0-108,0 0-16,-2 2-3,2-2-20,0 0-26,-2 1-45,2-1 9,-2 0 39,2 0-12,-2 2 2,2-2-2,0-1 2,-2 3 0,2 0 4,-2-3 6,2 1-19,-2 2-27,2-2-34,0 2 12,-2 0-13,2 0 0,0 0-3,-5 0-16,3 0 17,0-1-15,0 1-5,-3 0-4,1 0 26,-2 0-1,-2 0-26,-2 0 4,2 0 20,2 1-10,-2 3 9,1-1 2,-1-3 0,1 3 0,1 1 0,2-2-10,-3 0 11,3 1-27,-2 1 28,0 2-26,-1-1 10,0-1 14,3 1-27,0 3 29,-2-1 0,2-2-1,0 1-17,0 0 15,-2-1 6,2 1-1,2 0-2,-2-1 0,0 2 2,-2 0 11,0-1 10,-1 1 13,-2 1-33,3-1 13,2 1-13,-3-3-3,3 2 0,0-2-13,0 1 0,-3 0 0,5-1-13,-2 1 7,2 0 19,2-1 3,-3 2 20,3-2-21,-2 1-2,2 2-12,-2-2 12,2 1 9,0 0-9,-2 1 0,2 2 9,-4-2-9,2 1 3,0-2-6,0 4 3,0-3 0,-2-1 0,2 2 33,-1-1-20,0-3-7,1 4-2,0-4-2,0 0 21,2 2-11,0-4-9,0 3-3,0 0-11,0-1-29,0-1 40,0 1 16,0 2 5,0-4-21,2 4-18,0-2 16,6-1 4,-4 2-2,0-1 23,0-1-23,-2 1 0,2 2 0,0-4 16,1 2-15,-1 2-1,0-1 0,3-1-1,-3 1 1,2 0 7,-1-1-7,1 1-1,-2-1 1,2 2-10,1-1 11,0-2-1,-1 1 0,0-1-13,0 1 13,-2-1 1,6 2 0,-6-1 34,2-3-35,-2 0 0,2 3-13,-4-4 13,5 3 0,-3-1 13,-2-3 3,5 3 2,-5-1-18,2 0 0,-2 0 0,0 0-3,0-1 2,0 1 1,1 0 0,-1-2 3,0 2-3,-2-2-2,2 2-14,2 0 14,0 0 2,3 0 18,-1-2 5,1 1-20,-1 1-2,0 0 2,2 0 1,4 3 22,-4-4-25,0 1 0,1 0 2,2 1-3,-3-3 12,0 3-12,1-1 0,-1 0 0,3-2 2,2 0 11,-3 0 23,6 0-36,-4 0-4,2 0 2,4 0-27,-3-4 27,-1 1-21,2 0 4,-6 1 16,2 0-7,2-1 10,-6 0 26,-2 1 3,0 0-13,-1 0 0,-1 1 17,-1-1 9,-1 2 0,-2 0 13,0 0 3,0 0 0,0 0 10,0 0 9,0 0 7,0 0-4,0 0-15,0 0-17,0 0-16,0 0-6,0 0-10,0 0-13,0 0 16,0 0-17,0 0-2,0 0-1,0 0-1,0 0 0,0 0 2,0 0 0,0 0 0,0 0-16,0 0 0,0 0-13,0 0-10,0 0-21,0 0-15,0 0-21,0 0-62,0 0-91,-5 0-224,1 0-123,1 2-420,15-4 787</inkml:trace>
  <inkml:trace contextRef="#ctx0" brushRef="#br0" timeOffset="42298.5931">15020 8216 259,'0'0'244,"0"0"99,0 0 2,0 0-169,0-16-59,0 13 42,0 1 36,0-2 0,0 2-42,0 0 31,0 0-13,0 0-32,0 1-17,0-2-12,0 3-14,0-1-16,0 1-9,0 0-11,0 0-15,0 0-23,0 0-10,0 0-12,0 0-22,0 0-17,2 0-9,0 0-12,0 0-20,8 0 6,6 0 74,0 0 2,10 0-2,-3 0-10,5 0 8,0 0-30,-3 4 31,1-1-18,-3 1-23,-4 0 42,3 2-35,-8 1 3,-2-2-14,2 3 44,-6 1-56,-4-4-22,0 2 51,-4 1 3,0 1 7,0-2-1,0 3 4,-4-3 16,-4 2 13,0 1-13,-4-3-19,2 4-27,0-2 27,-6 0 4,4 2 15,1 3 0,-4-2-12,3 1 11,1 0-27,1 0 28,-1 1-2,0 1-27,5 0-1,0-3 27,2 0-13,2-3-7,2 1-3,0-3-19,0 1-23,0-3 32,2 0 4,4 0 32,0-1 1,0 0 19,0 2-20,3-3-20,0-1 20,-3 2 20,0 1-20,1-5 2,-1 3 17,5-1 78,-3 0-29,3-1 0,1-1-16,6 0 3,-4 2-29,6-2 16,-4 0 0,4 0-23,-1 0-18,-5 3 32,4-1-8,-8 0-25,3 1 39,-2-1 0,-3 0-7,-2 2-9,-4-3-21,1 2 36,-3-3 11,2 0 5,-2 0 7,0 0 10,0 0 2,0 0-6,0 1-3,0-1-3,0 0-7,0 0-3,0 0-10,0 0-12,0 0-4,0 0-6,0 0-19,0 0-12,0 0-42,0 0-42,0 0-44,0 0-68,0 0-101,0-4-243,0 1-251,0 10-556</inkml:trace>
  <inkml:trace contextRef="#ctx0" brushRef="#br0" timeOffset="44053.547">3050 8465 111,'0'0'212,"0"0"-49,0 0-65,0 0 169,0 0-62,0 0-65,0 0-35,0 0 18,0 0 20,-6-5 30,6 5 2,0 0-29,0 0-32,0-2-11,0 2 7,0 0 10,0 0-10,0 0-26,0 0-14,0 0-15,0 0-7,0 0-6,0 0-7,0 0-2,0 0-1,0 0-17,0 0-15,0 0-16,0 2-13,0 1-7,0-1 36,4 5 16,3-1 7,1 1-9,0 1-14,4 1-2,-2 0 1,4-2-12,0 3 11,2-3 1,1 1 1,0-1 14,2 0-14,-1 0 0,-2-4 2,2 4 4,0-4 7,-1 3-13,3-3 0,-2 0 1,2-2 11,-2 1-12,2 0 0,-3-2 0,2 0-22,0 0 21,1 0-7,-2 0 5,0 0 3,-2 0-2,1 0-1,-2-2-13,0 0 16,0 1 0,-2-2 2,-1 2-2,4-1 0,-4-2 2,0 2 10,4 0-12,-4 1-3,1-1 2,2 2-2,-4-2 2,1-1-22,-2 1 21,6 2 1,-6-1 2,3-1-4,0 0 6,0-1 13,-1 3-16,-1-5 22,2 1-18,-3 1 18,0-2-22,2 0 3,-2 1 20,-2-1-20,1 1-3,0-2 22,-1 1-5,-4 2-16,1 1 14,-1 0-14,-4 0 1,2 2 26,-2-2 11,0 2-4,0 0 6,0 0 1,0 0-1,0 0 7,0 0-3,0 0-10,0 0-10,0 0-12,0 0-13,0 0-2,0 0-14,0 0 3,0 0-6,0 0-29,0 0-66,0 0-65,0 0-88,0 0-126,4-1-278,-2-3-55,-8 9-330</inkml:trace>
  <inkml:trace contextRef="#ctx0" brushRef="#br0" timeOffset="46056.5035">3085 9810 76,'0'0'212,"0"0"-52,0 0-30,0 0 76,0 0-128,0 0-52,0 0-10,0 0 30,0 0 29,22 13-4,-20-11-2,-2-2-1,3 0 4,-3 2 13,2-2 6,-2 0 0,0 0 3,0 0-3,0 0 3,0 0-6,0 0-20,0 0-6,0 0 6,0 0 19,0 0-2,0 0-4,0 0-10,0 2-13,0-2-26,0 3-13,0 0 10,2 2 4,-2 1 2,5-1-3,-1 3-30,0 2 17,0-3 2,0 3-20,3-1-1,-1 1 1,0 2 35,5-3-18,-4 2-18,1 1-2,0-1 2,3-1 13,-2 1-13,1-1-13,0-1 13,4 2 0,-4-3-11,3 2 11,2-2 13,-2 1 0,1-3-10,2-1-2,-2 0 0,0-2 1,2 1-2,-4-1-8,3 0 8,-2 1 2,2-2 11,-3 0-11,2 0-2,0-2-13,-4 1 11,4-1 2,-2 0-1,-1 0-19,0 0 20,-1 0 2,1 0-2,-1 0-1,1 0-1,2 0 2,-1 0-3,4 0 19,-4-3-18,3 1 2,0-2-3,0 2-13,-1-1 16,2-2 2,-4 2 1,0-1-3,4 0 3,-6 0 7,1 2-10,-2-2 0,-1 1-1,-2 0 1,1 0 2,-1 1 11,0 0 0,-4-2 0,3 1 13,-1 3 3,-2-2-7,1 2 1,-3 0 2,0 0 14,0 0 6,0 0 12,0 0 10,0 0 13,0 0-9,0 0-21,0 0-18,0 0-6,0 0-10,0 0-14,0 0-2,0 0-2,0 0-14,0 0 3,0 0-3,0 0-3,0 0-19,0 0-36,0 0-47,0 0-23,0-2-26,0 2-75,0-3-182,2 0-80,0-2-13,0 0-171,-8 23 245</inkml:trace>
  <inkml:trace contextRef="#ctx0" brushRef="#br0" timeOffset="52681.454">15351 7392 150,'0'0'277,"0"0"-127,0 0-111,0 0 261,-2 0-130,2 0-56,2 0-20,2 0 27,0 0-24,1 0-22,1 0-3,1 0-11,1 0 40,2 0-30,2 0-9,-4-2-23,0 1-16,2 1 19,2 0-42,-4 0-27,0 0 11,1 0 16,-1 1 0,3 3 19,-2 0 10,-3 1-25,0-1 22,-2 2-26,0 1 0,3-2 6,-4 2-6,-1 3 13,-2 1 23,0 1-17,0 1-17,0 2-1,-7-1 2,0-1-6,-1-1-17,0 1-6,-3-1 6,-2-1-13,2 0 31,3-1 2,-2 0-17,1-1 17,0-1 11,3 1-11,0-1-11,2-1 9,0 2-9,2-1-25,-1-3 20,3 3 13,0-3-26,0 1-23,0-1 52,0-1 2,3 0 15,3 2 64,2-3 32,0 1-22,6-1 19,0 0-32,-1-3 35,4 2-39,-2 1 10,1-3-10,0 0-16,-2 2-16,0-2-19,-2 0-4,-4 0 10,1 0-26,-1 3-3,-1-3 0,-3 0-2,-2 2-11,0-2 11,0 0-11,-2 2-3,3-2-16,-3 2-46,0-2-34,0 2-21,0-1-64,2 3-82,-2 0-6,0 0-57,0-1-153,0 2-300,-9-32 675</inkml:trace>
  <inkml:trace contextRef="#ctx0" brushRef="#br0" timeOffset="53689.1427">15986 8565 112,'0'0'156,"0"0"53,0 0 72,0 0 12,0 0-147,0 0-28,0 0-1,0 0-13,0 0-6,0 0 22,8 10-6,-6-8-4,-2 0-45,2 0-4,3 0 4,-3 0-3,0-1-14,0-1-9,3 3-3,-3-3 19,2 0 10,-2 0-27,2 0-9,-2 0 13,2 0 7,-2-4-20,0 2-7,0-2 17,0 0 9,-2 1-25,0-2-1,0 3 1,0 1 19,0 1-10,-2-2-3,-2 2 9,2 0-3,-2 0-6,2 0-29,-2 0-25,0 0 2,0 3 4,1 4-10,1-4-3,0 3 3,2-2 16,0 0 13,0-1 0,0 1 2,2-2-2,3 0 26,-3-2 3,0 0-3,-2 0 6,2 0 6,-2 0 30,0 0 5,0 0 13,0-4 4,0 0-33,0-2-57,0 3-13,-2 1-19,-2 0-22,-5 2-48,0 0-32,-1 0-171,1 2-8,-1 7-141,-1 4-92,2-5-431,82-19 507</inkml:trace>
  <inkml:trace contextRef="#ctx0" brushRef="#br0" timeOffset="74571.3971">4224 8535 110,'0'-2'254,"0"2"-153,0-2-55,0 0-17,0 2-16,0-3 196,0 1-66,0 2-55,0-2-45,0 2-21,0-3-18,0 3 32,0 0 12,0-1 1,0 1 3,0 0 0,0 0 1,0 0-18,0 0-15,0 0-17,0-2 26,0 2 14,0-2 12,0 2 4,0 0-14,0-3-12,0 3 2,0 0 8,0 0 15,0 0 10,0 0 1,0 0 5,0 0-12,0 0-20,0 0-42,0 0 0,0 0-36,0 0-3,0 0-19,0 0-17,2 0 52,2 3 23,3 1 13,4 0-10,-3-2 13,5 3 7,0-1-23,-1 2-13,3-2 12,0 1 1,0-1-4,-1 1 4,2-5 0,-2 5 20,1-5-7,2 2 16,-2-2-18,0 0-11,2 0-13,-5 0 11,4 0-31,-2-4 32,1 1-1,0-4-17,2 2 2,-2 0-25,-2 0 13,-1-1 26,2 3-10,-6-1-8,0 0 21,1 0 0,-5 1 3,3 0 10,-3 1-13,-2 0 26,0 0 4,-2 0 2,0 2-6,2 0 6,-2 0 14,0 0 3,0 0 6,0 0-7,0 0 4,0 0-13,0 0-7,0 0-9,0 0-21,0 0 1,0 0-3,0 0-21,0 0-70,0 0-19,0 0-29,-2 0-30,2 2-17,-2-2-84,2 2-85,0-2-121,0 2-10,4-8 469</inkml:trace>
  <inkml:trace contextRef="#ctx0" brushRef="#br0" timeOffset="75340.309">5186 8327 114,'0'0'140,"0"0"-16,0 0 16,0 0-48,0 0 240,0 0-143,0 0-143,0 0 12,0 0 34,0 0-17,-47-21 35,45 18-9,0 3 55,0 0-39,0 0 23,0 0-14,2 0-26,0-3-15,0 3-4,0 0-10,0 0-13,0 0-29,0 0-16,0 0-13,0 0-2,0 0-11,0 0-7,0 0-9,0 0-6,4 0 6,0 0 29,2 0 29,5 3 6,2 1-12,2 2-10,-1 1 22,6 0-12,-2-2-23,4 1 32,-1 0-30,5-1 18,-3 2 5,0-5-12,1 4-11,-1-5-1,1 0 1,-1-1 10,-2 0 14,3 0-25,-4-1 2,4-6 0,-3 0 26,3 2 0,-6-3-11,2 1-18,-6 1-2,2 1 2,-4-2 0,-1 4 2,-3-1-2,1 1 1,-3 3 15,-3-3-13,-1 1 0,-2 2 20,2 0 9,-2 0 7,0 0-14,0 0-9,0 0-14,0 0-2,0 0-1,0 0-15,0 0-9,0 0-30,0 0-35,0 0-45,0 0-52,0 0-150,0 5 35,0 3-46,2-1-215,-4-27-375</inkml:trace>
  <inkml:trace contextRef="#ctx0" brushRef="#br0" timeOffset="76384.3624">4678 9801 187,'0'0'179,"0"0"-42,0 0-32,0 0 181,0 0-84,0 0-55,0 0-56,0 0-3,0 0 13,0 0-3,-4-7 9,4 7 3,-2 0 20,2 0 10,0 0-11,0 0-2,0 0-14,0 0-26,0 0-19,0 0-13,0 0-10,0 0-7,0 0-6,0 0-18,0 0-14,0 0-32,0 0-19,0 2-3,4 2 54,5-1 29,2 4-16,1-2 6,4 3-18,4 1-1,12-1 0,7 1 14,5 1 18,1-5-9,-3-3-4,-6 1 7,-2-3-26,-2 0 0,-7 0 1,-5 0-1,-6 0-3,2 0 0,0 0-20,1-5 20,2 5-22,-2-5 25,-1 2 26,-2-2-7,-4 1-17,2 1 15,-6-1-17,0 2 19,0-1-6,-2 0 6,-1 2 26,-1-1-16,0 0-13,-2 0 3,0 2 13,0 0 3,0 0 1,0 0-11,0 0 1,0 0-4,0 0-19,0 0 10,0 0-13,0 0-26,0 0-21,0 0-33,0 0-33,0 0-54,0 0-59,0 0-103,0-2-139,0-3-121,2 2-209,-4 13 426</inkml:trace>
  <inkml:trace contextRef="#ctx0" brushRef="#br0" timeOffset="78915.6398">16185 7940 18,'0'0'30,"0"0"55,0 0 25,0 0 21,0 0-1,0 0-22,0 0 65,0 0 48,0 0-126,-10-7-56,10 5 13,0 2 52,0-2 49,-2 2-3,2 0-17,0 0-32,0 0-20,0 0-26,0 0-19,0 0-7,0 0 10,0 0 7,0-1 15,0 1-3,0 0 4,0 0 6,0 0-13,0 0-3,0 0-4,0 0 4,0 0-1,0 0 1,0 0-7,0 0-16,0 0-17,0 0-12,0 0-29,0 0-16,0 0-4,4 1 49,2 1 42,4 2-16,4 0 6,-2-3-3,3 2-25,4-3-4,-2 2-2,3-2 2,-2 0-35,4 0 19,-3 0-3,0 0-14,-4 0-9,1 0-48,-2-2 61,-6 2-10,0-3 20,-2 3 16,-4 0-20,1 0 12,-3 0 11,0 0 23,0 0-20,0 0 10,0 0 0,0 0 0,0 0-12,0 6 2,0 2 29,0 2 20,0 3-29,0 4 15,0 4-34,5 8 5,-3-4-9,2-1-19,0 3 19,0-6 16,-2 3-9,2 2 6,3-3-10,-1 0-2,1 0-1,-3-2-1,0 1 0,0-5 0,-1 3 1,-1-2 15,0 2-13,-2-1 24,2-1-14,-2-1-8,0-2-2,0 1 27,0-6-29,0 2 2,-2-2 15,2-1-17,-2-2 0,2-4-1,0-1-25,0 0-25,0-1-4,0-1 0,0 0 0,0 0-3,0 0-7,0 0 1,0 0-24,0 0-35,0-5-49,0-5-127,-5 1-362,1-1-98</inkml:trace>
  <inkml:trace contextRef="#ctx0" brushRef="#br0" timeOffset="79220.8096">16243 8270 1502,'0'0'767,"0"0"-622,0 0-145,0 0 0,0 0 88,0 0 25,0 0-26,0 0 12,0 0-5,0 0 5,65 0-44,-39 0-7,-1 0-14,1 0-33,-2 0 1,-4 0 0,2 0-1,-8 0 0,-1 0 1,-2 2 0,-5-2-2,-1 0 0,-3 0-16,0 0 15,-2 0-3,0 0-21,0 0-17,0 0-13,0 0-5,0 2-8,0-2-12,0 0-17,0 0-22,0 1-56,0-1-119,0 0-116,0 2-107,0-2-194,0-5 243</inkml:trace>
  <inkml:trace contextRef="#ctx0" brushRef="#br0" timeOffset="81337.689">16631 7599 280,'0'0'359,"0"0"166,0 0-340,0 0-90,0 0 28,0 0 43,0 0 32,0 0 0,0 0-32,0 0-37,0 0-35,0 0-27,0 0-8,0 0-5,2 0 11,0-3-14,5 0-28,-3-3-10,3-2-10,-1 1 16,0-2-18,-2-1 1,2 0-2,4-1-1,-4-2-31,0 1 13,-2-3-33,2 1 14,-1 1-14,-1 1-19,0 1 55,-1 4 16,-1 1-3,-2 2 2,2 2 1,-2-1-16,0 3-13,0 0-10,0 0 7,0 0 19,0 5 0,2 2 13,0 7 71,0 4 0,0 2 3,2 3-51,-1 0-11,1 0 1,2 0-13,-2-3 0,3 2 0,-1-1 2,1-3 0,-3-4 6,0 0-8,-2-3 0,0-4 19,0 1-15,0-1 12,0-5-16,-2-2 0,0 3 3,0-3 26,0 0 6,0 0 4,0 0-13,0 0-17,0 0-9,0 0-48,0 0-3,0 0-14,0 0-25,0 0-39,0 0-84,0 4-144,0 1-82,0 3 84,0-2-248,0-29 49</inkml:trace>
  <inkml:trace contextRef="#ctx0" brushRef="#br0" timeOffset="82014.9779">17130 8453 953,'0'0'629,"0"0"-447,0 0-169,0 0 35,0 0 163,0 0 104,0 0-41,0 0-42,0 0-20,0 0-7,-2 3-24,2-3-38,0 0-36,0 0-22,0 0-12,0 0-17,0 0-5,0 0-8,0 0-5,0 0 4,0 0 2,0 0-7,0 0 0,0 0-2,0 0 8,0 0-2,0 0 8,0 0-2,0 0-4,0 0 0,0 0 1,0 0-10,0 0-19,0 0-15,0 0-1,0 0-2,2 0-19,0-3-18,0 3-12,1-2-26,3 0-27,4-2-17,8-2-32,-2 3-66,8-1-112,-3 2-188,0 0-460,-4 0-486,-159 32 956</inkml:trace>
  <inkml:trace contextRef="#ctx0" brushRef="#br0" timeOffset="84156.5748">6082 8472 91,'0'0'196,"0"0"-111,0 0-43,0 0-6,0 0 10,0 0 9,0 0 10,0 0 190,0 0-125,15 0-52,-11 0-16,0 1-60,2 2 18,-2-1 29,4 0 6,-4 1 7,2-1 22,0 2-45,0 0 4,1 0-41,-1 1 76,5-1-42,-2 1 35,1 2-22,3-1 0,2-1-17,1 3-12,2-2 32,3-1 16,6 4-42,8-6 19,3 2-45,0 0 17,0-1-17,-13-3 13,-1-1-14,-10 0 1,4 0 0,1 0 16,4-3 3,0-2 27,3 0-30,-2-3-13,-1 0 20,-4 1-9,0 1-12,-2-1 18,-2 0 23,-1 2-11,-2-1-13,-4 0 4,0 1 3,-2 1 13,-1 0 13,-1 0-4,-4 2-3,2 1 4,-2 1-1,0 0 0,0 0-9,0 0-7,0 0-6,0 0-4,0 0-5,0 0-5,0 0-9,0 0 7,0 0-10,0 0-54,0 0-40,0 0-28,0 0-37,0 0-113,0 0-55,2 1-83,3 3 22,-1 0-179,-15-13 116</inkml:trace>
  <inkml:trace contextRef="#ctx0" brushRef="#br0" timeOffset="85621.0116">5997 9733 46,'0'0'179,"0"0"-32,0 0-20,0 0-10,0 0 164,0 0-92,0 0-72,0 0-45,0 0-14,0 0-3,-5 2 1,5-2 15,-2 0 24,2 0 28,0 0 20,0 0-6,0 0-21,0 0-18,0 0-14,0 0 3,0 0 10,0 0 0,0 0-3,0 0-11,0 0-15,0 0-26,0 0-7,0 0-6,0 0-10,0 0 4,0 0 2,0 0-9,0 0-16,0 0-16,0 2-13,0-2-16,0 2 1,2-1 31,5 5 13,0-2-1,1 3 1,2 1 3,3-1-3,2 4-4,2-2-9,-2 0 22,2 1-9,3-1 0,-2 2-2,1 0-11,3 0 13,-1 0-1,0-1 1,1 0 1,-2-2 13,2-1-14,-1 1-3,0-3-13,0 0-20,3-3 33,-1-2-22,3 0 25,-3 0-20,2 0 20,1-2-38,-3-5 18,1 2-2,-5-1-7,0 0 9,-3 1-2,0-1 20,-6 2-11,-2 0 13,2 3-24,-6-1 24,-2 0 23,0 2-7,-2 0 6,0 0 11,0 0 8,0 0 11,0 0 3,0 0-4,0 0 10,0 0 10,0 0-4,0 0-3,0 0-3,0 0-4,0 0 4,0 0-7,0 0 0,0 0-19,0 0-9,0 0-14,0 0-12,0 0-16,0 0-25,0 0-19,0 0-4,0 0-22,0 0-23,0 0-51,0 0-49,0 0-85,0 0-156,0 0-125,-2-3-233,4 6 185</inkml:trace>
  <inkml:trace contextRef="#ctx0" brushRef="#br0" timeOffset="87718.4478">6534 8879 100,'0'0'114,"0"0"-23,0 0-29,0 0-26,0 0 7,0 0 6,0 0-4,0 0-9,0 0 6,-4 0 95,4 0-55,-2 0-37,2 0-5,0 0 12,0 0 16,0 0 1,0 0 12,0 0 4,0 0-20,0 0-26,0 0-20,0 0 4,0 0-3,-2 0 6,2 0-3,0 0-1,0 0-2,0 0-4,-2 0-15,2 0 0,0 0 3,0 0 15,0 0 7,0 0 13,0 0 10,0 0 13,0 0 3,0 0 6,0 0-12,0 0 12,0 0 7,0 0 3,0 0-3,0 0-14,0 0-5,0 0-4,0 0-4,0 0-12,0 0-10,0 0-3,0 0 6,0 0 0,0-2 7,0 2-10,0-2-10,0 1-15,2-6-2,0 2-2,2-5-29,0-2 3,0 1 7,1 0 19,-1-1-23,0 3 23,-4-1-2,2 5 1,-2 1-18,0 2 15,2 2-12,-2 0 3,0 0-6,0 0-7,0 0 3,0 0 21,0 2 0,0 3 2,2 6 29,1 1 36,-1 4-17,0 1-35,0 1-13,0 0-1,3 1-2,-1-2-29,0-1 32,0-1-2,0-4 2,-2 0-2,0-2-11,0-4 13,-2-1-1,2 0 0,2 0 0,-4-2 1,0-1 26,0 1-7,0-2-2,0 2-5,0-2 1,0 2 10,0-2-1,0 2-6,0-2 4,0 0-17,0 2-1,0-2-2,0 0-45,0 2-48,0 0-46,0-2-88,0 3-113,4-1-50,0-2-183,-2 2-402,-12-17 975</inkml:trace>
  <inkml:trace contextRef="#ctx0" brushRef="#br0" timeOffset="90149.8939">17723 8029 2,'0'0'111,"0"0"-10,0 0-19,0 0-33,0 0-43,0 0-6,0 0-39,0 0-3,2 0 29,-2 0 10,0 0-36,0 0-91</inkml:trace>
  <inkml:trace contextRef="#ctx0" brushRef="#br0" timeOffset="90582.5951">17723 8029 75,'16'-9'470,"-16"7"-21,0 2-120,0 0-120,0 0-27,0-3 55,0 1 0,0-1-56,0-1-71,0-2-13,0-2-10,0 1-39,0-3 4,0-1-23,0 1-4,0-1-25,0-1 26,2 3-13,-2 3 19,3 1 26,-3 2-13,0 1-45,2 0 0,-2 2 0,0 0 3,0 0-3,0 0 0,0 0-48,0 2-19,0 3 2,4 3 65,0 4 26,0 9 13,5 12-1,-5 9-5,3 6-32,-3-4-1,2-6 0,-2-6-6,2-5 5,-1-3-28,0-4 3,-1-6 26,-2-2 1,0 0-1,2 3-3,-2-1 1,0-3-17,0 0-4,-2-3 4,2-1 3,-2-5-20,0 3 14,0-2 6,0-1 0,0 0-4,0 1-15,0-3-4,0 1-12,0-1-8,0 0-15,0 2-16,0-2-33,0 0-75,0 0-36,0 0-36,0-8-134,0 1-169,0 14 25</inkml:trace>
  <inkml:trace contextRef="#ctx0" brushRef="#br0" timeOffset="91230.1667">17873 7957 365,'0'0'382,"0"0"-122,0 0-119,0 0 8,0 0-18,0 0 64,0 0-42,0 0-33,0 0-88,0 0-9,110-7-20,-95 11 23,0 2 7,-4 1-33,-1 1-13,-1 0 0,-2 1-36,-3 2 7,-2-3-43,-2 4 24,0-3 15,-2 3 4,-7-3-27,-4 3-28,3-2-17,-3-1-3,-2 0 16,0-3 29,5-1 43,-3 1 14,6-5 15,3 0 29,2-1 59,2 0 16,0 0-39,0 0-16,2 0 3,2 0-26,3 0-24,2 0 34,3 0 55,3 0 17,2 0-47,0 0-25,5 0-20,-6 7-6,6-2 3,-6 3 23,1 3 6,0-1-6,-2 2 22,3 2-22,-8 0-14,-2-1-9,0 0 4,0 1 35,-4-2-26,-2 0-10,-2-4-3,0 2 3,0-2 10,-4-1 13,-6 1-1,0 0-18,0-3 25,-3 2-19,-2-2 10,2-1-4,-4-2-6,4 0 32,1-2-19,1 0 32,0 0 16,3 0-20,4 0-31,-2 0-11,2 0-24,1 0 12,1 0-13,2 0-19,0 0-74,0-2-30,0-2-3,2-1-38,3-4-79,-1 1-118,0-6-35,0 2-578</inkml:trace>
  <inkml:trace contextRef="#ctx0" brushRef="#br0" timeOffset="91666.065">18126 7599 805,'0'0'1038,"0"0"-947,0 0-1,0 0 82,0 0-7,0 0-45,0 0 58,0 0 12,0 0-52,0 0-77,4-87-20,-2 78 26,2-2-22,1 1 6,-1-1-28,0 1-23,-2 2 3,2 4 29,-4 1 3,2 1-13,-2 0-9,0 2-13,0 0-1,0 0-18,0 0-4,0 0-8,0 2-5,2 3-5,3 3 41,0 8 0,3 10 32,-2 11 9,2 3-22,1 0 7,-2-11-24,-5-9 0,0-4 1,-2-5-3,2 3-1,0 0 0,0 2 0,0-3 1,0-1 2,0-2 1,-2-4 13,2-1-16,-2-3-28,0 0-7,0-2-23,2 2-22,-2-2-19,0 0-42,3 2-49,-1 1-23,2 1-74,3 1-44,-3-3-108,2 5-63,1-6-467</inkml:trace>
  <inkml:trace contextRef="#ctx0" brushRef="#br0" timeOffset="92038.3671">18682 8357 2103,'0'0'976,"0"0"-833,0 0-123,0 0 50,0 0 127,0 0 106,0 0-76,0 0-86,0 0-32,0 0-6,3 1 20,-3-1 4,0 0-41,0 0-46,0 0-37,2 0 0,-2 0-3,0 0 0,0 0-21,0 0-19,2 0-28,0-1-58,0 0-67,4-2-85,2-1-201,8-1-288,-4 1-684,-62 22 100</inkml:trace>
  <inkml:trace contextRef="#ctx0" brushRef="#br0" timeOffset="93316.7786">7120 9693 218,'0'0'529,"0"0"-18,0 0-429,0 0-56,0 0-10,0 0 130,0 0 33,0 0-45,0 0-14,43 42-29,-29-33 19,1 1-26,5 0 3,0 1-15,0-1-8,1-1-2,9 3-17,2 0 0,8 2 10,0-2 3,-1-3-55,-3-1 32,-7-3-18,-1-2 2,-7-1-6,-2-2 19,-4 0-16,4 0 29,3 0-19,1-7-14,0 2 17,-4-3 3,-2 3-12,-4-3 9,-5 5-4,-2-1 7,-1 2 7,-5 0 15,0 2 10,0 0 3,0 0-7,0 0-15,0 0-7,0 0-6,0 0-13,0 0-8,0 0-11,0 0-16,0 0-19,0 0-28,0 0-33,0 0-28,0 0-30,0 0-41,-3 0-63,3 0-123,-2 2-123,0-2-173,9-2-368</inkml:trace>
  <inkml:trace contextRef="#ctx0" brushRef="#br0" timeOffset="94604.3086">7710 8862 53,'0'0'229,"0"0"-31,0 0-35,0 0 105,0 0-30,0 0-56,0 0-32,0 0-30,0 0-3,0 0 0,0-5-13,0 2-13,0 1-42,0-2-33,0 0 16,2-1 23,-2 1-13,0-2 1,2 1-11,-2 0 33,0 0-7,2 2-29,-2 1-10,0-3 27,2 1-11,-2 1-35,3 0-18,-3 2-2,2-1 7,-2 2 11,0 0-17,0 0-13,0 0 3,0 0 16,0 0 13,0 0 13,0 2-10,0 4-3,0 4 32,0 0 62,2 8-20,3 2-24,-3 0-48,0 1 8,2-1-10,-2-3-9,2-5-4,-2 0 16,0-2-3,0-3 2,0-2-1,-2-2 3,2-1-1,-2-2 10,0 2 6,0-2 7,0 0 3,0 0-29,0 0-27,0 0-47,0 0-23,0 0-19,0 0-72,0 0-81,0 0-59,0 0-138,-2 0-313,4-2 362</inkml:trace>
  <inkml:trace contextRef="#ctx0" brushRef="#br0" timeOffset="95452.0061">7024 8283 437,'0'0'192,"0"0"23,0 0-35,0 0-37,0 0-13,0 0 7,0 0 9,0 0-9,0 0-4,0 0-16,0 0-26,0 0-20,0 0-6,0 0-3,0 0-7,0 0-10,0 0-9,0 0-10,0 0-7,0 0-6,0 0-12,0 0-1,5 0-10,-3 2 10,9-1 23,-3 3-10,5 0-13,-1 0 29,6 1-10,0 2-17,2-2-2,1 0 0,0 0 0,9 1-1,3-1-2,8-1 3,1-2 0,-4-2 19,-4 0-17,-6 0-2,-6 0 3,-7-2 16,-1-2-6,4 0 0,0-1-13,2-2 3,-6 2 13,-1 0-12,0-2 12,-2 4-15,-5-1 12,-4 0 6,0 4-16,0-2 17,-2 2-4,0 0-3,0 0-10,0 0 13,0 0-15,0 0-1,0 0-13,0 0-9,0 0-4,0 0-3,0 0-26,0 0-36,0 0-54,0 0-88,0 0-53,0 0-26,-2 0-53,-4 0-179,2-1-71,16 2 615</inkml:trace>
  <inkml:trace contextRef="#ctx0" brushRef="#br0" timeOffset="96467.4155">7165 7761 271,'0'0'241,"0"0"-137,0 0 124,0 0 10,0 0-52,0 0-56,0 0-16,0 0 7,0 0-50,0 0-16,10-26 14,-8 20-40,3-3 19,-3 0 8,2 1-21,-2-5-2,0 2-7,0-1-10,-2 2-6,2-1-7,0 4-3,-2 1 32,0 1-2,0 1-27,0 4 16,0-2 1,0 2-7,0 0-10,0 0 10,0 0 6,0 0-19,0 3-29,0 3-71,0 6 100,0 5 61,0 9 66,0 8-72,0 2-23,3-8-29,-1-8 23,0-5-24,0-2 0,3 2 17,-3 1-18,2-1 9,0 0-10,-2-5-4,-2-2-11,2 0 15,-2-2 16,2-2-3,-2-2-13,2 0-13,-2 0-45,0-2-42,0 0-43,2 0-16,-2 0-3,0 0-14,2 0-32,0 0-65,4-2-151,-4-3-195</inkml:trace>
  <inkml:trace contextRef="#ctx0" brushRef="#br0" timeOffset="97000.6793">7339 7625 378,'0'0'675,"0"0"-427,0 0-239,0 0 4,0 0 36,0 0 59,0 0-30,0 0-23,0 0 4,0 0-24,24-3-22,-14 3 0,-2 0-13,2 0-1,2 0 0,-2-2 1,3 2 1,-5 0 1,5 0 1,0-2-1,-3 2 9,1-2-9,0 0-1,-3 2-1,0 0-12,1 0 12,-2-3 2,-1 3-2,-2 0-3,0 0-10,-2 0 0,-2 0-7,2 0 1,-2 0-4,0 0 10,0 0 10,0 0-10,0 5 13,0 1 2,0 1 37,0 3 26,0 1-7,0 4-35,0 3 26,0-1-10,0 3-26,0 0 26,0 1 13,0-1-49,5 1 33,-3-3-14,0 0 8,2-3-28,-2 0 39,3 0-41,-1-1 0,0-3 18,1-1 8,-3-3-26,2-1 1,-2 0-1,2-3 0,-2 0 0,-2-1-3,2-2-10,-2 0 13,0 0 3,0 0 23,0 0 3,0 0 4,0 0-11,0 0-10,0 0-12,0 0-39,0 0-35,0 0-43,0 0-26,0 0-29,0 0-20,0 0-35,-6 0-119,0 0-188,18 0 88</inkml:trace>
  <inkml:trace contextRef="#ctx0" brushRef="#br0" timeOffset="97200.7468">7474 7860 466,'0'0'1042,"0"0"-941,0 0-99,0 0-2,0 0 127,0 0 81,0 0-14,0 0-51,0 0-30,0 0-35,43-11-14,-32 7-32,-1 2-20,3 0-12,-5 0-16,3 1 15,0-1-25,-3 2-25,0 0-79,4 0-100,-2 0 32,-2 0-62,-2 0-36,4 0-124,-6 2-313</inkml:trace>
  <inkml:trace contextRef="#ctx0" brushRef="#br0" timeOffset="98007.5815">7676 7354 3,'0'0'382,"0"0"-222,0 0-82,0 0-3,0 0 143,0 0-29,0 0-42,0 0-27,0 0-3,0 0-13,-2 0-25,2 0-31,0 3-22,0-3-25,0 0-1,0 3 0,-2 3 40,2-1 25,-2 3 39,0-1-74,0 3 2,2-3-16,-3 3-15,3 0-2,0-1-16,0 1 17,0-3 1,0 2 15,3 2-16,-1-3 0,2-1 3,0 1 20,3-3-10,-1 1 0,1 1 0,-1-5-13,0 3 20,-2-2-17,0-1 24,3 0-25,0-2 12,-3 3-11,2-3 30,-2 0 9,0 0-40,0 0 1,1 0 13,2 0 33,-3-3 3,0-1-17,0 1 1,0-3 3,-2 2 3,3-1-4,-3-2-5,0 2-11,-2-1-19,2-1 46,-2 1-27,2-1-9,-2-1 9,0-2-21,0 2 33,0 1-2,0-1-16,0 2-3,0 0-9,0 2 8,0 0 34,-2 1-43,-2-1-3,-1 2-10,-1 0 8,0 2-46,-4 0-33,-2 0-22,-2 2-84,-1 7 9,-2 3-56,0 4-35,0 2-105,4-3-222,-8 2-202</inkml:trace>
  <inkml:trace contextRef="#ctx0" brushRef="#br0" timeOffset="111558.2298">10553 10098 193,'0'2'437,"0"-2"111,0 0-275,0 0-110,0 0-17,0 0 62,0 0 32,0 0-20,0 0-39,0 0-13,0 0-24,0 0-28,0-2-23,0 0-10,0-2-13,0-2 10,-2 1-4,2-4-3,-3-1-35,3-2-38,0-3-6,0-2-7,0-2 1,0 0-23,5-5-10,4 2 32,-3 0-41,0 5 26,1 3-17,-1 2-6,-2 4-16,2 3 0,1 2 0,2 1 6,-3 0-4,2 2 8,0 0 12,2 2 3,-2 6 13,0 2 6,-2 2-3,1 2 4,2 1 20,-3 2 2,-2 3 1,-2-2 2,0-3 13,0-2-15,-2-4 19,0 0-18,0-6 17,0-1 4,0-2 22,0 0 3,0 0-3,0 0-13,0 0-10,0-5-22,3-4-36,-3-2-57,4-4 22,-2-3 7,2-1 6,5-1 3,-3 2 35,3 3-35,-1 0 10,-2 5 13,6 2-7,-4 2-16,-2 5 3,2 1 33,-2 0 6,6 0 13,-2 7 16,1 4 75,-3-1-43,3 4-9,0-1-13,-3 0-26,-2 3-1,0-3 1,-2 2 0,1-1-11,0-1-2,-5-4 0,2-1 0,-2-2 10,0-3-10,0-3-16,0 0-16,0 0-14,0 0 24,0 0 19,2 0 12,0-9-47,2-4-112,2-3-119,0-3 18,3 1 128,4-1 136,0 1 9,-3 3 63,3 2 6,0 1 13,-1 4 20,-1 3 32,-2 3-17,-1 0-51,-4 2-4,0 0-2,3 4 2,0 3 10,-3 4-26,0-2-23,-2 2-6,2 2-2,-2 2-22,0-1-1,-2 1 12,0-2-12,0 1-1,0-1-38,0-1-52,0-3-24,0 0-64,0 2-59,0-2 3,0-1-59,0-3-202,0-1-291</inkml:trace>
  <inkml:trace contextRef="#ctx0" brushRef="#br0" timeOffset="111883.1154">11474 9849 1375,'0'0'592,"0"0"-592,0 0-29,0 0 29,0 0 76,0 0 31,0 0-23,0 0-10,0 0-9,0 0-13,-53-38-3,47 38-46,0 0-3,-6 0-52,4 9 13,-2 2 39,0 4 23,-2 0-4,4 2 4,2 0-10,2 5-10,1-2 13,3 1-16,0 1-9,0-3 6,9 0 3,1 0-3,6-2 0,0-2-17,4-3-9,0-1-45,10-3-39,5-2-76,5-6-64,-4 0-166,-13 0-187,1-8-127</inkml:trace>
  <inkml:trace contextRef="#ctx0" brushRef="#br0" timeOffset="112515.05">11808 10026 365,'0'0'1171,"0"0"-1054,0 0-104,0 0-12,0 0 100,0 0-26,0 0 9,0 0-68,0 0-13,0 0 52,8-112-13,-2 99-40,-1 2 17,-1 2-19,0 1 2,3 1 9,-3 5-11,0 2-2,3 0 1,-3 0-25,2 0-13,0 5 39,3 2 10,0 7 65,-1 1-43,0-1-32,-2 6 3,1-3 0,-2 0-3,-1 1 16,-2-5-18,0-3 2,0 0 0,-2-8 0,0 3-14,0-5 14,0 0 38,0 0 14,2 0-10,-2-5-42,0-5-35,2-4-118,0-3 114,3-3-107,-3 0 68,2 1 26,2 0 17,3 2 5,-3 3 14,3 2 16,-5 5 1,2 3 22,3 2 29,-5 2 36,3 0-27,-1 0-59,0 10 50,-2 2 9,5 1 33,0 2-32,-3 3-36,0-1 3,-2 0-27,1 0 14,-5-4 0,2 1-16,0-7 0,0 0-3,-2-4 0,0-1-29,2-2-10,-2 0 9,0 0 10,2-2-12,0-8-11,3-5-41,-1-2-173,0-4 42,5 0 26,-3 1 130,4 0 61,2 4-1,-2 3 2,-2 3 69,2 5 55,2 1 29,-2 4 9,-4 0-25,3 0-56,0 7 39,-1 5 71,-2 1-55,3 5-42,-3 2-23,3 2-16,-3-2-26,1 2-27,-1-4-1,0-1-1,-2-2-1,2-4-44,2-4-71,0-3-114,0-4-26,5-2-95,2-7-186,4-17-578</inkml:trace>
  <inkml:trace contextRef="#ctx0" brushRef="#br0" timeOffset="112766.7446">12587 9576 1463,'0'0'1256,"0"0"-1256,0 0-29,0 0-68,0 0 97,0 0 71,0 0-45,0 0-25,0 0 28,0 0 0,-55 77 3,53-47-16,0 9-16,2-1 2,0 0-2,0-4-22,0-2 2,6-1 1,0 1-10,2 1 10,1-2-10,4-3-49,-3-3-28,-3-7-43,3-5-113,1-3-76,0-1-85,-1-2-219,10-1-21</inkml:trace>
  <inkml:trace contextRef="#ctx0" brushRef="#br0" timeOffset="113365.7931">12738 9857 1284,'0'0'819,"0"0"-776,0 0-41,0 0-2,0 0 2,0 0 82,0 0 0,0 0-22,-2-103 12,10 95-62,0 2-12,3 3-35,2 3-24,-3 0 11,1 0 25,0 6 23,-3 3 19,-2 4 72,-1 5-49,1 0-29,-2 1 3,-2 3-13,1 0 0,-3-5-3,0-3 12,0-2-13,0-5 1,0-2-19,0 0-23,0-5 29,0 0 13,0 0 32,0 0-3,0-5-29,0-7-63,2-3-131,0-3 103,2 0-19,0-2 110,5 2-10,-3 1 10,2 2-32,4 1 32,-2 6 0,-2 1 25,3 4 37,-2 3 22,-1 0-12,-2 0-17,1 6 16,1 6 16,1 1-6,-3 2-45,1 3-7,-1-1-10,-2-1-7,0-1-11,-2 0 1,0-6 0,3-2 1,-5-1 14,0-4-17,2 0 2,-2-2-2,0 0 0,0 0-16,0 0-13,0 0-7,2-4-22,1-4-39,1-3-87,2-2 12,2-1-85,0-1 156,4 2 79,-2 2 9,0 4 13,1 2 19,0 0 114,-1 5 33,-1 0-30,-1 0-9,1 0-4,0 9 9,-3-1-32,0 3 4,-2 0-34,0 2-21,0 0-8,-1 2-12,0-4-16,-3 0-10,0-2-3,0 1-32,0-5-35,0 2-68,0-4-78,0-1-147,0-2-75,0 0-154,2 0-486</inkml:trace>
  <inkml:trace contextRef="#ctx0" brushRef="#br0" timeOffset="113541.2047">13407 9792 228,'0'0'2149,"0"0"-1860,0 0-289,0 0-97,0 0 94,0 0 3,0 0 39,0 0-39,0 0-16,0 0-10,52-32-19,-45 32-42,-1 0-195,-2 0-189,-2 7-128,3 1-232</inkml:trace>
  <inkml:trace contextRef="#ctx0" brushRef="#br0" timeOffset="113715.2282">13518 10113 1387,'0'0'283,"0"0"-140,0 0-22,0 0-31,0 0-12,0 0 3,-12 106-19,10-93 8,-2-4-69,2 1-2,2-5 0,-2 2-31,2-5-134,0-2-148,0 0-64,2-2-110,2-5-236</inkml:trace>
  <inkml:trace contextRef="#ctx0" brushRef="#br0" timeOffset="114186.3358">13776 9744 1497,'0'0'808,"0"0"-808,0 0-64,0 0-11,0 0 75,0 0 107,0 0-104,0 0 65,0 0-19,16-105-7,-4 92 6,-2-1-48,0 5-27,-1 3 2,2 1 9,-3 3 15,-1 2 1,-1 0 0,0 5 20,0 7 31,3 8 24,0 7-30,-3 1-32,-2-1 13,-2-7-24,-2-6-2,2 0 0,0-2 1,-2-4-1,0-2 0,0-4 19,0-1 20,0-1 16,0 0-4,0 0-12,0 0-7,0-5-19,0-7-13,0-3-106,0-2-1,2-2 10,2-2 46,4 4 9,-2 2 26,0 1 3,0 4 13,1 5 13,-1 1-13,3 2 19,-3 2 26,0 0 20,1 4-1,-3 5 43,4 2-43,1 3-22,-2 0-7,-3 1 10,0-1-42,0 1 10,-2-4 0,-2-2-13,2-1 2,0-2-2,0-2-1,-2-3-37,0-1-62,2 0-42,-2 0-19,2 0-33,0-8-84,4-10-83,-4 3-101</inkml:trace>
  <inkml:trace contextRef="#ctx0" brushRef="#br0" timeOffset="114425.0437">14128 9404 2263,'0'0'46,"0"0"25,0 0-52,0 0 75,81 132 9,-60-90-19,-2-1 19,-4-6-26,-3 4 4,2-1-1,-4-2 3,-2 0-41,1-1-26,-2-9 3,-5-4-17,0-7 28,-2-2-30,0 0-2,2 3 1,-2-1 0,0-3 0,0-2-82,0-5-78,0-1-83,0-2-53,2-2-179,4 0 4,1-11-153,-1 1-151</inkml:trace>
  <inkml:trace contextRef="#ctx0" brushRef="#br0" timeOffset="114584.694">14699 9847 1861,'0'0'295,"0"0"-142,0 0 28,0 0-30,0 0-73,115 24-17,-94-21-22,2-1 19,-4 0-39,3-2 6,-4 0-25,4 0-2,-5 0-78,0-2-113,-4-5-163,-5-3-121,-2-3-111,-3 2-474</inkml:trace>
  <inkml:trace contextRef="#ctx0" brushRef="#br0" timeOffset="114800.2051">14723 9654 1634,'0'0'1624,"0"0"-1624,0 0-71,0 0-18,0 0 89,0 0 140,0 0-25,0 0-3,0 0-14,0 0-25,121 19-10,-81-19-25,-11 0-35,-7 0 14,-12 0-17,3 0-13,0 0-28,-2 0-16,-3 0-16,-2 0-73,-2 0-48,-1 0-36,-3 0-53,0 0-237,0 0-247,-3 0-666</inkml:trace>
  <inkml:trace contextRef="#ctx0" brushRef="#br0" timeOffset="120217.8807">6452 3188 398,'0'0'339,"0"0"-137,0 0-163,0 0 17,0 0 51,0 0 30,0 0 0,0 0-1,0 0 14,-3-15 6,3 15-7,0 0-16,0 0-29,0 0-10,0 0 6,0 0 10,0 0-13,0 0-33,0 0-22,0 0-20,0 0-22,0 0-22,3 0-14,3 0 36,4 0 63,6 0-18,2 0-3,6 2 3,3 0-13,9 0-30,4-2 17,5 2 4,-5-2 1,1 0-23,-5 0 21,-4 0-21,-4-2-1,-8 0 0,6 0 1,-5-2 1,1 3 20,3-3-9,-6 2-10,5 0-2,1-1-1,1 3-3,-1-4 3,-2 1 0,1 2 1,-1-1 2,-2 2 0,0-3 0,1 3-2,-2 0-1,2 0 10,-3-2-10,2 2 0,-4 0 1,5 0 0,-6-2 18,6 2-16,-3 0 23,2-3-14,0 1-8,3 0 8,2 0 8,-4-1-19,4 0-1,-3 1-3,3 1 3,-2 1 0,-2-2 3,2 2-4,-3 0 2,3 0-1,-6 0 0,4 0 2,-3 0 21,0 0-20,0 0-3,3 0 13,-4 0-12,4 0 1,2 0 0,-4 0 0,4 0-2,-1 0 3,3 0 9,0 0-10,-2 0 1,2 0 16,-3 0-17,5 0 11,-4 0 19,-2 0-30,4 0 17,0 0 0,-3 0-19,1 0 0,-4 0 0,4 0 2,-5-2-2,5 2 0,-6-2 0,4 2 0,-3 0 15,2-2-15,-4 2-15,4 0 15,-4 0 0,3 0-13,-4 0 13,4 0 13,1 0-10,-2-2 10,2 2 6,3-1-3,-4 1-5,4-3-11,-3 3 0,3 0 0,-3 0-18,2 0 18,-1 0 0,-2 0 12,0 0-9,-1 0-3,0 0-1,-2 0 1,-3 0 0,6 0-2,-5 0 4,2 0 8,0 0-8,-3 0 11,4 0-13,-2 0 1,4 0 2,-2 0 10,4 0 3,-5 0-16,4 0 0,-4 0-17,3 0 17,-2 0 1,0 0-1,0 0 0,2 0-3,-3 0 15,-1 0-10,4 0-2,-4 0-17,2 3 17,1-3 2,0 1 17,0-1-16,0 0-2,0 0 0,-2 0-1,2 0 1,-4 0-1,4 2 0,-2-2 2,1 0-2,-2 0 1,-1 0-1,2 0-2,-2 0 2,2 0 13,-2 0-2,-1 0-10,4 0 2,-4 0-3,0 0-1,-2 0 1,0 0 3,-3 0-3,2 0 1,-3 0 17,-1 0-18,-1 0 0,-2 0 3,2 0 6,-1 0-7,-1 0-2,1 0 16,-1 0-16,-2 0 0,0 0 1,-2 0 12,2 0-10,-2 0 13,0 0 0,0 0 6,0 0-6,0 0 9,0 0 0,0 0 13,0 0 3,0 0 0,0 0-6,0 0-4,0 0-9,0 0-3,0 0-3,0 0-13,0 0 13,0 0-13,0 0 12,0 0-2,0 0-10,0 0 13,0 0 2,0 0 2,0 0 2,0 0 0,0 0 3,0 0-3,0 0-6,0 0-4,0 0-10,0 0-2,0 0 0,0 0-2,0 0-1,0 0-16,0 0 0,0 0-2,0 0-20,0 0-35,0 0-81,0 0-55,0 0-80,0 0-223,0 4-509,-2 0 298,4-12-344</inkml:trace>
  <inkml:trace contextRef="#ctx0" brushRef="#br0" timeOffset="122614.9201">15474 9492 320,'0'0'476,"0"0"-27,0 0-286,0 0-7,0 0 46,0 0 58,0 0-21,0 0-28,-6-20-34,6 20-16,0 0-32,0 0-30,0 0-19,0 0-6,0 0-20,0 0-16,0 0-12,0 0-26,4 0-35,2 0-24,7 0 57,0 0-8,3 0-12,4 5 22,2-1 0,-4 1-38,-1 1-1,2 0 39,-4 2 0,0-1 0,-4 0-33,-3 2-5,-2 0-1,-2 0 27,-4 1-17,0 4-32,0-1 59,-4 4 0,-6 1-18,-5-1-22,-2 1 1,-2 4 5,0-4-6,0 4 42,-3-1 0,4-1-2,-2-2-1,6-3-10,1 1-3,0-4 13,4 2-10,1 0-6,4-1-1,-2-1 17,1 1-36,3-2 37,-1-1-14,3-1 0,0-1-20,0-3 17,10 2 19,0-2 13,0 1 42,10-2 22,-1 0 10,5-3-45,0 1 35,2-2-6,0 2-49,-3-2 4,3 2 51,-10 1-64,4-1 29,-6 3-23,-1-2 0,-2 2 10,-3-2-10,1 1-19,-3 2 13,0-3 38,1 3-26,-3-2-2,1-2 2,-3 0-24,0 1 12,-2-3-11,2 0 11,-2 0-11,0 0-1,0 0-1,0 0-67,0 0-51,0 0-68,0 0-90,2-7-193,-2-3-213,2 1-572</inkml:trace>
  <inkml:trace contextRef="#ctx0" brushRef="#br0" timeOffset="125448.5675">15776 9104 398,'0'0'769,"0"0"-395,0 0-269,0 0-86,0 0 33,0 0 39,0 0-13,0 0-7,22 0 11,-8 0 5,0 0 1,4 0-4,1 0-68,-3 5 36,4-3-30,-6 1-22,0-1-2,-4 1-30,-4 0 9,-2 1 21,0-1-21,-4-1 1,0 2-27,0-2 11,0 1 38,-4 3 46,-6 0-43,-4 2-3,-6 1-52,1-1 20,-2 0 6,4-3 13,-1 1-16,6-2 28,2-1-28,0-3 28,6 3 2,2-3-2,2 0 0,0 0-31,0 1 16,0-1-20,4 3-42,6-2 78,0 1 103,0 3-22,3-3-58,2 5-4,-2-3-16,-1 3-2,4-1-1,-4 1-19,0 1-4,2-1 6,-4 1 15,-2 2 2,-1-2-29,0-1 29,-5 1-26,0-1 26,-2 1 16,0 0 29,-2-2 17,-7 1-13,0 1-7,-1-1 9,-2 0-25,-2 0 3,2-1 4,1-2 9,0-1-6,3-1-7,-1-2 6,3 0-22,-2 0 0,4 0-10,-3 0 17,5 0-20,-1 0-19,3-2-45,0 0-46,0 2-17,0 0-74,0 0-78,3 0-163,1 0-282,3 4 336</inkml:trace>
  <inkml:trace contextRef="#ctx0" brushRef="#br0" timeOffset="125899.599">16243 9954 836,'0'0'1570,"0"0"-1305,0 0-185,0 0 20,0 0 118,0 0 101,0 0-55,0 0-63,0 0-22,0 0-6,0 0-39,0 0-44,0 0-25,0 0-13,0 0-2,0 0 2,0 0-9,0 0-12,0 0-19,0 0-12,0 0-2,0 0-16,0 0-10,0 0-12,0 0-22,0 0-18,2-1-25,-2 1-63,2-2-127,2-4-182,0-2-503,1 3-419,-22 27 319</inkml:trace>
  <inkml:trace contextRef="#ctx0" brushRef="#br0" timeOffset="129869.3714">4222 10081 396,'0'0'205,"0"0"79,0 0-147,0 0-23,0 0-56,0 0-9,0 0-20,0 0-12,62-2-8,-52 2-8,-1 0-1,-1 4 0,0-1 0,0 3 30,-2 0-28,-2 2 37,-2 1 0,0-1-26,0 4 7,-2-1-18,0-1 21,-2 0-7,-2 2-16,-2-2-16,-3-3 12,0 1-12,1-1-16,-3-3-1,3 1 13,-3 0 1,5-3 19,-3-1-39,5 2 39,0-3 42,0 0 17,4 0-10,0 0-27,0 0-10,0 0-12,0 0-1,0 0-1,0 0-34,0 0-16,0 0 3,0 0 14,0 0-5,0 0 11,0 0 10,2 0 15,2 0 4,2 0 56,3 0 19,-1 4-33,3-2-19,0 1-23,-1 1 1,3 0 1,-2 2-2,-1-1 0,-2 2-22,2 0 22,-4-1 1,0 1 19,-2 1-19,0-1 12,-2 1-12,0 0 67,1 0-51,-1 1 22,-2 1-7,0-1-2,0 1-30,0 0 35,0 1-5,-5 0-4,1 0-13,-2-1-11,-2 0-2,-1-3-4,0 1 1,1-2 3,0-1 74,-3 0-38,2-4 9,-1-1 4,-1 0 38,1 0-12,-1 0 39,0 0-1,1-4-52,2 0-22,-4-1-38,6-1 0,-2 0-1,4 3 17,0-1-17,2 2-20,2-1 4,0 3-7,0-2-38,0 2-101,0-3-7,2-1 0,4-2-58,2 1 2,2-5-182,0 5-170</inkml:trace>
  <inkml:trace contextRef="#ctx0" brushRef="#br0" timeOffset="130502.1149">4488 9989 153,'0'0'147,"0"0"-49,0 0 9,0 0-15,0 0 305,0 0-169,0 0-101,0 0-29,0 0 22,0 0 30,-6-2 3,6 2-23,0 0-36,-3 2-23,3-2-26,0 0-45,-3 2-3,3-2-26,0 0 6,0 2 7,0-1-7,0 5 4,-2 0 17,2-1-18,0 2 20,0 1-22,0-3 22,0 1-17,0 0 4,0-3 0,0 1-29,0 2 33,0-2 7,2-2 2,4 1 0,-2-1-16,0 0 14,-2 1-11,2-3 0,0 0 12,0 0-2,-2 0 3,3 0 24,-1 0 8,0 0-30,1 0 21,-3-5-22,2 2 18,-2-4 11,2 2-8,-1-1 1,-1 0-20,0-1 13,-2 0-3,0 3-9,0 0 48,0-3-33,0 0-19,0 2 0,-2 0 13,0 0 45,-1 1-45,-1 0 10,0 1-20,2-2 29,-2 2 5,-3 1-37,5-1 0,-5 3 28,3 0-8,0 0-20,2 0-46,0 0 33,0 0-6,-2 0-46,2 0-22,-2 3-33,-2 7-7,4 1-19,-2 0-98,2 3-101,0-2-274</inkml:trace>
  <inkml:trace contextRef="#ctx0" brushRef="#br0" timeOffset="132985.7928">16514 9454 59,'0'0'303,"0"0"-140,0 0 68,0 0 229,0 0-170,0 0-111,0 0-14,0 0-12,0 0-17,-2 0-3,2 0-7,0 0-19,0 0-1,0 0 7,0 0-3,0 0-4,0 0-17,0 0-18,0 0-10,0 0-13,0 0-7,0 0-25,0 0-16,2 0-48,2 0-22,3 0-10,4 0 48,-1 0 19,8 3-9,-2 2-14,-1 2 33,4 3-39,-6 0 23,2-1 3,-2 0-35,-5 2-36,-2-2 16,-4 0 6,0-1-28,-2 1 35,0 2-7,-8-2-16,-4 2 10,-6-2-7,1 3-13,-2-5-26,0 3 46,1-2 6,-2-2 39,3-1-13,2 1 23,5-2 13,3-2 3,3-1 14,2 1-11,2-2-3,0 0-2,0 0-34,4 0-42,5 0 78,-1 0 75,7 2 19,0 0-23,1 3-38,6-2-33,-3 2-1,2 2-12,-2 0 13,3 3 0,-4 2-27,2 1 27,-6 0 0,4 0-2,-3 1 2,-5-1 35,1 1-35,-5-3 1,-1 0 12,-3-2 43,-2 2-14,0-4 3,0-1-6,0 1 16,-7-1 17,-4 1-8,1 0 4,-3-2-22,-2 0-4,-2 0-7,1 1-22,-4-3-10,4-1-3,-4 0 20,3 0-4,0 0 6,4-2-18,1 0 38,2 0-42,-2 0-4,4 0-25,4 2 3,-2-2-3,1 0-77,5 0-24,-2 0-64,2 0-66,0-4-58,5-4-252,1-1-183</inkml:trace>
  <inkml:trace contextRef="#ctx0" brushRef="#br0" timeOffset="133566.8838">16669 9053 355,'0'0'750,"0"0"-502,0 0-190,0 0 20,0 0 53,0 0 12,0 0 9,0 0-35,0 0 23,0 0-34,96-39-51,-81 39-38,-1 0-17,2 0-27,-4 3-12,-1 2-19,-2 0 56,-1 4-43,-4-2 45,0 1-15,-4 1 15,0-1 0,0 0-20,0-1-15,-4 1 2,-4 0-44,-3-1 34,0-2 8,3 0 31,0-2-9,-2 2 0,6-3-6,2-2 8,2 0 11,0 0 0,0 0-10,0 2-35,2-2-17,8 0 59,-2 1 3,2 3 81,3 0-26,4 2-6,-2 1-49,2 3 23,0 2-7,-1-1-16,2 2 0,-6 1 0,4 1-3,-8 0 6,0 1 7,-6-3 12,0 0-20,-2-2 72,0 3-54,-4-4 35,-6-1-13,-3 1 23,-2-1 6,1-1-10,-2-3-12,4 2-14,-1-4 1,0-1 22,5 0-35,-1-2-7,3 0 6,2 0-22,2 0-13,0 0-58,2 0-22,0 0-66,0 0-84,0 0-111,6 0-238,0 0-151</inkml:trace>
  <inkml:trace contextRef="#ctx0" brushRef="#br0" timeOffset="133958.4378">17292 9881 409,'0'0'1618,"0"0"-1226,0 0-202,0 0 7,0 0 69,0 0 66,0 0-34,0 0-52,0 0-26,0 0-24,-5-8-54,5 4-52,0-1-53,-2 2-36,2 1-1,-2-1-2,2-2-14,-3 3-5,1 0-19,2 1-22,0-1-50,0 2-84,0 0-77,0-2-153,0 2-281,2-2-590,-2-2-185,5 29 1482</inkml:trace>
  <inkml:trace contextRef="#ctx0" brushRef="#br0" timeOffset="140008.8079">5415 7662 346,'0'0'1281,"0"0"-1125,0 0-143,0 0 20,0 0 113,0 0 55,2-2-81,1-1-43,-3-2-9,0 2-66,2-3 47,-2 2 19,0-2-62,2 1 20,-2-1-10,2 0 68,0-2-33,0 3-51,2-3-22,-2 2 21,3 0-1,-1 1-21,-2 1 1,3 2-4,-3 0 13,0 0 10,0 2-23,-2 0-6,0 0-4,0 0 7,2 2 29,0 6 27,4-1 15,-2 4-13,6 4-28,-2 3 1,-2 2 21,2-2-21,1 4 0,-5-4-1,5 0 0,-3-1 19,-2-3-19,1-1 2,-3-4-3,0-3 1,0 0 1,-2-3 9,0-1 5,0-2 0,0 0-13,2 2-3,-2-2-61,0 0-49,0 0-38,0 0-98,0 0-59,0 2-164,0 2-235,0 0 36</inkml:trace>
  <inkml:trace contextRef="#ctx0" brushRef="#br0" timeOffset="141991.459">17586 9363 340,'0'0'186,"0"0"313,0 0-206,0 0-88,0 0-42,0 0-7,0 0 48,0 0-22,0 0-50,-6-58-6,6 50-35,0 1 22,0 1-46,0 0 11,0 1-14,0 3 3,0 0-22,0-1 0,0 3 3,0 0-3,0 0-10,0 0-9,0 0-23,0 0-3,0 0-21,0 0-37,2 3-22,4 1 38,5 1 26,4 3 15,0-2 1,4-1 11,2 1 0,3-4-9,-1 0 8,0-2 18,-2 0-28,-1 0-32,-4 0-6,-2 0 18,-4-2 4,-6 0 15,0 0 1,-2 0 23,-2 0 22,2 2 16,-2 0-7,0 0-16,0 0-18,0 0-20,0 0-3,0 0-32,0 0-3,0 2-20,0 4-22,0 1 19,0 5 61,0 5 39,0 2-39,0 4 3,0 0-2,0 0 0,3 0 0,-1-3 10,0 2-10,1-1 14,-1-1-13,0 1-1,2-3 0,-2 0-1,2 0 0,0-1 0,-2-3 15,3-1-15,-1-2-22,-2 0 22,0-2-15,0-1 15,3-2 0,-5-1 0,2 0-45,-2-3 9,0-2 1,0 0 0,0 0-17,0 0-16,0 3-6,0-3-35,-2 0-89,-7 0-84,-2 0-185,5-3-269</inkml:trace>
  <inkml:trace contextRef="#ctx0" brushRef="#br0" timeOffset="142201.007">17631 9559 818,'0'0'1204,"0"0"-1116,0 0-72,0 0 36,0 0 78,0 0 34,0 0 4,0 0-39,0 0-26,0 0-10,26-6-9,-14 6-46,10 0-23,-2 0-15,2 0 0,-1 0 0,-1 0-21,-4 0-34,0-2-79,-2 2-2,-4-4-54,2 1-85,-4-5-133,-2-1-155,-2 0-552</inkml:trace>
  <inkml:trace contextRef="#ctx0" brushRef="#br0" timeOffset="142748.5822">17858 9051 378,'0'0'577,"0"0"-251,0 0-199,0 0-36,0 0 33,0 0 38,0 0 23,0 0-32,0 0-40,0 0-12,47-15-53,-33 15-6,2 0 7,0 3-7,2 3 29,-2 0-42,2 1-7,-3 0 4,-3 4-23,1 0-3,-2 1 0,-3 0-1,0-1-2,-4 0-10,1 2 4,-3-2 5,1 1-18,-3-2-1,0 1 10,-8 2 0,0-1-19,-2 0 31,-3 3-2,-2-1-33,3 1 20,1 0 15,-2-2-2,4 0-17,3-1 19,4-2-2,0-1-23,2-1 10,0-1 16,0 0 0,6-4 45,3 2 0,6 0 7,0-1 22,1-3-9,6 1 15,-4 0-18,4-2-5,-3 0 24,0 0-49,-2 0-29,-1 0 42,-6 0-29,-4-2-16,0 2-1,-4 0-22,0 0 4,-2 0-3,0 0-7,0 0-61,0 0-55,0 0-32,0 0-82,0 4-97,0 1 44,0 3-118,0-4-264</inkml:trace>
  <inkml:trace contextRef="#ctx0" brushRef="#br0" timeOffset="143102.3573">18506 9737 874,'0'0'1585,"0"0"-1295,0 0-184,0 0 38,0 0 125,0 0 97,0 0-39,0 0-97,0 0-78,0 0-19,-2-2-6,2-2-7,0-1-19,2 1-45,0 0-35,0 0-21,0-1-15,0 0-19,2 1-12,-2 1-22,3 0-64,1 3-91,3-1-130,1 1-329,4 0-690,-8-4-604,-72 41 1976</inkml:trace>
  <inkml:trace contextRef="#ctx0" brushRef="#br0" timeOffset="146619.6089">18871 9194 20,'0'0'440,"0"0"13,0 0-118,0 0-208,0 0-68,0 0 16,0 0-4,-2-2-67,2 2-4,0 0-65,0 0-17,0 0 4,0 0 10,0 0 25,0 0 41,0 0 2,0 0 20,0 0 19,0 0 46,0 0 2,0 0 1,2 0-6,0 0-14,0-2-6,0-2 3,3 1-4,-1 1 14,-2-2 3,0 2 39,0 2 9,-2-1 3,2 1 1,-2 0-24,0 0-9,0 0-10,0 0-26,0 0-23,0 0-12,0 0-26,0 0-10,0 0-38,0 7 32,5 10 16,1 12 45,2 10-43,1 7 1,-2 0-3,-3-4 1,2-5-3,0-2 2,0-4-19,6-3 16,-4-6 0,-2-4-10,0-5-13,-2-2 26,3 1 6,2 0-6,-3 1 0,0-6 5,-4 1-4,1-4-1,-3-4 0,2 2-1,-2-2-28,0 0 3,0 0 0,0 0-16,0 0-19,0-2-29,0-2-75,-2-4-210,-3-1-168,3-4-274,0 1 96</inkml:trace>
  <inkml:trace contextRef="#ctx0" brushRef="#br0" timeOffset="147099.8568">19060 9253 874,'0'0'1131,"0"0"-1131,0 0-78,0 0 78,0 0 39,0 0 49,0 0-14,0 0-15,121-17-27,-99 17 4,-4 0-22,-1 6-14,-2-1-20,-6 4-38,-3-4 58,-2 0-62,-4 3 23,0-1 17,0 0-1,-6 0 23,-5 1-26,-6 1-94,0-2 13,1 1 3,-2 1 55,4-4 46,-2 1 0,6 0 3,6-3-3,-1-1-16,5 0 19,0 1 19,0-1-5,0-2-11,7 5-2,1-2 96,5 2 75,0 2-74,5 1 6,4 1-14,-3 0-22,2 4-19,0 0-10,1 0-13,-6 1-23,4 1-1,-8-2 11,2 2-13,-6-4-2,-2 2 0,-4-4 1,-2 0 1,0 1 22,0 0 7,-8-1 20,-7-1 2,-4 1-22,-1-1-25,-2-1-3,-4-3 1,3 1 27,-1-2-16,6-3-11,-2 0-2,6 0-22,0 0-29,6-3-4,4-2-87,2-4 6,2-6-137,10-11-120,14-9-235,-4 2-161</inkml:trace>
  <inkml:trace contextRef="#ctx0" brushRef="#br0" timeOffset="147341.0257">19340 8886 1045,'0'0'1055,"0"0"-1032,0 0 9,0 0-19,0 0 110,0 0 26,0 0-52,0 0 3,0 0 29,0 0-42,43 17-58,-29-5 0,1 2-16,2-1-13,1-2-4,-4 2-18,1-3 22,0 0 0,0-3-15,-3-1-40,6-2-57,-4-2-101,2-2-62,-4 0-50,-2 0-97,-1-8-161,0 1-210</inkml:trace>
  <inkml:trace contextRef="#ctx0" brushRef="#br0" timeOffset="147538.8323">19552 8890 1239,'0'0'628,"0"0"-628,0 0 22,0 0 160,0 0 19,0 0-4,0 0-51,0 0-21,8 111-9,2-88-42,-2 0-36,-2 0-2,4 0-35,0-2-1,-2-2 0,-2-2-3,-4-3-33,2-1-18,-1-1-39,-1-3-68,0 0 15,-2-1-61,2 0-75,-2 0-94,2-3-64,0-1-332</inkml:trace>
  <inkml:trace contextRef="#ctx0" brushRef="#br0" timeOffset="147807.1827">19924 9588 874,'0'0'1682,"0"0"-1327,0 0-179,0 0 32,0 0 81,0 0 58,0 0-61,0 0-106,0 0-87,0 0-50,0 0-43,0-12-24,0 12-25,0 0-16,0 0-13,0 0-56,0 0-117,0 0-178,0 0-563,0 2-896,0 8 1265</inkml:trace>
  <inkml:trace contextRef="#ctx0" brushRef="#br0" timeOffset="150754.4257">20378 9347 368,'0'0'265,"0"0"269,0 0-153,0 0-127,0 0-53,0 0-62,0 0-22,0 0 12,15-37-32,-13 24 26,0-2-36,3 2-3,-5-3-52,2 1 52,-2 0-43,0-1 30,0 1-57,0-2-12,0 2-4,0-1-1,0 1 3,0 2 0,0 1 24,0-1-24,0 4-39,0 0 26,0 4 13,0 2 29,0 3-23,0 0-6,0 0-32,0 0-19,0 0-30,0 8 46,0 10 35,0 9 58,2 12-19,2 4-7,1-1-8,-3-3-24,2-10 0,-2-5-13,2-5 11,-2-7-4,0 3 6,2-2 16,-2 3-15,3-3-1,0 0 0,-3-4 0,0-1-3,0 0-33,-2-3-44,2-1-10,-2-1-7,2 2-80,-2-3-50,0 0-126,0-2-73,0 0-118,2 0-228</inkml:trace>
  <inkml:trace contextRef="#ctx0" brushRef="#br0" timeOffset="151247.2433">20510 8978 1334,'0'0'501,"0"0"-384,0 0-94,0 0-7,0 0 78,0 0 7,0 0 12,0 0 23,0 0-26,0 0-43,48 14-38,-32-7-7,-4-1-21,6-1 1,-4 2-1,1-5 1,2 3 11,-4-3-11,1-2 40,0 0-22,-2 0-19,-4 0 0,4 0-1,-6-2-13,-2 2 11,0-2-11,-4 2 11,2 0-2,0 0-18,0 0-10,-2 0-7,2 0 7,-2 0 6,0 0 19,2 4 7,3 6 36,-3 1-13,2 2 2,1 5 14,-3-2-10,2 6-3,-2-3 19,2 3-26,-2-2 10,1 3 12,1-3-40,0 2 12,0 0-11,0-2-3,3 1 2,-3 0 14,1-4-15,1 0-2,-4-1 2,2-3 1,0-3-1,-2 0 0,0-5 0,0-1 1,0 0 1,-2-2 1,0 0-3,2 0-3,-2-1-42,0-1-35,0 2-30,0-2-29,0 0-42,0 0-78,-4 0-108,-2 0-33,-4 0-157,2-2-206</inkml:trace>
  <inkml:trace contextRef="#ctx0" brushRef="#br0" timeOffset="151437.4983">20616 9210 985,'0'0'1039,"0"0"-906,0 0-29,0 0 42,0 0 22,0 0-7,0 0-19,0 0-24,0 0-31,0 0-26,0 0-26,85-21-35,-63 21-1,-6 0-31,1 0 0,0 0-61,-4 0-35,-1 0-49,4-4-114,-6-2-143,2-1-180,0-1-672</inkml:trace>
  <inkml:trace contextRef="#ctx0" brushRef="#br0" timeOffset="151757.1019">20868 8728 258,'0'0'2212,"0"0"-1934,0 0-246,0 0-19,0 0 80,0 0 52,0 0 5,0 0-64,0 0-41,0 0-7,41-29 0,-35 27-15,1 0-23,-5 0-32,0 2 3,0 0 16,1 0 10,-1 0-8,0 8 11,0 1 3,2 5 51,2 7-29,-2 7 17,2 8-27,4-5-11,-8-7-1,2-7 32,-2-8-16,0 1-17,0 3 17,2-1-16,0-1 10,1-1-11,-1-3-2,3 1-3,-3 0-48,0-1-63,0 3-94,0-1-48,3 1-143,-3-3-334,-4 0-718</inkml:trace>
  <inkml:trace contextRef="#ctx0" brushRef="#br0" timeOffset="158532.7638">21903 7949 329,'0'0'424,"0"0"-13,0 0-229,0 0-3,0 0-19,0-49 54,2 38 42,0 1-16,2 1-1,-2-1-43,0 0-77,-2 3-16,2 0 15,0 1-25,1 3 12,-3 0-9,0 1-20,2 2-16,-2 0-19,0 0-41,0 0-21,0 0-33,0 0-25,0 6-17,-5 2 36,1 6 60,0 4 3,0 1-2,0 0-1,4-1-3,0-7 0,0-1 3,0-6-13,0-3 13,6-1 16,9 0 35,8-7 41,19-14 22,16-16-32,3-5-82,-1-4-29,-11 5 10,-7 0 6,-3 3-40,1 1-90,-2 3-42,0 4-39,-1 7-136,-13 6-242,-4 9-38,-12 2-493</inkml:trace>
  <inkml:trace contextRef="#ctx0" brushRef="#br0" timeOffset="159089.3092">22024 9284 828,'0'0'1053,"0"0"-930,0 0-107,0 0 43,0 0 67,0 0 26,0 0 61,0 0 0,0 0-26,0 0-37,27-59-32,-27 59-25,0 0-23,0 0-13,0 0-22,0 0-35,0 0-25,0 7-32,0 8 50,-2 12 7,-2 9 22,-5 5-19,5-7 12,0-8-15,4-11-15,0-6 15,0 2-4,0 0-12,2-4 16,6-2 25,14-2 13,22-3 38,39-22 29,21-14 2,17-13-28,2-6-55,-10 2-24,-5-1-25,-6 1-41,-3 0-77,-13 1-139,-17-1-221,-22 12-698,-15 3-442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2-10-13T20:24:35.66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2462 2314 709,'0'0'977,"0"0"-831,0 0-94,0 0 3,0 0 75,0 0 0,0 0-7,0 0-23,-8 5-32,8-3-20,0-2-19,0 0-9,0 0-8,0 0 11,0 0 29,0 0 25,0 0 3,0 0-2,0 0-11,0 0 4,0 0-11,0 0-5,0 0-17,0 0-6,0 0 6,0-4-15,0-3-23,0-2-20,0-4-25,0-5 6,0-1 14,-2-5 3,2 2-14,0-2 14,0 2-10,0 1 13,0 0 7,0 3 11,4 1-14,2 2-4,0-1-1,3 6-9,-2 0 26,-1 2-32,0 4 0,0 2 19,3 2-30,-3 0 8,7 2-1,-2 8 23,1 2 16,2 3 36,-2 2-24,0 2-12,2 2-3,-4 1-10,-2-2 10,1 1-39,-5-1 42,3-2 0,-3-1 0,-2-6 0,0 2 1,-2-8 11,0 1-11,2-4 1,-2-2 14,0 0 4,0 0-20,0 0 0,0-4 0,0-4 0,0-4-77,0-2 22,0-3-3,0-3 35,0-1-6,0 1 6,0-2-3,0 3 7,7 2 18,-3 3 1,2 3 3,0 4 29,-1 1 23,2 1 3,-1 2-9,0 3-23,0 0 9,0 0 1,1 8 12,2 1-3,-1 3-19,0 3 22,1 2-35,-3 2-12,1 1 12,-3-4 6,0 1-19,1-2-1,-3-1-2,-2-4-10,2-3-6,-2-3-14,2-2-15,-2-2-10,2 0 3,0 0-6,0 0-7,-2-2 4,2-5 3,0-4-14,0-9-15,7-6-24,-2 1 7,-1 0-13,0 4 20,0 3 2,4 2 36,0-2 36,-2 3 26,3 3 0,-3 3 1,3 3 81,-5 5 129,3 1-46,-5 0 7,2 0-26,1 7-8,2 4 4,-1 2-3,-2 6-1,2 1-45,2 3-29,-4 0-26,0-2 23,0-2-20,-2 0-6,0-4-6,1-1-13,-1-1 16,-2-4-20,3 1-12,-3-3 0,0 0-1,0-2 0,-2-1-24,2-2-29,-2-2-39,2 2-28,-2-2-30,0 0-26,2 0-39,0 0-55,3 0-138,-1 0 39,2-2-21,-2 0-342</inkml:trace>
  <inkml:trace contextRef="#ctx0" brushRef="#br0" timeOffset="262.8664">3365 2233 395,'0'0'1292,"0"0"-857,0 0-432,0 0 23,0 0 188,0 0 15,0 0-19,0 0-85,0 0-19,0 0-29,109 2-42,-93-6 3,-2 3-6,1-2-31,0 2 22,-4-1-11,-1-2-11,-1 2-1,-2 0-24,-3 0-43,-2-2-36,0 3-9,0-3-45,0-3-53,-2 0-110,0-3-225,0 3-204,-12-6 29</inkml:trace>
  <inkml:trace contextRef="#ctx0" brushRef="#br0" timeOffset="496.618">3369 2048 954,'0'0'1539,"0"0"-1315,0 0-224,0 0 0,0 0 96,0 0 119,0 0-35,0 0-69,0 0-15,0 0-20,55 0-19,-38 0-25,2 0 6,-2 0-22,2 0-1,-4 0-12,-2 0 0,-3 0 9,1-2-8,-5 2 11,-2-2-15,0 2-37,-1-1-61,-1 1-35,0 0-42,1 0-107,-3 0-185,0 0-331,0 1-544</inkml:trace>
  <inkml:trace contextRef="#ctx0" brushRef="#br0" timeOffset="4234.2717">4234 2005 48,'0'0'104,"0"0"-22,0 0-63,0 0-19,0 0-208</inkml:trace>
  <inkml:trace contextRef="#ctx0" brushRef="#br0" timeOffset="4844.5866">4075 1861 117,'0'0'499,"0"0"192,0 0-440,0 0-157,0 0 56,0 0 70,0 0 1,0 0-72,0 0-49,0 0-13,39-37-26,-26 32-22,3-1-20,2 1-3,-1 1 7,-3-1 12,4 2-33,-4 3-2,-4 0 9,2 0-12,-2 0 3,-2 3 0,1 6-19,-5-2 6,3 4 11,-3 1-2,-4 2-34,0 4 9,0 0 27,-2 3-21,-9 0-51,3 1 54,-5 2-12,1-2-7,-2 1 1,0-1 36,1-3-18,2-3 20,1 0 0,3-3 1,1-1-2,2-3-14,2 1 13,2-3 1,0 0-1,0-2 2,4 1 10,2 0 39,7-1-14,-3 1-15,10-1 44,-4-2-6,6 0 7,-1-1-23,3-2 25,-4 3-9,4-3 13,-4 0-39,-4 0 6,1 0-15,-4 0-4,0 0 3,-5 0-21,-2 0-1,3 0 12,-4 0-10,-3 0 0,0 0 14,-2 0-13,2 0-3,-2 0-28,0 0-49,0 0-58,0-3-61,0-2-56,0-5-143,0-1-229,0-1-623</inkml:trace>
  <inkml:trace contextRef="#ctx0" brushRef="#br0" timeOffset="5361.6128">4288 1324 398,'0'0'759,"0"0"-472,0 0-255,0 0 17,0 0 94,0 0 72,0 0 22,0 0-62,0 0-75,0 0-6,85-39-52,-73 39-7,-1 0-19,2 0-16,-2 6-9,-3 1 8,-2-2 1,3 2-4,-2 3 4,-3 1 0,-2 0 13,-2 2-22,0 0 9,0 2-4,-4 0 2,-5 1-27,0 1-10,-1 3 20,1-4-20,1-1 10,2-1 27,-1-1-27,3-3 26,4-1-1,0-2 4,0-3 4,0 0-1,0 1 10,4-1 13,5-4 16,-1 3 16,3 1-3,1-4-13,-1 2 25,2 0-18,-1-2 2,0 0-6,-4 0-19,0 0-10,-2 0-16,1 0 0,-3 1-2,0 2 2,1-1 0,-1-1-12,0 1-43,0 2-54,1 1-33,-3 3-81,2 1-218,-2-1-50,0 0-216,-2 5 19</inkml:trace>
  <inkml:trace contextRef="#ctx0" brushRef="#br0" timeOffset="5737.1648">4893 2218 72,'0'0'1232,"0"0"-566,0 0-442,0 0-146,0 0 38,0 0 117,0 0 31,0 0-65,0 0-71,0 0-36,4-5-15,-4 1-29,0 0-29,0 2-16,0 0-1,0-3-2,0 5-32,-2-3-57,2-1-67,-2 0-53,2 0-77,0-1-212,0-2-213,0-1-632,4 60 1214</inkml:trace>
  <inkml:trace contextRef="#ctx0" brushRef="#br0" timeOffset="6552.1937">5029 1758 232,'0'0'502,"0"0"81,0 0-398,0 0-152,0 0 9,0 0 85,0 0 71,0 0-29,0 0-43,0 0-45,28 4-26,-18-1-22,2 1-14,4 0 4,-4 0-4,2 3-18,-2-2 0,1 5-1,-5-1 0,3-2 10,-3 2-10,-1-1-3,-3-1-20,0-1-3,-2 1-25,-2 0 31,0-2 20,0 1-16,0 0-42,-4 2-7,-2-3-45,-3 4 25,-1-4 17,-1-2 10,2 1 2,-1 0 27,0 0-16,-2-2 41,4 2 2,0-4 2,2 2 0,1-2 26,0 0 13,5 0 33,0 0 9,0 0 36,5 0-13,0 0-78,-3 0-26,2 0-98,0 0 85,2 0 13,2 0 75,4 0-10,0 0-23,-1 0-29,-1 1 9,3 3 30,0 0-26,-1 3 5,-1-2-30,2 3 14,-3-3 0,4 3-15,-2 0 0,-2-1 0,1-2 16,0 4-15,-3-4 0,-1 1-1,-1 0-3,0-1-8,-4 1 11,2 0 0,1 1-16,-3-1-1,1 1 16,-3 2 0,0-2 1,0-1 0,0 1-12,0 2 12,0-2 4,0 1-4,-5-1-29,-2-1-10,3 1 35,-2-3-8,0 3 12,-3-3 0,1 2 11,-1-1-10,0 0 2,-1-3 13,2 2 36,-3-2-7,4-1-16,-1 4 0,2-5 0,-2 1 13,1 1 48,0-2 13,3 0-9,0 0 12,0 0-7,2 0 13,0 0-13,2 0-25,-3 0-14,3 0-15,-2 0-14,2 0-13,0 0-18,0 0-16,0 0-9,0 0-16,0 0-39,0 0-44,0 0-81,0 0-91,0 0-205,0 0-269,0 2-568,2-4 1238</inkml:trace>
  <inkml:trace contextRef="#ctx0" brushRef="#br0" timeOffset="9844.9453">5107 1114 382,'0'0'469,"0"0"-111,0 0-244,0 0-49,0 0 36,0 0 98,0 0 57,0 0-58,0-4-88,0 4-58,2 0-29,-2 0 6,2 0 7,0 0 3,3 0 12,2 0 4,-3-2-10,2 2-19,2 0-7,-1 0-15,1 0 9,1 0-11,-1 4-1,-1 0-1,-1 1 0,0 1 0,-4 0 1,0 2-1,1-1-17,-3 3 17,0-1 13,-3 1-13,-3-1-20,-2 1 7,-3 0-16,3-3-3,-3 1 19,0-3 1,3-1 12,0 1 2,2-5 1,1 0 26,2 0 6,3 0 4,0 0-13,0 0-23,0 0 23,3 0-26,2 0-10,-1 0-55,0 0 11,2-3 36,2 1 18,3-2 20,4 1-4,0 1-16,2 0-11,0 2 11,-1 0 15,2 0-14,-1 0 1,0 5-2,-2 3 0,-1-1 0,2 4 0,-4-2-18,-2 1 4,-2-1 14,-2 2 16,0-2-14,-4 2 1,-2-2 9,0-1-12,0 1 36,-2 0-10,-6-1-4,-4 2 14,4-2-10,-2-1 3,-1-1 0,0-1 3,1-3 3,-1 0 4,1 1 15,1-1 1,2-2 6,1 0-29,0 0 25,4 0 4,0 0-19,0 0-11,2 0-2,0 0-10,0 0-19,0 0-22,0 0-19,0 0-17,0 0-35,0 0-73,0 1-66,2 3-117,-2 4-172,2-1 7,0 1-291,-8-36 270</inkml:trace>
  <inkml:trace contextRef="#ctx0" brushRef="#br0" timeOffset="10337.4574">5782 2046 2290,'0'0'607,"0"0"-492,0 0-95,0 0 60,0 0 111,0 0 10,0 0-68,0 0-67,0 0-25,0 0 0,-2 0-9,2 0-29,0 0-3,0 0-3,0 0-13,0 0-6,0 0-35,0 0-54,0 0-69,0 0-104,0 0-220,0 0-582,0 0-394,2 0 1403</inkml:trace>
  <inkml:trace contextRef="#ctx0" brushRef="#br0" timeOffset="13411.6778">6113 1543 623,'0'0'1015,"0"0"-1015,0 0-7,0 0-32,0 0 39,0 0 166,0 0-16,0 0-11,12 0-35,-4 0-17,0 0-12,1 0-36,2 0 0,-1 0 3,1 0-10,-1 0 10,5 0 0,-2 0-41,-1 0 12,2 0 0,-2 2-11,1-2-1,0 3 2,-3-3-1,1 0 2,-1 0 9,1 0-12,-4 0-1,-1 0 0,0 0-13,-2 0-7,-2 0-15,2 0 3,-2 0-4,6 4 10,-4 5 26,2 2 21,0 5 43,0 6-6,1 2-29,0-2-25,-3 3 21,-2-4-25,2 2 3,-2 0-3,2 0 1,1-2 17,-1 2-18,0-3 0,-2 0-1,2-3-2,3 0 3,-1 0 0,-1-3 0,-1 1 0,0-3 0,2-3 0,-4 1-2,0-5-1,2 1 2,-2-2-18,2 0-23,-2-1-6,-2-3-7,0 0-3,0 0-10,0 0 0,0 0 0,0 0-26,0 0-46,0 0-45,-10-3-23,2-3-59,2-2-104,-7-3-213</inkml:trace>
  <inkml:trace contextRef="#ctx0" brushRef="#br0" timeOffset="13631.2727">6284 1797 635,'0'0'1159,"0"0"-1010,0 0-100,0 0-33,0 0 227,0 0 6,0 0-55,0 0-62,0 0-42,0 0-35,93 0 2,-74 0-21,4 0-20,-4-1-16,1-1 10,-4 2-10,4 0-3,-6 0-77,2 0-71,-4 0-32,1 0-53,0 0-195,-2 2-160,-5 1-224</inkml:trace>
  <inkml:trace contextRef="#ctx0" brushRef="#br0" timeOffset="13828.7267">6844 1981 1610,'0'0'367,"0"0"-328,0 0-7,0 0-25,0 0 116,0 0-26,0 0-97,0 0-39,0 0-123,0 0-62,0 0-133,3-11-204</inkml:trace>
  <inkml:trace contextRef="#ctx0" brushRef="#br0" timeOffset="14247.2466">6999 1835 1256,'0'0'503,"0"0"-503,0 0-74,0 0 74,0 0 165,0 0 4,27-112-81,-22 91-14,1-2-22,3 3-10,-3-4-9,1 3-4,-1 0-7,-2 4 1,-2 4 22,0 2 26,0 7 29,0-1-3,-2 5-13,0 0 0,0 0 2,0 0-12,0 0-3,0 0-30,0 5-41,0-1 0,0 7-25,0 0 25,0 6 44,0 5-21,0-1-21,0 0-2,5 0 0,-1 0 0,1-2 1,-3-1-1,2-1 0,0-1 0,0-1 2,0-1-1,-2-1 1,0-3-2,0-1-3,0-2 0,4 0 1,-6-4-14,2 2-13,-2-3-16,0-2 0,0 3-9,0-3-46,0 2-32,0-2-13,0 0-35,0 2-60,0-2-175,0 0-73,0 0-151,0 0-10</inkml:trace>
  <inkml:trace contextRef="#ctx0" brushRef="#br0" timeOffset="14804.7273">7220 1535 790,'0'0'1260,"0"0"-1260,0 0-129,0 0 129,0 0 126,0 0 30,0 0-56,0 0-35,0 0-7,0 0-3,95 0-53,-77 8-2,-6 1-13,-4 0 13,4 2-2,-6 1-17,-2 0-7,-2-2-16,0 2 22,-2 0-9,0-3-13,-6 3-13,-2-1-26,-4 0 29,2-1 20,-3-1-20,0-3-3,5 1-7,-1-4 20,3-3 42,2 2 13,2-2 23,2 0 19,0 0 10,0 0-59,2 0 10,2-2 14,0-1-30,1 0-88,1-1 43,2 1 45,5-2 29,-2 3-13,-1 2-16,4 0 23,-2 0 55,-2 0 9,4 4-25,-4 6-27,3 2 7,-3 1 4,3 3 2,-4-1 1,-1 4-33,-4-2 16,-2 0-30,0 0 24,-2-2 0,0-1 3,0-1-28,0-2 12,-2 1 26,-4-2-10,-2 1-8,-3-3-21,-2 1-2,2-3 2,-1-1 2,-3 2 9,2-4-11,-1 1 0,0-1 6,6-2 20,-2-1 3,1 0-16,2 0-13,1 0-13,0 0 0,2-4-16,-1 0-45,3 1-90,0-2-18,-2-2-57,2 0-164,2-5-147,-2 3-431</inkml:trace>
  <inkml:trace contextRef="#ctx0" brushRef="#br0" timeOffset="15114.4432">7365 1197 936,'0'0'1135,"0"0"-1070,0 0-64,0 0-1,0 0 123,0 0 36,0 0 12,0 0-10,0 0-58,0 0-26,26 55-32,-19-40-32,2-2-13,-3 1 0,2-3-1,1-2-15,-3 1 3,5-4 12,-2-1 1,1-1-39,-2-1 1,4-3-39,-2 0-43,0 0-34,-1-3-60,4-5-139,-5-1-57,-2-4-153,1 2-427</inkml:trace>
  <inkml:trace contextRef="#ctx0" brushRef="#br0" timeOffset="15335.1618">7496 1194 382,'0'0'1155,"0"0"-710,0 0-441,0 0 34,0 0 99,0 0 38,0 0 15,0 0-51,6 116-4,-2-92-48,0 1-3,3-3-36,0-1-19,-1 0-29,0 0 1,3-2-1,-5-4 2,0 1-1,0-2-1,1-3-1,-5-2-15,2 1-48,-2 0-74,0-3-52,0 2-40,0-1-116,0 0-138,0 0-86,0-3-213</inkml:trace>
  <inkml:trace contextRef="#ctx0" brushRef="#br0" timeOffset="22035.7198">10385 2017 280,'0'0'1019,"0"0"-475,0 0-398,0 0-117,0 0 62,-6-41 90,4 35 71,2 2-26,-2 0-91,0 1-19,2-1-7,-2 1-4,2 2-12,0 1-20,0-2-22,0 2-4,0 0-2,0 0-4,0 0-13,0 0-2,0 0-10,-2 2-16,2 3-25,0 3-38,0 4 25,10 9 38,0 7 1,8 7-1,-4 1-1,-3-8-34,-3-9-9,-1-7-4,-5-3 10,2 1 19,0-3-7,1 3-18,-1-5-27,-4-3-15,0 1-10,0-3 25,0 0 36,0 0 35,-4 0 6,-5 0 10,-6 0-16,-2-5-218,-11 0 115,-1 2 35,-9-1 68,0 4 3,6 0-3,6 0-2,12 4 2,1 1 48,-4 3-19,-2 1-6,-1 5 32,6-1 28,0 1-18,6 3 5,2 0-28,2 3-13,2-2-29,2 0-10,0-1 10,8-2-2,4-2 2,6-2 0,-2-1 3,10-2 10,8-6 16,7-2-29,1-10 0,-1-8-26,-9 0-76,-6-7-62,2-4-156,-8-3-270,-1-2-44,-13 7-443</inkml:trace>
  <inkml:trace contextRef="#ctx0" brushRef="#br0" timeOffset="22215.4034">10300 1535 2737,'0'0'545,"0"0"-545,0 0 0,0 0-22,0 0 22,0 0 0,0 0-26,0 0-105,0 0 61,0 0-36,45 3-65,-24 1-171,2 2-342,-1-2-425</inkml:trace>
  <inkml:trace contextRef="#ctx0" brushRef="#br0" timeOffset="23195.8371">11165 1517 638,'0'0'1296,"0"0"-959,0 0-227,0 0-78,0 0 20,0 0 48,0 0-26,0 0-12,0 0-14,0 0-10,-2-28 33,2 17 16,0 0-58,0-2-29,-3 0 0,1-3 2,-3 1-2,-1 2 1,0-1-1,-2 2-34,-3 5 34,-2 2 29,5 1-10,-3 0-19,-2 4 0,0 0-35,1 1 33,-5 9-50,2 5 27,-4 9 25,-4 8 19,1 6 6,3 4-25,7 0-31,5-4 6,7-1-17,0-1 19,5-5-9,3-5 3,2-6 26,-1-7-32,4 0 6,2 2 12,3 0 17,6 1 0,0-5-19,-1-2-7,0-1 4,-2-3-7,1-3 9,-4-2-25,2 0 3,-3-2-39,0-4 13,-4-1 0,-1-4 20,1 2-11,-4-2 33,-1-4 0,-2 3 24,-2-3-37,0-1 39,-2-1 0,1-2 0,0-1-7,-3 3 7,0 3 1,0-1 28,0 6 13,2 1 17,-2 5 38,0 3-29,0 0-42,0 0-1,0 0 21,0 2-11,0 2-35,2 3 3,2 0 3,0 5 33,0 3-17,2 2-6,-1 0-3,1-3-13,3 0-1,-1-1-18,1-1 16,-1-1-13,5-2 13,2-1-16,-3-5 19,4 2 2,-2-3-2,1-2-16,2 0-3,0-4-40,2-6-5,-2-3-14,1-2-42,-2-3-6,-6 1-24,4 0 66,-6 0 83,-4 0 1,0 1 0,-2 3 0,-2 1 49,0 5 9,0 0 49,0 4 78,0 2-30,-2 1-12,0 0-8,2 0-19,-2 0-42,2 1-59,0 5-15,0 0-6,0 6 6,2 3 58,5 0 3,-1 2-32,2-1-27,3-1-2,2-2-1,-1-2-1,4 1 1,0-4-22,2-2-22,-2-3-38,1-3-11,5 0-25,1 0-72,-2-9-146,1-3-78,-6 1-64</inkml:trace>
  <inkml:trace contextRef="#ctx0" brushRef="#br0" timeOffset="23910.4253">12147 1596 241,'0'0'1846,"0"0"-1548,0 0-252,0 0 31,0 0 55,0 0 23,0 0-30,0 0-28,0 0 2,0 0-13,-36-41-12,30 38-42,-3 3-32,1 0 0,-3 0-13,1 0-19,-3 0-16,-4 0 6,4 9 20,-1 0-3,-2 2-14,4 4 4,-1-1 19,2 0-16,1 1-32,5-2-13,1-1-10,2 0-7,2-5-3,0 0 4,0 0 19,9-2 2,-1 1 34,5-2 8,2-2 17,-1 0 10,4-2 0,-2 0-36,6 0 16,-7-2 22,4-7-12,-4 5 4,-3-7 5,1 2-9,-2-2-12,-3 0-21,-2-4 26,-2 5 20,4-2 32,-6 4 4,0 0 29,0 5 35,-2 3 13,0 0 3,0 0-15,0 0-27,0 0-23,0 0-6,0 3-45,0 1 16,2 4-12,2 1 76,0 6 13,2-2-38,1 2-30,4 0-23,-1-2-2,1-1 2,-3-1-2,5-3-1,-2-3-11,-1-1 8,0-4-57,4 0-51,-4 0-68,1-5-49,2-7-111,-1-4-115,-3 1-137</inkml:trace>
  <inkml:trace contextRef="#ctx0" brushRef="#br0" timeOffset="24113.5668">12187 1238 658,'0'0'1729,"0"0"-1422,0 0-307,0 0-132,0 0 67,0 0 65,0 0 71,0 0 36,0 0-20,0 0-52,-2 89-12,2-64-22,2 0-1,1 0-45,1-4-94,0 4-67,1-2-167,1-5-205,-2-1-207,5-2 90</inkml:trace>
  <inkml:trace contextRef="#ctx0" brushRef="#br0" timeOffset="24580.8838">12492 1649 85,'0'0'1846,"0"0"-1755,0 0-91,0 0-152,0 0 152,0 0 120,0 0 62,0 0-40,0 0-38,0 0-50,0 0 27,-16-40-32,16 34-49,2-1-71,5-1-49,0 1 55,1 2 27,-2 1 8,4 2 6,2 2 24,-2 0 29,0 0 3,4 8-6,-4 2-7,3 0 4,-3 2-20,1 4 13,-2-3 1,-1 3-16,-6-3 18,2-4-18,-4-1-1,2-3 0,-2 2 3,0-6 30,0 2-17,0-3 0,0 0 7,0 0-1,0 0 14,-2 0 2,0-6-38,0-4-125,2-2 102,0-1 4,0-3 38,0 3-38,0 0-36,8 0 38,1 1 17,2 4 0,-1 1 0,0 3 0,4 0 32,-2 3 7,-3 1-1,1 0-5,1 1 31,0 7-3,-3 3-12,0 5-1,2-1-6,-4 2-23,0 2 1,-2-2-19,0 0-1,0-2-4,0-1-31,4-2-33,-4-2-25,0-3-36,2-4-49,2 0-104,3-3-88,-2 0-203</inkml:trace>
  <inkml:trace contextRef="#ctx0" brushRef="#br0" timeOffset="25537.2166">13036 1098 391,'0'0'796,"0"0"-513,0 0-72,0 0 17,10 144-82,-8-90-49,4-6-13,-2-7-12,2-1-11,1-3-32,-1-3 13,1-9-10,-1-4 7,0 0-3,1-3-17,-1-1 7,4 3-7,-1-8-19,0 2 10,-1-3-23,0-4 13,4-3-2,-6-2-30,2-2 12,-2 0-2,3 0-1,2-6-45,-1-5 0,1-1-55,-3 0 0,1 1 88,0 1 35,-3 2 19,0-1-16,-2 4 20,0 1-20,0 2 20,4 2 9,-4 0 17,0 0 6,0 0 6,2 3-2,-2 7 2,5 0-16,0 2-25,-3-1-20,2 2 1,-1-1 1,1-1 1,3-1-1,-2-3 8,-1-3-10,-2 0 0,0-1 22,4-3-2,-2 0-17,-2 0-3,0-9-29,0 0 16,1-2-13,0-4 10,-3 1-16,-2-2 31,-2 0-22,0 2 4,0-1-39,-2-2 11,-5 4 47,1 0 0,-1 2-65,1-2 40,-2 0-24,2 4 36,-2 0 13,2 1 28,4 1-28,0 2-23,2-2-9,0 1-4,0 1-29,2-1-12,4 0-8,6 1 7,-2-1 43,2 1-1,6 2 10,-1-1-23,2 3 0,0-1 17,3 2 32,-4 0-1,6 0 20,-3 2 20,0 3 26,0 5 13,1-1 55,-4 4-19,2 4 25,-3 1-51,-2 2-40,-3 0-12,-3 1-10,1 1 6,-1-2-19,-4 1 3,-1-1-16,-4-3 0,0 0 1,0-2 1,0-1 39,-4-2-41,-3-2-89,-2 0-73,1-4-29,-3-1-85,1-3-23,-5-2-98,6 0-334</inkml:trace>
  <inkml:trace contextRef="#ctx0" brushRef="#br0" timeOffset="25785.7957">12837 1215 372,'0'0'2500,"0"0"-2266,0 0-234,0 0-141,0 0 141,0 0 109,0 0 51,0 0-67,115 6-42,-73-6-29,6 0 7,-4-4-14,-4 0-15,-1 2-2,-8 0-39,-8 1-106,-6 1-137,-1 0-151,-4 0-388,-2 0-492</inkml:trace>
  <inkml:trace contextRef="#ctx0" brushRef="#br0" timeOffset="26876.2112">14584 1421 684,'0'0'1154,"0"0"-1111,0 0-30,0 0 29,0 0 65,0 0 100,0 0 7,0 0-17,0 0-101,0 0-25,-86-36-19,75 39-23,0 6-29,-2 6 0,1 2 15,-3 2 1,2 4 6,1-2-22,-2 0-10,6 1-22,4-5 4,2 1 5,2-4-16,0 0 20,0-6-7,6 0 1,4-2 5,4-4-31,2-2 28,6-2-6,5-12-26,7-7 4,-2 0-4,4-8-26,-4 0-29,-11-2 3,1-3 10,-10 1 42,-4 4 3,0-1 52,-4 1 0,-4 7-74,0 2 25,0 9 49,-2 3 91,-3 1 26,-2 0 13,3 4-10,0-1 16,2 4-43,-2 0-46,2 0-47,0 0-19,-2 5-7,-1 7 26,1 3 49,-3 9 6,3 6-13,2 6-40,2-4-2,0-5 1,0-5-1,4-9 1,0 2 0,8 5 0,-4-1-1,2-3 0,1-2-2,4 0-21,0-5 22,2-1-28,-2-3 10,1-1 19,2-2 15,-2-2-15,2 0-10,-4 0 9,1-2-25,2-4-12,-4 1-21,-1-1-15,2-3-17,-4 2 1,-2-3-17,0-2 3,2 0 7,-4 0-7,0-1 104,-2 4 32,-2-1-9,3 1-20,-3 5 78,-2 1 52,2 3 23,-2 0-23,0 0-14,0 0-38,0 7-58,2 2 60,0 2 53,3 5-40,-1-1-64,0 2 13,0-1-22,3 1-4,-1-2-16,2 0 12,3-1-15,0-3 0,-1-3 2,4-3-1,-4-2-1,2-3-99,6 0-62,-4-6-74,1-5-156,2-4-233,-8 2-642</inkml:trace>
  <inkml:trace contextRef="#ctx0" brushRef="#br0" timeOffset="27044.6274">14967 1235 1087,'0'0'1632,"0"0"-1581,0 0-51,0 0-93,0 0 19,0 0-4,0 0-6,0 0-16,0 0 61,0 0 26,19 37-81,-11-21-224,3-1-254,-4-4-607</inkml:trace>
  <inkml:trace contextRef="#ctx0" brushRef="#br0" timeOffset="27248.4228">15433 1405 235,'0'0'0,"0"0"-226</inkml:trace>
  <inkml:trace contextRef="#ctx0" brushRef="#br0" timeOffset="27762.6085">15433 1405 49,'-38'72'496,"38"-72"129,0 0-328,0 0-128,0 0 45,0 0 62,0-8-114,0-1-10,0-3-29,2-2-59,5-1-60,-2 1-4,-1-2-15,2 0 11,0 5-31,0 1-7,-2 2-7,6 3 4,-6 3-23,2 2 23,0 0 9,1 5 35,-1 4 1,3 10 59,-1 8-21,3 5 11,-5 1-20,0-9-16,-2-4-13,1-9 3,0 2-3,1 0 0,2 1-1,-2-2-21,0-7 22,2 1 2,-2-5 1,-2-1 17,0 0-20,0 0-20,0-5 20,3-4 35,-1-6-35,1-2-22,-3 1 20,0-1 2,0-3 27,1 3-27,-3 3-10,4-3 10,0 4 1,1 4 18,0-1 7,-1 5 3,0-2-27,-2 5 18,2 2 9,0 0-10,2 0 17,-2 0-20,0 0-13,0 7 10,1 0-10,-1 3 13,1 1 9,-3 2-24,2 2 11,-2-1-9,1-1 10,-1-2-13,0 2 0,2-2 0,1-1 0,-1-3 0,1 1 2,-1-3-2,0 0 3,2-3-3,4-2-79,-2 0-66,-2 0-78,3-8-163,-2-2-134,-3-1-671</inkml:trace>
  <inkml:trace contextRef="#ctx0" brushRef="#br0" timeOffset="27917.0738">15752 1248 2072,'0'0'679,"0"0"-605,0 0-74,0 0-84,0 0 30,0 0 28,0 0-29,0 0 53,0 0-14,0 0-88,40 26-109,-24-19-254,-4 0-158</inkml:trace>
  <inkml:trace contextRef="#ctx0" brushRef="#br0" timeOffset="29355.5409">16105 1303 150,'0'0'489,"0"0"3,0 0-212,0 0-85,0 0-42,0 0 13,0 0 6,0 0-62,0 0-52,0 0-12,0 0 25,-61 0-10,47 7 7,2 1-55,1 1-13,0-1-1,3 1-15,1-1-16,5 0 28,0-2-21,2 1 22,0-1-35,0 0-4,4-2-7,5-1-3,4 2 4,0-4 15,3 2 31,4-2-1,-2 2-26,2-3 26,-1 5 3,2 1 17,-4-1 31,3 5-9,-6 0 10,1 0-14,-4 2-33,-3 0 18,-2-1 3,-6 0-7,0 1 3,0 0-18,-2-3 19,-8 0-20,-6 2-62,4-6 10,0 3-9,-6-4 29,6-1-1,1 1 10,0-4-12,5 0 35,2 0 2,4 0 43,0-4-45,0-3-162,4-1 162,7-2-61,4 0 61,-1-2-111,8 0 40,1-2 41,2 1 11,1 0-14,-3 2 2,1 2 31,-6 1 36,2 1 16,-6 4 42,2 1 13,-8 2-19,-2 0-10,-1 0 3,-3 0-13,-2 2-17,2 6 1,0-3 26,-2 5-33,2-1-16,-2 1-27,0-3 11,2 3-13,0-3-2,0 2 2,2-4 12,1 3-11,2-3 0,1-1 0,-2 1 12,2-5 6,6 0 17,-4 0-4,-2 0 0,3 0-6,0-3-7,-1-3-19,-3-1-12,-1-1-27,-2-1 7,-4-4-19,0 1 50,0-2-27,-2-3-53,-8 2 36,-1-2 42,-2 1 6,0 3 17,1 1 31,2 1 4,-4 4 13,6 1-7,0 1-35,4 3 19,1-1-3,3 3-7,0 0-6,0 0-3,0 0-7,0 0-19,5-2-35,-1 2-33,2-2-3,2 1 1,6-2 28,0 3 22,3-1 17,4-2-20,0 2-12,3 1-1,-2 0 33,-2 0-13,2 0 13,-5 0-20,-3 0 10,2 4-13,-8 1 26,-2 4 10,0-1 16,-2 2 9,-2 1 14,0 4-4,-2-2-13,0 2 1,0-4-32,4 3 0,-4-4 1,4 2 0,-2-2-2,4-1 13,-2 1-12,2-3 2,1 2 13,-1-4-16,1 1 0,-1-2 16,0-1 1,-1 1-17,1-2 2,0 1 23,-2-3-12,5 0-13,0 0-13,-3 0-3,2 0 4,2 0 12,0 0 0,-2 0 0,-2 0 0,0 0-13,1 0 12,-2 0 1,-3 0 2,-2 0 17,0 0 4,0 0 2,2-3-5,0 1-20,0 0-3,0 0-13,0 0 0,2-1 3,-2-1 1,5 0 10,1 0-8,1 1 10,-1-4 1,1 2 2,-1 0-3,0-6 0,4 4 1,-4-4-1,-4 2-1,2-4 1,-4 4-1,0-3-33,0 0 30,-2 4-63,0-4-4,0 4 71,-2 2 50,-2 3-49,0 1 1,0 0 0,-2 2-1,0 0-1,-4 0-18,4 0-14,-2 4 32,2 4 0,-1 1 23,1 3 22,1 1-13,1 0-9,2 0-23,2 2 0,0-4-14,0 0 14,0-4 0,0 2 0,6-4 16,1-2-3,2 2 9,-3-1 4,4-4-3,6 0 15,-4 0-13,5 0-25,2-4-26,0-4 7,3-2-10,0 1 27,4-1 2,0 1 2,-3 1 17,5 3 7,-2 0-7,-6 3 7,2 2 32,-3 0 44,-2 2 4,0 6-35,-5 2-20,1 1-13,-2 0-22,-5 3 9,2 0-22,-1-1-1,0-2-2,-1 1-1,0-2-70,0 5-95,1-4-65,-1-1-68,3-2-356,-5-3-511</inkml:trace>
  <inkml:trace contextRef="#ctx0" brushRef="#br0" timeOffset="30579.7828">18391 1465 316,'0'0'656,"0"0"-213,0 0-212,0 0-66,0 0 11,0 0 51,0 0-4,0 0-49,0 0-54,4-5-59,-4 1 35,0-1-16,0 0 1,0-3-36,0 1-33,0-3 17,0 1 19,0-2-3,-4-1-23,0-1-22,-2-3-19,-1 3-16,-1-3 9,-1 5-25,-2 0 32,3 3-13,-2 3 6,-4-2-57,4 6 32,0 1-30,-6 0 36,4 0 23,-3 3 20,-4 7 2,2-1 13,-3 5-13,2-1 0,-2 1-11,6 1-2,-1 0-3,0 1 3,4-1-13,3-2 0,2 0 26,-1 0 0,2 1 0,3-2 0,2 0 1,0 1-2,0-2 2,0 0 0,10 0 15,-2 2 4,0-4-7,3-2 0,2 1-2,-1 0-10,1-3 14,0-2-2,0-2-11,-3-1 15,2 0-5,4 0-12,-4-1-10,3-7 6,0 0 1,-2-3-16,4 0 0,-4-1-33,1-3 10,0-2-13,-2-3 4,-2 1 2,1 0 48,0-2-38,-3-1 23,-1-2 16,-1 2-19,0-2 19,-1-1-17,-1 3 14,0-2 2,-1 3-25,-3-1 26,0 3-51,0-3-3,0 5 53,0-2-21,0 4 3,0-2-36,-3 0 19,1 1 0,-2 1 35,2 0 1,2 0-3,-5 1 3,5 1 0,0 2 3,0-1 17,0 4-17,0 1 29,0 1-6,0 2 16,0 0-16,0 4-13,0-3 16,0 3 7,0 0 6,0 0-10,0 0-9,0 0 0,0 0-4,0 0-17,0 3 14,2 1 17,3 6 5,-1 2 14,1 3-10,-3 5-16,0 1 0,-2 8-7,0 3 0,0 8-3,0 2 10,0 1 13,2-7-23,0-1-13,2-2 16,2 0 17,-2-4-7,4-8-1,-4-4-27,0-1-1,0 3 4,0 1-1,4 4 13,-1-4-15,2-3 0,-3-1 0,0-3-1,-2-1 2,3-3 14,-3-4 4,0 2 2,0-2 4,3-2 9,-3 0 22,1-1 11,1 0-14,-2-2 3,0 0 0,2 0 4,4 0 6,-4 0-10,0 0-16,-2 0-3,2-4-23,3-2-15,-2 1-48,-1 1-56,-2-1-46,0 2-60,-2-1-79,-2 0-166,0 0-372,0-3-761</inkml:trace>
  <inkml:trace contextRef="#ctx0" brushRef="#br0" timeOffset="31579.4539">19306 764 170,'0'0'358,"0"0"-87,0 0 38,0 0-77,0 0-60,0 0 49,0 0 20,0 0-40,0 0-49,-2-20-48,2 20-37,0 0-15,0 0-10,0 0-7,0 0-9,0 3-25,0 2 25,0 7 51,0 7-12,0 10 60,0 10-54,0 4 9,0 3-16,0-1-20,0-3-12,0 2-12,2-1-4,0 1 2,0 2-18,0-2-2,0 4-1,2-2 3,2 0 4,0-3-1,-2-1 32,0-2-3,0-1-20,0 0 11,-2 0-11,3-3 4,-5-1-16,2-5 0,-2-5 0,0-6 1,0-5 1,0-1-2,0 2 2,0 0-2,0 1 3,0-3 13,-2-2-13,2-2-1,-3-2 11,3-4-1,0 2 1,-2-3-10,2-2 13,0 0-13,0 0 16,0 0 0,0 0-6,0 0 0,0 0-13,0 0-31,0 0-26,0 0-35,0 0-52,0-5-67,0-3-104,5-3-296,-1 0-600,-13 46 306</inkml:trace>
  <inkml:trace contextRef="#ctx0" brushRef="#br0" timeOffset="32420.9946">19794 1578 489,'0'0'707,"0"0"-505,0 0-111,0 0 30,0 0 90,0 0 127,0 0-122,0 0-35,0 0 3,0 0-52,28-96-3,-22 83-49,2 2-29,2-3-51,-2 4-35,0 1 21,-1 3 13,1 1 1,1 3-45,-3 2 13,3 0 9,-3 0-12,2 7 6,1 3 10,0 5 6,-5 3 13,0 0 3,0 4 10,0-3-13,-4-2-19,2 0 17,-2-5 2,0-1-2,0-4 0,0-1 2,0-1 22,0-5-3,0 0 36,0 0 6,0 0-10,-2 0-13,-2-8-38,4-2-19,0-1-83,0-4 31,0-5 49,0 1-17,4-2-70,4-2-7,4 2 61,-4 4-16,5 2 29,0 4-10,-1 3-16,-1 3 36,-1 5 32,1 0 32,-2 0 33,-1 9-10,-2 2 13,2 2-14,0 5 18,-2-1-24,-2 3-32,0-1 0,-2 1-16,2-1 1,-4-5 12,2 3-12,-2-8-1,2 1 2,-2-5-1,0 0 1,0-5 14,0 0 30,0 0 15,0 0 6,0 0-19,3-9-48,-1-4-148,0 0 29,2-2 65,1-3 2,1-1-3,0 0-13,1-2-51,1 1 54,3 0 17,2 1 31,-3 2 8,6 3-14,-2 1 20,3 4 2,2 1 1,-4 4 20,2 1 51,-2 3 14,-3 3 41,2 6-10,-4 6 13,-2 6-33,0 8 7,-1 1-29,0-6-7,-5-3 6,0-6-9,-2 2 3,2 3-6,-2-5-10,0 0-20,0 0 1,0-3-16,0-1-15,0-1-1,0-2-43,0-3-123,0 0-93,0-5-185,0 0-382,0-2-843</inkml:trace>
  <inkml:trace contextRef="#ctx0" brushRef="#br0" timeOffset="32913.8523">21316 1731 225,'0'0'1520,"0"0"-1059,0 0-228,0 0-59,0 0-22,0 0 86,0 0-21,0 0-79,0 0-75,0 0 23,12 53 12,-12-14-31,0 1-45,0-5-21,-2-11-1,-1-9-1,0-3-1,1-1-62,2 0-34,0 1-70,0-5-88,5-2-206,2-5-582,11-7-556</inkml:trace>
  <inkml:trace contextRef="#ctx0" brushRef="#br0" timeOffset="33917.4245">22646 1390 88,'0'0'287,"0"0"-91,0 0-4,0 0 140,0 0-81,0 0-23,0 0 29,0 0-7,0 0-36,0 0-46,0 0-33,0 0-12,0 0-10,0-2-33,0-5-80,-2-1 19,-3-1-3,1 0-3,0-2-13,-3-2 16,-1 6-19,-2-3 3,-4 5-90,0 1 45,1 0-3,-4 4 47,2 0-25,0 0 13,-2 6 10,3 5 3,-2 5 25,0 5 26,-2 9 39,2 4-39,3 3-49,4-7-2,5-7 0,4-8-12,0-1 1,0 0 9,9 3 1,-1-1-2,3 0-10,1-3-16,4-3 27,-2-4-18,6-5-15,-2-1 16,4 0-1,-3-11-47,6-3 28,-4-4-32,5-7 0,-1-8-3,-1-8-33,-3 0 49,-8 1 39,-7 0-4,-2 6-3,-4-2-29,0 2 5,0 2 50,0 2 23,-4 5-20,-2 4 94,2 6-38,-1 1 60,-1-1-44,-3 0-46,1-3 74,1 5-6,1 2-33,0 0 0,2 6-19,-3 0-3,5 1-26,2 4 10,0-3-7,0 3 7,0 0-26,0 0-36,0 0-34,0 0 12,4 8 58,3 8 16,1 9 61,1 13-10,-1 6-31,3 4-14,-7-2 13,3-7 4,-5 4-20,2-4 3,2 2-19,-2-4 10,4-4 0,0 0 6,0-5-3,0 1 16,0 0-7,-1-6-2,2-5 5,-3-2-5,-2-5-1,2 1 13,3 0-22,-3-2 2,1-3 5,-1-3 8,-4-3 4,3-1 9,-3 0 13,4 0 9,0 0-3,4-3-23,2-3-37,-2 0-9,0 1-48,2-2-25,-4 5-16,-2-3-41,-2 3-43,3 0-106,-3 0-150,-2 2-320,0 0-412,-95 40 559</inkml:trace>
  <inkml:trace contextRef="#ctx0" brushRef="#br0" timeOffset="35190.89">23563 1143 346,'0'0'476,"0"0"-1,0 0-244,0 0-91,0 0 55,0 0 58,0 0-36,0 0-52,0 0-29,4-27-49,-4 23-7,0 0-18,-4 1 37,-3 0-35,3 2 4,-2 1-33,-1 0-35,-1 0-10,-5 0-22,-2 4 9,-1 7 23,-6 0 16,3 6-3,0 1 19,2 2-31,0 0-1,4-1-16,5 2 3,4-2 13,2 1-25,2 2 25,0 1 16,4-2-16,4 2 3,7-1 23,4 2-13,-2-4 0,7 2-1,-4-3 1,4-2 0,-1-2 3,1-3-14,-3-3 11,-2-1-10,1-3 23,-6 0 21,1-3-27,-2-2-14,-3 0-6,-1 0-32,-1 0 0,0-8-22,-1 1-16,0-4-100,-5-2-17,0-1-58,-2-1-234,0-2-197,-2 3-472</inkml:trace>
  <inkml:trace contextRef="#ctx0" brushRef="#br0" timeOffset="35383.0228">23431 1281 909,'0'0'1644,"0"0"-1444,0 0-200,0 0-10,0 0 10,0 0 216,0 0 14,0 0-92,0 0-43,0 0-18,60 4-30,-35-4-31,-2 0-16,5 0 0,-3 0-60,-3 0-83,1-1-49,-2-3-90,0 0-150,1-2-330,-8 3-641</inkml:trace>
  <inkml:trace contextRef="#ctx0" brushRef="#br0" timeOffset="35865.8387">24023 896 764,'0'0'1162,"0"0"-1016,0 0-146,0 0-117,0 0 117,0 0 107,0 0 26,0 0-13,0 0-33,0 0-48,0 0-13,53 34-3,-37-29 9,-2 0-31,6-2 31,-2-1-6,4 1 9,-3-3-35,4 0-13,-2 0-16,1-3-39,-3 0 10,0-4 25,-2 2 17,-5 1 16,2-1-1,-6 1 1,-2 0 0,-2 2 0,0 0 16,-4 2 10,0 0 10,0 0 15,0 0 1,0 0-52,0 8 13,-6 7-13,-6 10 77,-1 7-12,-6 6-39,4 1-10,0-4 9,0-1 17,3 0-22,-4 1 9,6-1 3,0 0-13,-4 1 13,4-3-29,-1 0 0,5-8 13,2-3-16,2-8-10,-5-1 9,5 1 1,0-2 0,0-1 0,0-3-1,2-3 1,0-1-42,0-3-51,0 0-7,0 0-13,0-3-29,2-6-68,4-5-384,3 2-550</inkml:trace>
  <inkml:trace contextRef="#ctx0" brushRef="#br0" timeOffset="36155.1132">24437 994 650,'0'0'1087,"0"0"-870,0 0-158,0 0-24,0 0 118,0 0 77,0 0-88,0 0-58,0 0 25,0 0-3,-10 72-10,1-40-31,1 6-24,-5 1-9,4-3-6,-1-4-7,6-6-3,-2-7-14,-4-4-1,6-2 2,-2 1 0,0 0 13,0 2-15,2-3 0,-3-3-1,5-4-36,-3-3-32,3 0-37,0-3-37,-2 0-38,-2 0-40,-1-5-94,1-2-114,0-3-568,-5-7 291</inkml:trace>
  <inkml:trace contextRef="#ctx0" brushRef="#br0" timeOffset="36415.2572">24151 1098 1094,'0'0'1798,"0"0"-1564,0 0-177,0 0-44,0 0 64,0 0 91,0 0-12,0 0-52,0 0-31,127-22-20,-76 17-28,-2 4-9,-7-1-16,-9 2-3,-9 0-13,-6-2 13,-6 2-16,6 0 3,-2 0-2,3 0-17,-3 0-22,-4 4-3,-2-3-13,-2 1-3,-4 1-10,0-2-9,-4 1-27,0 0-57,0 0-68,0 5-34,-4-2-65,-8 1-180,-2 1-90,4-1-373</inkml:trace>
  <inkml:trace contextRef="#ctx0" brushRef="#br0" timeOffset="36700.9288">24170 1473 346,'0'0'795,"0"0"-463,0 0-273,0 0 38,0 0 111,0 0 91,0 0-11,0 0-46,0 0 3,0 0-37,0 0-64,123 21-36,-102-21-28,7 0-29,0 0-20,-5 0-12,2 0-3,-6-2-14,-1-1-2,-4 3 0,2 0-2,-8 0-17,0-3-22,-2 3-38,-4 0-30,3 0-9,-5 0-22,0-2-43,0-2-59,0-1-84,0-3-323,2 1-359,-2-9 354</inkml:trace>
  <inkml:trace contextRef="#ctx0" brushRef="#br0" timeOffset="37068.6225">24658 894 310,'0'0'707,"0"0"-62,0 0-307,0 0-69,0 0-27,0 0 23,0 0-5,0 0-46,0 0-74,0 0-44,49-2-23,-29 2-26,-4 0-2,8 0-7,-1 0-13,2 0-6,0 0-5,-1 0-14,0 0-2,-6 0-13,0 0 2,-6-2-28,1 2-22,-5-1-13,-1 1-13,-2 0-32,-3-3-29,-2 1-10,0 0-4,0-2-39,-7-1-350,-4-3-84,3 3-168,-7-4 150</inkml:trace>
  <inkml:trace contextRef="#ctx0" brushRef="#br0" timeOffset="37364.4541">24834 747 623,'0'0'1182,"0"0"-841,0 0-247,0 0-82,0 0 50,0 0 100,0 0-17,0 0 93,0 0-45,0 0-36,26 115-78,-20-71-5,2-5-30,2-3-9,-6-12-12,0-5-1,-2-6-19,2-1 26,-2 1-14,2-2-2,-2 4-10,3-8-1,-3-1 11,-2-2-13,2-4 1,-2 0 12,0 0 12,0 0 4,0 0-29,0 0-13,0 0-57,0 0-15,0 0-24,0-4-57,2-2-119,-2 1-108,0 3-245,2-3-392</inkml:trace>
  <inkml:trace contextRef="#ctx0" brushRef="#br0" timeOffset="38134.6475">25573 643 1088,'0'0'573,"0"0"-506,0 0-66,0 0 17,0 0 151,0 0-19,0 0-40,0 0 0,0 0 6,0 0-44,119 24 2,-100-21-23,3 1 14,-6 3-4,2-3 0,-4 2-19,-1-1-3,0-3-20,-5 3-16,1-3 12,-3 2-15,-4-3-2,0 2 2,0-1 2,-2-1 27,0 3-3,0-2 6,0 3-29,0 2 20,-4 3 12,-2-2-9,-3 4-4,1 0-6,-3 2-14,1 1 17,-1-1 0,1 2-3,-2 0-12,2 4 31,4-2-6,0 1 9,-1-1-22,2 1 22,1 1-19,2 0 10,0 0-4,2-1-9,0 1-3,0-4-13,0 1 16,0-2-13,0-2 10,0 1 9,0-2 0,2-2-19,0-3-1,0-1 1,-2-2 0,5 0-1,-5-3 0,0-1-2,0 2-40,0-2-84,0 2-97,0 0-70,0 2-171,-7 0-268,3-1-607</inkml:trace>
  <inkml:trace contextRef="#ctx0" brushRef="#br0" timeOffset="38613.1978">25775 1561 398,'0'0'1387,"0"0"-1065,0 0-167,0 0-51,0 0 44,0 0 72,0 0-27,0 0-75,0 0-34,0 0-27,8-6-22,-8 6-35,0 0-12,0 0-17,0 0 3,0 0 7,0 2 19,0 2 19,2 2 0,1 1-6,-1-1-13,0-1 0,2-1 11,0 0-10,1-1 31,-1-1 22,0-2-3,3 0 0,-1 0 6,-2 0 17,2-7 14,1 1 1,-3-1-4,1-1-25,-5 1 18,2 1-21,0 1-4,-2 1 5,0 1 4,0 1-59,0 1-3,0 1-44,0 0-66,-2 0-91,-7 0-81,-4 8-328,1-3-446,-10 4-727</inkml:trace>
  <inkml:trace contextRef="#ctx0" brushRef="#br0" timeOffset="49532.4918">2105 3924 675,'0'0'609,"-2"0"-397,0 0-150,0-3-30,0-3 98,0 0-6,0 1 171,0-2-162,0 5 22,-2-5-48,2 1-59,0 1 10,-4-1 33,2 2 12,0-1 9,0 1-51,-2-1 64,0 2-39,-1 2-41,0-2-26,3 0-17,-4 3-2,1 0-31,-1 0-20,0 0 38,-3 7-50,0 2-1,-1 7 3,-2 1 9,0 6 20,-3 7-10,4 5-6,1-1 45,5 1 0,3-10-29,2-7-4,2-2-15,0-3 12,0 3 3,6-2-22,3 1 3,1-3 7,1-4 9,2-2 8,-1-5 30,4-1-17,0 0-5,1-5-55,0-6 30,4-8-14,3-10-19,2-8 13,-4-3-10,0 1 10,-7 2 29,-5 4 0,1 5-3,-5-3 42,-1 3 13,-3-1 10,0 0-21,-2 1-2,0 0 21,0-1-20,0 0 33,0 2-34,0 0 0,-2 1 0,0 4 42,0 6-16,2 1-26,-3 6 0,3-1 15,-2 1-13,2-1 44,-2 5-17,0 2 26,2 3-3,-2 0 36,2 0 9,-3 0-36,1 0-41,2 0-20,0 5-1,0 1-9,0 9 10,0 12 55,0 12 9,0 7 4,5 2-6,1-4-20,1-5-20,-1-1 7,2 0-26,0-4 42,2 3-16,0-5-6,2-1-10,-3-5 13,2-6-2,-3-5-23,1-3 14,-1 1 5,1 0 5,2 2 1,-3-3-13,0-5 3,-2 1 3,2-1-19,-2-2 3,-2-2-3,2-1-23,-2-1-54,0 2-7,0 0-48,1-3-55,0 0-130,-1 0-138,2 0-153,-2 0-519</inkml:trace>
  <inkml:trace contextRef="#ctx0" brushRef="#br0" timeOffset="49777.5655">2742 4116 1306,'0'0'524,"0"0"-524,0 0 0,0 0 84,0 0 91,0 0-38,0 0-2,0 0-31,0 0-27,0 0-55,81 18-21,-71-18-2,0 0-10,0 0-89,-2 0-84,-2-2-59,1-1-53,-5-3-81,0 0-154,-2 1-226</inkml:trace>
  <inkml:trace contextRef="#ctx0" brushRef="#br0" timeOffset="49980.4073">2676 3968 114,'0'0'1153,"0"0"-535,0 0-443,0 0-116,0 0 44,0 0 72,0 0-91,0 0-58,0 0 35,0 0-6,0 0-12,52-7-42,-38 7-2,1 0-30,0 0-46,-2 3-69,-1 0-19,4-2-65,-2 3-69,0-2-127,-6 0-275,-181-10 110</inkml:trace>
  <inkml:trace contextRef="#ctx0" brushRef="#br0" timeOffset="50683.2425">3154 3866 355,'0'0'626,"0"0"-287,0 0-222,0 0-52,0 0 66,0 0-1,0 0-62,-25-111 55,21 89-74,2 3 38,0 1-31,-3 0-17,5 3-36,0 2 0,-2 1 16,2 4 11,0 4 38,0 4 35,-2 0-29,2 0-28,0 0-21,-3 0-25,3 0 0,0 4-51,0 0 6,0 4 45,0 2 29,0 8 42,0 1-23,5 2 1,-1 2-47,3 0 14,-3 0 32,2 0-16,0 0 13,3 2-44,-3-2-1,3 0-12,0-1 9,-3-1 1,4 3-17,-4-2 19,6-1-19,-2 3 19,0-4-3,-1 0-13,2-3-13,-1 1 26,-1-6-29,-3-2 29,-2 0-39,1-4 3,-3 0 13,0-4 0,-2 0-12,0-2-30,0 3 0,0-3 6,0 0 14,0 0 25,-9 0-19,3 0-127,-5 0-29,-1-3 133,-4 0 35,2 2 28,-3-2 4,2 0 22,0 3 31,2 0-6,5 0 61,-1 0 13,5 0 46,2 0-4,2 0 3,0 0-20,0 0-90,0 0-58,4 0 0,3 0-13,3 0 13,3 0 62,6 6 8,3-5-6,0 2-12,4-3-4,-2 0-19,1 0-4,-3 0-2,-6 0 5,2 0-26,-8 0-2,0 0-2,-3 0 1,-3 0 0,-2 0-15,-2 0-32,0 0-16,0 0-19,0 0-20,0 0-32,0 0-42,-2 0-121,-2 5-140,-3 0-138,1-1-485</inkml:trace>
  <inkml:trace contextRef="#ctx0" brushRef="#br0" timeOffset="56339.7026">2239 4952 685,'0'0'739,"0"0"-521,0 0-182,0 0 39,0 0 68,0 0 113,-47-46-58,43 39-56,-2 1-10,2 0-16,0 1-3,-1-1-55,1 2-23,0 0-3,-1 3 23,1-1 15,0 0-28,-2 2-39,1 0-3,-3 0-10,2 0-34,-5 7-5,0 5-34,-1 5 19,-4 6 41,2 5 1,1 10 6,0 1-10,7-3 10,2-4-16,4-8 12,0-7-2,0-3 20,4-7-27,2 3-7,1-3 11,4 1-5,-3-5 1,4-3 4,4 0 12,0-6-10,6-10-25,1-9 12,5-9 4,0-4-7,-8 1-3,-2 3 13,-6 3-7,-3 2 33,-5 0-9,-2-1 12,0 2 0,-2 3 1,0 6-1,0 3 23,0 5 25,0-3-32,-4 1-3,0-1 10,-3 3 35,1 2-38,0 1 48,-1 0-20,0 4 29,3 0-9,2 3-16,0-2-7,0 3-26,2 0-17,0 0 14,0 0-15,0 0-1,-2 0-2,2 0-14,0 3 13,0 11 3,0 10 42,0 16 25,0 8-9,6 2-26,3-4-31,2-9 15,-1-1 0,1-1-15,-1-5 19,3-1-8,-2-5 1,-1-4 6,1-6-19,-2-2-2,1 3 1,0-1-12,4 3-3,-4-9 15,1 2-24,-1-4-7,1-2-42,0-3-39,-1-1-44,5 0-92,0-5-192,1-6-160,-2 1-593</inkml:trace>
  <inkml:trace contextRef="#ctx0" brushRef="#br0" timeOffset="56551.4589">2823 5099 460,'0'0'1064,"0"0"-901,0 0-27,0 0-9,0 0 119,0 0-22,0 0-66,0 0-58,109 13-42,-97-10-16,0-1-13,2-2-29,-4 0-1,-2 2 1,1-2-26,-4 0-45,-1 0-51,0 0-79,-4 0-113,0-2-14,0-4-26,0-1-27,-2 0-620</inkml:trace>
  <inkml:trace contextRef="#ctx0" brushRef="#br0" timeOffset="56731.588">2821 4950 424,'0'0'1072,"0"0"-701,0 0-371,0 0 22,0 0-22,0 0 234,0 0 44,0 0-84,0 0-103,0 0-69,42-37-9,-29 35-2,2 0-11,0-1-58,0 3-58,0 0-82,-3 0-67,4-2-53,-2 1-148,-6-1-355</inkml:trace>
  <inkml:trace contextRef="#ctx0" brushRef="#br0" timeOffset="57200.1325">3246 4720 615,'0'0'1413,"0"0"-1413,0 0-158,0 0 158,0 0 74,0 0 66,0 0-52,0 0-27,0 0 33,119-3-71,-107 11-20,1 1-3,-5 0 13,1 1-13,-7 3-20,0-2 20,-2 2 23,0 1-22,-2 1-1,-6 0-29,1 1-20,-4 1-19,1-2 30,-5-1-5,2 3 14,-1-5 0,-2 0 28,6 0-25,-3-2-26,0 2-3,3-2 32,1-3 21,3 1 2,4-1-2,0-2-27,2 0 29,0-1 14,0 4 31,6-2 30,3-1-1,-1 3-22,5-1 39,0 0-13,1 1 3,2-1 16,-2-2-20,4 1-6,-4-2 19,1 0 0,-2-1-22,0 1-14,-3 1-25,-2-5-6,1 3-10,-2-1 9,-1 0-21,-2-1 2,0-1-2,-2 3 0,0-1 1,2 0-1,-2 0 0,-2 0-1,5-1-1,0 1-70,-3 2-83,2 0-94,-2 1-121,-2 1-222,2-1-599</inkml:trace>
  <inkml:trace contextRef="#ctx0" brushRef="#br0" timeOffset="58061.6819">2146 5982 395,'0'0'1610,"0"0"-1448,0 0-162,0 0 2,0 0 147,0 0 100,0 0-97,0 0-72,0 0-64,0 0 20,-63-57-10,51 52 12,4-2-16,0 2-19,-1 2 42,3 3 9,-3 0-38,1 0-16,-1 5-77,-3 6-35,-1 8 31,0 10 39,-1 6 39,2 4-16,6-4 3,4-2-10,2-11 10,0-5-20,0-1 33,2-7-23,6 2-25,4 1 2,0 0 23,3-5 15,2-3 11,2-4 2,2 0 17,0-5-16,5-11-3,2-9-16,3-11-48,-1-4-33,-6-1-33,-8 4-22,-5 2 15,-7 0 37,-1 1 48,-3 2 6,0 1 12,0 6 34,-3 5 26,1 7 59,-2-1 35,-1-1-32,1 1 29,-2-1 3,2 3-23,2 3 26,0 3-46,0 2-9,2 4 0,0 0-17,0 0-12,0 0-10,0 0-3,0 0-13,0 2-13,-2 0 0,2-1 0,0 6-33,0 2 11,2 8 22,6 12 93,2 10-19,3 2-71,0 1 10,0-4-10,-1-6-3,4 1 4,-2 0 8,2 0 11,-2-2-20,3-2 24,-4-4-27,-3-4-16,-1-6 15,1-3 1,1 3-4,2 1-8,-1-1-4,2-1-33,-4-6-21,2-1-24,4-3-28,-4-3-33,5-1-146,0 0-219,-4-7-290</inkml:trace>
  <inkml:trace contextRef="#ctx0" brushRef="#br0" timeOffset="58279.0873">3033 6183 779,'0'0'1417,"0"0"-1417,0 0 0,0 0 59,0 0 99,0 0-45,0 0-64,111 12-33,-94-12 36,-2 0-17,-3 0-19,1 0-16,-2 0-48,-3 0-130,-2-4-97,-4-4-43,-2 0-65,0-5-96,0 3-310</inkml:trace>
  <inkml:trace contextRef="#ctx0" brushRef="#br0" timeOffset="58457.1158">2976 5986 1178,'0'0'1405,"0"0"-1330,0 0-75,0 0-10,0 0 10,0 0 126,0 0-36,0 0 12,0 0-18,0 0-36,85 7-45,-61-7-3,-2 0-3,2 0-138,-3-3-65,1-1-75,-4 0-195,-2 0-190,-2-3-662</inkml:trace>
  <inkml:trace contextRef="#ctx0" brushRef="#br0" timeOffset="59515.935">3519 5938 1633,'0'0'603,"0"0"-603,0 0-81,0 0 81,0 0 127,0 0-4,0 0-62,0 0-22,0 0 0,0 0-39,117-42-41,-102 44-21,-4 5-2,-3 4-14,-4-2 65,-2 2 13,-2 4 19,0 0-2,0 3-16,-4 2-1,-4 2 13,-3 2-12,-1-2 2,-2 2 23,2-2-23,2-1 42,-2-3 7,6 0-23,0-1-6,2-6-20,4 2 42,0-4-19,0-3 35,4 1 17,2-3-14,5 3-22,4-5 0,-1 3 6,4-3 16,-1-2-6,2 0-26,-2 0-13,-1 0 0,4 0 0,-6-2-15,2-1-4,-6 1 0,1 0-3,-1 2-109,1 0-48,-2-3-56,1 1-165,-2-2-181,0 0-445,0-1 306</inkml:trace>
  <inkml:trace contextRef="#ctx0" brushRef="#br0" timeOffset="59682.8246">4129 6217 2176,'0'0'729,"0"0"-729,0 0-48,0 0-58,0 0 106,0 0 48,0 0-48,0 0-58,0 0 56,0 0-88,29-12-143,-20 2-184,-3 0-383</inkml:trace>
  <inkml:trace contextRef="#ctx0" brushRef="#br0" timeOffset="60120.4595">4256 5730 825,'0'0'1332,"0"0"-1183,0 0-149,0 0-158,0 0 148,0 0 10,0 0 168,0 0-12,0 0-69,0 0-52,0 0-15,77 37-4,-59-34-16,0-3 0,-4 2-15,1-2-8,0 0-3,-4 0-16,-1 0-35,-1 0 6,-2 0-4,-1-2 20,-4 2 29,0 0 2,0 0 24,-2 0 61,0 0 26,0 0-25,2 6-1,2 3 20,0 2-23,-2 2-25,6 3 25,-4 1-29,0 3-4,2 1 1,0 4-10,1 5-14,-1 7 21,3-1-10,-1-2 6,-4-7-16,1-8-3,-3-4 3,0-1 0,0 1-1,0 0 4,0 3-4,0-5-4,0-3-34,-2-3-32,0-2-16,0-5-35,0 0-33,0 0-39,0 0-7,0 0 7,-2-5-92,-4-1-137,-7-9-265</inkml:trace>
  <inkml:trace contextRef="#ctx0" brushRef="#br0" timeOffset="60346.6455">4367 6004 1892,'0'0'765,"0"0"-765,0 0 25,0 0-25,0 0 177,0 0-23,0 0-6,0 0-43,107 5 7,-81-5-55,2 0-6,-3-5-23,-5 5-28,-2-2 0,0-1-13,-6 3 11,-3 0 2,-3 0-2,1 0-42,-3 0-32,0 0-20,0 0-22,0 0-26,-1 3-52,1-1-139,-2 3-265,-2-3-184</inkml:trace>
  <inkml:trace contextRef="#ctx0" brushRef="#br0" timeOffset="64910.6923">2369 7400 730,'0'0'1352,"0"0"-1336,0 0 0,0 0-16,0 0 143,0 0 116,0 0-95,-79-11-22,64 7 28,-2 0-93,-2 0-7,0 1-69,1 0 31,-4-1-28,3 4-4,-3 0 27,1 0-27,2 0-28,1 3-14,0 6-9,1 2-13,0 2 3,4 4 13,3 7 32,-1 5 3,7 5 13,4-2 0,0-6 0,0-8-29,4-5 0,7 2-7,1-1 11,3 0 2,3-3-6,2-4-9,2-4 2,-1-3-6,4-6 23,5-15 19,5-9 0,3-17-13,-3-6 10,-5-1-33,-8 8 13,-12 5-28,-4 3 22,-6-1-4,0 1 33,-2 2 14,-8 3 2,0 4-6,-2 11-10,4 4 52,2 5-17,-3-1-6,0 2 52,1 1-29,2 1-10,1 4 41,3 1-38,0-2-44,2 3 25,-2 0 3,2 0-10,0 0-18,0 0-1,0 0 0,0 0 3,0 3 19,0 2-7,0 10-14,4 12 91,7 13 4,-3 3-29,5 6-22,-2-7-13,-1-4-19,2 0 15,0 1-15,-2-3-10,1-1 0,0-5 1,-1-3-4,-1-8 0,-3-4-4,0-4-12,3 2 4,0-1-20,-1 0-42,-2-4-31,0-3-14,4-1-32,-2-1-51,0 0-122,0-3-182,-1 0-118,0 0-483</inkml:trace>
  <inkml:trace contextRef="#ctx0" brushRef="#br0" timeOffset="65158.5004">2916 7553 1573,'0'0'685,"0"0"-684,0 0 67,0 0 74,0 0 71,0 0-20,0 0-64,113 15-46,-94-11-12,-2-2-33,3 0-25,-4-2-11,-1 2 0,0-2-2,-2 0-44,-5 0-68,1 0-10,-1-2-29,-1-6-36,-3-3-117,-2-5-104,-2-1-155,0 4-498</inkml:trace>
  <inkml:trace contextRef="#ctx0" brushRef="#br0" timeOffset="65369.8656">2956 7364 235,'0'0'2306,"0"0"-1929,0 0-351,0 0-26,0 0 0,0 0 93,0 0 38,0 0-41,0 0-49,0 0-38,0 0 45,54-12 16,-16 5-20,-1 1-25,-10 0-19,-8 2-7,-6 3 7,-1-2 16,3 2-5,0-1-11,-5 2-22,2 0-48,-4 0-51,-2 0-26,-2 0-51,0 2-40,-2-1-170,1 3-88,-3 0-275</inkml:trace>
  <inkml:trace contextRef="#ctx0" brushRef="#br0" timeOffset="71261.9708">4044 3030 476,'0'0'427,"0"0"-283,0 0-118,0 0-24,0 0 63,-7-21 75,5 19 13,2 0 29,0 1-36,0-1-55,-2-1-6,2 1-11,-2 1-2,2 1 25,0-2-22,-2 0 28,2-1 7,0 2-16,0-1-26,0 0-10,0 2 6,0 0-3,0 0-16,0 0-16,-2 0-14,2 0-15,0 4-29,0 4-3,0 9 32,0 13 74,0 15 35,2 6-67,2 1-42,-2-1 0,0-4-7,3 2-12,-3-2 38,0 1-19,0-2 0,0 2-25,3 2 25,1-3-3,0 3 1,0-2 2,3 1-3,-2-3 1,1 0 0,0-4 0,3-4 2,-2-3-23,-1-4 23,0-7-12,-1-5 5,-1-3 7,-4-7 0,5 1-10,-1-1-9,-2 0 17,-1-2 2,-1-3-13,0-3 13,-2-1 0,2 3 13,-2-3 3,0 0 1,0 0-17,0 0-22,0 0-1,0 0 4,0 0-10,0 0-25,0 0-21,0 0-31,2 0-65,0 0-107,2 0 12,0 0-49,8-4-281,-6 0-430,-36 12 1026</inkml:trace>
  <inkml:trace contextRef="#ctx0" brushRef="#br0" timeOffset="72146.0199">4609 3953 417,'0'0'1130,"0"0"-903,0 0-171,0 0-14,0 0 81,0 0 65,0 0 29,0 0-126,0 0-46,0 0-43,0-61 21,0 46-4,0 0 4,0-4-22,0 5 15,2 1 10,2 2-26,0 1 0,0 3-42,0 2-16,3 1 9,0 2 23,-1 2 23,2 0 3,1 0 15,1 4 14,3 3 0,2 7-16,-3 1-12,2 0 2,-2 4-3,-2-1-11,-1-1 11,0-1 0,-5-3-1,2-2-3,-4-3 2,3-3 1,-5-1 1,0-2 13,2-2 16,-2 0 36,0 0 6,0 0-4,0-2-12,0-3-23,0-5-32,2-3-129,-2-5 7,4-1 99,-2 0 23,5 0-29,1 0-22,1 3 15,-1 2-12,5 2 6,-2 3 9,-1 3 33,0 1 62,2 5-40,-4 0 17,2 0 6,-1 11-32,2-2 10,-1 7-10,1-3-10,-1 4 13,-1-2-16,0 1 3,-3-5-1,0 0-2,-2-3 2,-2-2 0,0-2-1,-2-1-1,0-3-1,0 3-10,0-3 11,0 0 45,0 0 23,0 0-10,0 0-20,0-5-38,0-3-67,-2-1-49,0-4 67,0-1-12,2-2 58,0-1-65,0-1 39,6 1-42,1 0-1,6 4 30,-1 0 4,-1 2 2,4 4 19,-2 1 17,-1 2 29,2 4 19,-2 0 33,0 0 3,2 6-16,0 5-6,-1 3-11,0 3-22,0 0 23,-3 0-16,-4 0-4,1 1 16,-3-3 20,1 1-4,-5-5-9,2-2-11,-2 1-2,0-5 13,0 2-23,0-6-7,0 1-9,0 0-13,0-2 1,0 3-3,0-3-1,0 0-13,0 0-3,0 0-3,0 0-29,2 1-71,2 1 10,0 0-17,2-1-129,3 2-175,4-3-191,-3 0-611,-58-12 1059</inkml:trace>
  <inkml:trace contextRef="#ctx0" brushRef="#br0" timeOffset="76126.815">16595 3559 72,'0'0'424,"0"0"104,0 0-310,0 0-192,0 0-24,0 0 57,0 0 45,30-3 10,-20 3-20,6 0-16,-6-2-16,4 2 13,2 0-23,-2 0-4,4 0 7,-2 0 30,1 0-24,1 0-15,-4 2-7,4 1-4,-4 4-9,1-2-3,-2 2 6,-1 1-29,-3 2 0,-3-2-23,1 1-9,-3 2-4,-4-1 17,0 4 16,0-1-46,-9 2-55,-3 5 52,-1-2 4,-4 3 12,-2 6-3,1-4 4,2 2 35,5-3 2,0-3 17,3 1 56,2-5-53,4-2 14,2 0-7,0-7-9,0 2 22,4-2 10,4-3-23,3 0 42,2-2-9,1-1 15,6 0 1,-4 0-46,6 0 10,-1 0-16,-2 0-7,0-4 14,-1 1-4,-6 1-10,-4-2-16,1 2-3,0 2 2,-5-1-2,-2 1-1,0-2-12,0 2-41,-2 0-53,0-3-22,2 0-30,0-3-35,-2-1-8,5-6-380,-3 6-498</inkml:trace>
  <inkml:trace contextRef="#ctx0" brushRef="#br0" timeOffset="76599.7182">16858 3084 280,'0'0'581,"0"0"-200,0 0-309,0 0-27,0 0 63,0 0 31,113-12 31,-90 10-44,1 2-15,-4 0-27,2 0-6,2 0-43,-8 0-35,-1 2 0,-2 2-42,-4 1-42,-5 2 45,-2-2-3,-2 3 42,0 1 28,-9 1-15,-3 3-10,-6 3-3,2 1-23,-4 2 20,4 1-10,0 0 13,2 1 22,5-1 14,1-4 9,3-1-32,5 0 13,0-3-7,0-2 11,9-2 28,2 0 0,1-1 42,6-1-25,-2-2-4,8-1-10,-3-1-16,2-2-6,-2 0-20,3 0 1,-8 0-9,2 0-11,-8 0-13,1 0-25,0 0-27,-7 2-48,0 2-9,-2-1-63,-2 1-39,0 2-74,0 1-106,-4 0-179,0-2-128</inkml:trace>
  <inkml:trace contextRef="#ctx0" brushRef="#br0" timeOffset="77170.2114">17548 3923 1056,'0'0'1828,"0"0"-1738,0 0-90,0 0-42,0 0 42,0 0 151,0 0-26,0 0-68,0 0 7,0 0 38,4 1 12,-4-1-25,0 0-39,0 0-15,0 0 9,0 0 19,0 0 16,0 0 18,0 0 20,0 0-2,0 0 0,0 0-9,0 0-29,-2 2-18,2-2-16,0 0-6,0 0-25,0 0-12,0 0 0,0 0-28,0 0 4,0 0-4,0 0 6,0 0 4,0 0-7,0 0 7,0 0 17,0 0 1,0 0 12,0 0 3,0 0-12,0 0 10,0 0-12,0 0-1,0 0 0,0 0 0,0 0 0,0 0 0,0 0-1,0 0-1,0 0 0,0 0-11,0 0 1,0 0-7,0 0-5,0 0-7,0 0-16,0 0-18,0 0-37,0 0-39,0 0-51,0 0-76,2 2-119,6-2-107,6 0-149,-6 0-549,-40-2 264</inkml:trace>
  <inkml:trace contextRef="#ctx0" brushRef="#br0" timeOffset="77937.348">18149 3479 35,'0'0'124,"0"0"-40,0 0 24,0 0 9,0 0 216,0 0 130,0 0-187,0 0-87,0 0-23,0 0-33,0-6-13,0 6-20,0 0-3,0 0-9,0-2-1,0 2 6,4-1-28,5-1-30,0 0-15,5-2 2,4 1 14,2 0-1,4 3-16,1 0-19,1 0-3,0 0 1,-4 8-14,2-1 3,-7 3-9,-2 1-7,-2-1-4,-7 1-12,-2 1-13,-2 0 0,-2-1 29,0 0-26,-8 1 35,-5 1 20,-6-1 0,-2-1-16,-3-1 4,-2-3 12,6-1 35,-4-2 1,7 0-17,0-4-18,4 0-1,7 0 2,0 0 15,6 0 31,0 0-48,0 0-29,0 0-32,6 0-30,2 0 30,5 0 61,4 0 38,0 0-8,7 0-8,-6 0-1,2 5-21,-1 2-14,0 4 14,-4-2 16,4 5-15,-4 1-1,-3 0 0,4 2 2,-8-2 0,0 3-2,-1-3 2,-3 1 14,1-3 4,-5 0-1,0-2-19,0 0 2,-7-1 31,-2 0 12,-1-2-3,-4-1-10,-4-1-16,-1-1-13,-4 1 9,2-5-11,-3 2 0,0-3 22,4 3-10,0-3 6,3 0 10,5 0-29,-1 0-30,4-3 1,5 1-32,0 2 16,2 0-42,2 0-59,0-1-110,0 0-127,6-2-141,-2-1-261</inkml:trace>
  <inkml:trace contextRef="#ctx0" brushRef="#br0" timeOffset="78684.6007">18552 2864 434,'0'0'996,"0"0"-834,0 0-145,0 0 12,0 0 72,0 0 19,0 0-32,0 0-17,111-13 23,-99 13-3,4 4-26,-6 0-33,-2 5-19,-1-2-12,0 1 1,-5 1-1,-2-1-1,0 2 3,0-1 40,-12 3-18,2-2 8,-2-1-33,-6 0-16,4 1 3,-1-4-23,-2-1-12,4 1 5,1-3-12,0 2 10,6-3-4,2-1 17,4-1 6,0 0-6,0 0-69,0 2 23,4-2-10,4 5 88,6-2 54,0 3 15,5 2-1,3-1-36,2 4-19,-2 2 0,2 2 3,-1-2-3,1 3-9,-6-2 21,0 0-24,-6-1 27,-4 1-12,2-3 10,-6-2-26,-4 3 32,0-4 33,0 1 35,-14-1-6,2-3 26,-4 1-17,-6 0-3,3-2-20,-3-1-15,4-1-20,-4 1-10,8-3-13,-2 0-9,6 0-13,4 0-15,1 0-36,5 0-74,0 1-98,0 3-87,0 2-37,3 0 45,3 2-79,2-3-209,10 3-77</inkml:trace>
  <inkml:trace contextRef="#ctx0" brushRef="#br0" timeOffset="79130.4046">19036 3813 859,'0'0'1916,"0"0"-1666,0 0-250,0 0 19,0 0-9,0 0 108,0 0-31,0 0-87,0 0-17,0 0-12,0 3-29,0-3-83,7-8-106,4 0-218,-1-5-155,-2 3-360,8-11 278,-68 78 702</inkml:trace>
  <inkml:trace contextRef="#ctx0" brushRef="#br0" timeOffset="79579.3059">19310 3251 722,'0'0'1472,"0"0"-1384,0 0-88,0 0-240,0 0 211,0 0 29,0 0 178,0 0-58,0 0-30,0 0-25,105 0-17,-85 0-38,6 0-10,0 0-22,-3 0 9,0 0 9,-2 0-12,3 0 3,-5 0 10,2 0-13,-2-1-16,3-1 2,-4 0-2,2 0-3,-6 0 9,2 1 26,-6 1 0,-4 0 0,1 0 0,-3 1 16,0 5 13,1 4 3,-3 1-3,0 6 20,0 6-1,0-2 11,0 4 2,-2 4-26,0 0-12,5 9-10,-3 2 6,4-4 0,0-1 7,-2-8-6,5 5-8,-2-10-2,-3-1-10,-2-5-1,2-3-11,0 4 12,0 3 0,2-1-1,2 0 0,-4-2-15,-2-2 14,0-2-30,0-1-17,-2-5-31,0 1-43,0-6-71,0-1-169,-4-1-63,-5 0-63,2-5-137</inkml:trace>
  <inkml:trace contextRef="#ctx0" brushRef="#br0" timeOffset="79756.8421">19654 3540 2533,'0'0'412,"0"0"-412,0 0-177,0 0 122,0 0 55,0 0 123,0 0-53,0 0-18,0 0-23,0 0-13,119 19-16,-96-15-95,3 0-153,0-2-169,-5 0-320,-2 0-624</inkml:trace>
  <inkml:trace contextRef="#ctx0" brushRef="#br0" timeOffset="79929.3686">20164 3663 1034,'0'0'1733,"0"0"-1595,0 0-138,0 0-93,0 0 93,0 0 85,0 0-5,0 0-80,0 0-28,0 0-4,0 4-35,2-4-136,-2 0-253,2-3-272,0 2-477</inkml:trace>
  <inkml:trace contextRef="#ctx0" brushRef="#br0" timeOffset="80567.323">20574 3487 620,'0'0'827,"0"0"-615,0 0-212,0 0 2,0 0 24,0 0 78,0 0 61,0 0 11,0 0-15,0 0-131,14-25-30,-10 14-20,1-1 20,-1 0 55,1-1-52,-3-3 17,0 2 22,0-3-19,-2-7 13,4-4-34,-2-5-4,2-1-14,0 5-7,-1 8 22,-1 8-16,0 3 17,0 1 2,-2 2 21,0 0 38,0 6-3,0-1 13,0 2-29,0 0-42,0 2-21,0 13 21,0 11 29,2 14 129,0 10-43,1 0-64,1-4 4,-2-6-13,2-2-17,0-2-9,1-5-13,1 0 10,-2-10 0,0-4-10,-2-4 7,3-3-10,-3-1 1,3-1 0,-3-1-1,2-1-42,-4-3-54,2-3-38,-2 0 5,4 0 10,0-10-39,2-2-195,3-7-284,-2 4-488</inkml:trace>
  <inkml:trace contextRef="#ctx0" brushRef="#br0" timeOffset="81039.8453">20896 3105 962,'0'0'1305,"0"0"-1305,0 0-65,0 0 65,0 0 6,0 0 65,0 0-12,0 0-37,0 0 30,0 0 3,104 41-19,-97-28-20,-5-2-16,0 0 0,-2 0-16,0 2-46,-4 1 36,-7-2-6,-2-1 30,3-3 2,-4 0-2,2 0-24,0-3 0,1-1-6,0-1-4,5 1 10,2-2 13,2 0-10,2-2 1,0 0 2,0 0-19,0 2 4,0-1-20,8 2 55,5-1 34,0 1-1,1 4-20,4-2-13,-4 3 13,3 1 22,0 4-6,-2 0-3,0 4 26,-2 2 23,-3-2-20,-2 3-30,2 1 14,-6-1-19,0-1-18,-4 1 11,0-8 3,0 2 13,-2-3 13,-4-2-42,-6 2 1,2-2 16,-5 0 45,-4 0 8,0 1-25,-3-4-41,6-4 12,-2 0-16,2-2 0,3 0-29,0 0-13,3 0-58,1-4-19,3-4-66,4 0-97,2-3-137,0-4-157,0 3-459</inkml:trace>
  <inkml:trace contextRef="#ctx0" brushRef="#br0" timeOffset="81292.6677">21121 2678 1843,'0'0'729,"0"0"-729,0 0-104,0 0 104,0 0 45,0 0 46,0 0-7,36 98-10,-27-81-45,0-1-4,-3-1 30,4-2-20,4-1-22,-4-2-13,0-3-74,3-2-77,0-3-65,-3-2-156,1 0-249,0 0-432</inkml:trace>
  <inkml:trace contextRef="#ctx0" brushRef="#br0" timeOffset="81467.5491">21330 2742 1254,'0'0'1291,"0"0"-1291,0 0-31,2 109 31,-2-77 52,2-7 26,0-4 12,2 1-26,0 5-3,2 4-19,-2 3-7,3-1-19,-4-8-14,-1-4-2,-2-6-155,0-1-145,0 1-276,-2-2-495</inkml:trace>
  <inkml:trace contextRef="#ctx0" brushRef="#br0" timeOffset="82582.3265">16540 4293 154,'0'0'157,"0"0"-56,0 0-29,0 0 16,0 0 133,0 0 203,0 0-72,0 0 8,0 0-48,0 0-89,-68 13-39,68-13 9,0 0 16,4 0-65,-2 0 9,-2 0-23,0 0-12,2 0-27,1 0-27,-1 0-24,4 0-11,3-2-29,3-1 2,14-2 1,14 2 0,17-5 0,13 3-1,9-1 2,4 0-4,-1 1-4,3-1-8,7-1 10,-1 2 1,0-2-2,3-1 0,-1 2 1,2-1-10,2 1 10,-4 0-11,0 5 11,-1-1-14,-3-1 0,0 3 1,-5-2 13,-3 1-11,0-2 13,-5 2-1,-1-3 0,-1 2-2,-3-2 0,-2-1-16,-3-1 15,0 2 2,-3-1-10,1 1 11,-1-1-3,-1 2 3,-1-1 1,-1 0-2,-1 2 0,-1 0-1,-3-2 0,3 2 0,-5-1-13,-1 1 15,2 0 0,-1 2-2,2 0-10,-1 0 0,-2 0 11,-1 0-1,3 0-16,-6 0 18,-1 0-15,-1 0-3,-1 0 6,-1 0 1,-3 0 12,1 0-13,2 0 13,-2 0-2,0-4 0,3 0-17,-1 0 17,-1-1 2,3 2 0,-3-4-1,1 4 1,-2-4 1,1 2-1,-1 1 0,-4 0-1,-1 3 0,-1-2-2,-2 2 3,0 1 3,2 0 19,-2 0 3,1 0-12,-4 0 9,3 0-3,0 0-3,0 0 0,2 0-13,0 0 9,3-4 7,-1 2 0,6 0-1,1-1-17,-1 1 1,3-3 0,-3 2-1,-1-1 0,-5 1-1,-8-2 0,-6 3 0,-10 0-16,-1 2-6,0-2 3,-5 1-7,-4-1-15,1-1-32,-5 3-16,0-1 0,0 1-10,0-4-19,0 2-62,-13-3-287,-9 1-158,4-1 78</inkml:trace>
  <inkml:trace contextRef="#ctx0" brushRef="#br0" timeOffset="83145.1239">19669 4587 1062,'0'0'1236,"0"0"-1236,0 0-78,0 0-9,0 0 87,0 0 94,0 0-10,113-2-26,-87 2 10,-4 0-10,4 4-19,0 3-22,-7 1-17,2 2-16,-6 0-13,-7-1-36,-4 0-6,-4 1 13,0 0 58,-4 2 21,-8-1 18,-8 2-23,-1 2-16,-5-1 13,4 1 20,-2 2 47,4 1-18,4-2-1,1 3-16,4-1-6,3 0-23,3-3-13,5 0 10,0-4 13,3 1 12,5-2 17,7-1 3,4-1 6,7-3 4,10-1 15,4-2-23,3-2 1,-5 0-7,-4 0 4,-9 0-14,-3 0 4,-8-4-13,2 2-16,-2-1-19,1 1-42,0-2-44,-5 0-39,1-2-50,-1 1-56,1-1-163,0-4-420,-3 1-657</inkml:trace>
  <inkml:trace contextRef="#ctx0" brushRef="#br0" timeOffset="83634.8162">22461 4105 775,'0'0'1245,"0"0"-992,0 0-149,0 0 9,0 0 29,115-10-7,-83 6-29,-7 0-19,0 0-33,-4 0 4,3 0-19,4-1-20,-3-1-17,0-1-2,-3 0-1,-7-1-111,-3 1-78,-6 0-16,-4-1-46,-2-3-172,-10-2-276,-2 2-539</inkml:trace>
  <inkml:trace contextRef="#ctx0" brushRef="#br0" timeOffset="83796.0871">22455 3913 2244,'0'0'767,"0"0"-649,0 0-118,0 0 0,0 0 29,0 0 101,0 0-5,0 0-20,119-18-20,-83 11-37,4 1-33,3 2-15,-9 3-41,-14-1-105,-9 2-99,-2 0-101,-7 0-293,-2 0-571</inkml:trace>
  <inkml:trace contextRef="#ctx0" brushRef="#br0" timeOffset="84377.5313">20225 4306 395,'0'0'1648,"0"0"-1392,0 0-149,0 0-72,0 0 4,0 0 55,0 0 54,0 0 3,-135 150 0,79-80-32,1 5-4,4-5-29,-4 2-45,0 2-3,4-4-12,-5 0 12,8-6-16,3-7 10,7-5-13,10-10-3,9-11-13,6-10 16,7-10-19,2-4 0,0 1 0,1-4-21,3 1-55,0-5-61,0 0-35,3-2 12,5-13-68,7-14-166,-2 3-216,5-14-1077</inkml:trace>
  <inkml:trace contextRef="#ctx0" brushRef="#br0" timeOffset="85268.4001">17285 2971 434,'0'0'996,"0"0"-616,0 0-204,0 0 5,0 0 49,0 0 22,0 0-11,0 0-42,0 0-42,0 0-26,0-2-14,0 2-15,0 0-14,0 2-25,0-2-9,0 2-7,0-2-3,-9 4 0,-3 5-29,-16 12-15,-15 7-3,-7 6-10,-3-2 12,1-6-1,12-2-11,0-2 1,4 2-1,6-5-9,7-4 3,8-5 1,3-3-1,0-1 18,4-1 0,2 2-28,4-6-12,2-1-25,0 0-7,0 0-25,0 0-32,2 0 2,4 2 74,2 0-71,8-2-61,-2 0-120,1 0-257,0 0-250</inkml:trace>
  <inkml:trace contextRef="#ctx0" brushRef="#br0" timeOffset="85779.8144">17359 2472 316,'0'0'1903,"0"0"-1570,0 0-268,0 0-39,0 0-1,0 0 69,0 0-33,0 0-35,0 0-7,0 0 55,9-70-4,-5 60-44,0-2-26,1 3 22,-3 1-6,0 1 42,-2 2-20,0 5 55,0 0 6,0 0-13,0 0-32,0 0-54,0 0-22,0 14-30,0 10 52,0 11 85,-2 8 7,2-4-44,-2-6-23,2-13-22,0-3 13,0-5-14,0 5 11,0-3-12,0 1-1,0-1 11,2-4-11,0-1-22,0-1-35,4-3-57,-2 1-57,7 0-75,0-2-104,-1-3-293,1-1-523</inkml:trace>
  <inkml:trace contextRef="#ctx0" brushRef="#br0" timeOffset="87569.9071">23444 3520 395,'0'0'1046,"0"0"-819,0 0-136,0 0-48,0 0 9,0 0 51,0 0 11,0 0 16,0 0-7,61-3-29,-37 3-40,1-1-18,1 1-33,2 0-2,-3 0 0,-4 0-1,0 0 1,-1 1 2,-8 3-3,-2 0 0,-2 2-17,-6 0-24,-2 0 11,0 5 27,-8 2 3,-6 4-2,-3 4-11,-8 2 12,1-1-15,-1-2 16,-1 1 2,5-6 9,-4 3-9,6 0-1,-1-4 12,8 0 3,0-3-3,6 0-10,2-1 10,4 0-13,0-1 0,0-1 22,0 0 0,8 1 11,4-2-4,-4-1 22,7 2 17,0-2-4,2-2-2,4-1-21,-4-1-5,5 0-11,-4-2 8,1 0 2,-2 0 10,0 0 12,-2 0 7,-4 0-22,-1 0-20,-4 0-19,2 0 10,-6 0-10,-2-2 13,0 2 4,0 0 12,0 0-7,0 0 0,0 0-9,0 0-16,0 0-10,0 0-9,0 0-26,0 0-44,0 0-49,0 0-67,0 0-108,0 0-231,0-2-473,0 4 25</inkml:trace>
  <inkml:trace contextRef="#ctx0" brushRef="#br0" timeOffset="87813.3342">24110 3853 1482,'0'0'1330,"0"0"-1160,0 0-170,0 0-57,0 0 57,0 0 49,0 0 2,0 0-32,0 0 1,0 0 2,6 0-11,-6 0-11,0 0-39,0 0-63,0 0-75,0 0-42,5 0-134,2 0 29,-1-2-122,-2 0-296,7-9 47,-50 26 695</inkml:trace>
  <inkml:trace contextRef="#ctx0" brushRef="#br0" timeOffset="88394.8788">24493 3396 401,'0'0'1259,"0"0"-941,0 0-153,0 0-77,0 0-27,0 0 49,0 0-13,0 0-16,0 0-16,0 0-20,87-20-7,-73 20-15,4 4-9,-4 4-14,-1 0-29,-2 2 0,-7 4-32,0 1-1,-4 1 11,0-1-1,0 0-16,-8 0-13,-7-1-45,0-1 74,-5-2-9,-2 1 18,0-4-12,-1 1 16,4-3 17,0-2 22,9-2 19,-2 0-6,8-1 3,2-1-14,2 0-2,0 2-1,0-2-54,6 0-19,8 2 74,0 0 56,3 2 15,4 0-19,3 3-52,-1-1 0,1 2 0,-4 2 12,2-1 40,-3 1 6,0 0-9,-4 5-20,-3-4-13,0 2 20,-6 1-20,-4-1-3,-2 0 0,0-2 6,-4 3 10,-10-2 20,-2-1 9,1-2 7,-6 1-23,0 0-4,-3-2-2,0-1-4,4-1-6,-2-3 6,1 2 0,4-2-30,2-3-2,5 2-12,2-2-43,-2 0-6,8 0-17,2-5-106,0-5-111,4-1-127,6 0-239,6-11-358</inkml:trace>
  <inkml:trace contextRef="#ctx0" brushRef="#br0" timeOffset="88980.2565">24822 2784 391,'0'0'1255,"0"0"-966,0 0-172,0 0-49,0 0 35,0 0 11,0 0-8,0 0-15,0 0-40,0 0 8,102-4-27,-85 4 3,-1 0-23,0 8-12,-4 0-2,-2 2-27,0 2-3,-6 1 3,-4 0-26,0 2 26,-2 3-20,-12-3-9,0 3-3,-4-5-10,0-2-14,3-2 17,-2-2 36,2-3 19,5 0-10,-2 0-7,6-4 30,4 0 49,2 0 22,0 0-71,2 0-55,4 0-30,8 0 34,-2 0 51,5 0 16,0 0 29,0 3 14,3 7-4,-6 1 3,6 5-22,-4-1 12,1 2-22,-2 1 13,-4 4-29,-3-5 3,-4 1-10,-4-2 16,0-2 14,-4-1-14,-6-1 10,-1-1 0,-8-1 10,2-3 3,-5 1-3,2-3-7,-2-2-3,3 1-10,2-3-19,2-1-44,5 0-24,-1 0-51,4 0-62,1 0-91,2 0-60,4 0-130,0 3-297</inkml:trace>
  <inkml:trace contextRef="#ctx0" brushRef="#br0" timeOffset="89236.9507">25327 3681 1121,'0'0'1722,"0"0"-1491,0 0-231,0 0-45,0 0-12,0 0 25,0 0-36,0 0-15,0 0-17,0 0 42,4-29-52,-4 25-142,5-2-225,-1-1-515,2-4 192</inkml:trace>
  <inkml:trace contextRef="#ctx0" brushRef="#br0" timeOffset="89694.155">25552 3183 2018,'0'0'402,"0"0"-286,0 0-113,0 0-2,0 0-1,0 0 71,0 0 4,0 0-43,0 0-7,0 0-2,34-34-20,-22 34-3,2 0 0,0 0-26,4 0 10,-2 0-6,1 2 3,0-1-10,2-1-4,3 3 14,-4-3-10,2 0 0,1 0-7,-4 0 14,0 1 21,0-1-1,-4 3 1,-1-3 1,-3 0 0,0 3 0,-5-1 11,-2 2 5,0 1 23,0 3-13,-2 2 3,0 4-6,0 2 9,0 7-10,0 8-22,0 7 4,0-1 28,0-2-16,0-2-3,2-6-13,2-1-7,-2-2 7,0-7 1,-2-2-1,5 0 3,-3 2 13,2 2-13,3 2-3,-3 1-1,0-5 0,0-3 2,1 1-1,-1-4 1,-2-4-1,2-1 13,-2-1-13,-2-2-16,2-1-49,-2-2-28,0 0-46,0 0-78,0 0-68,0 0-27,0-5-294</inkml:trace>
  <inkml:trace contextRef="#ctx0" brushRef="#br0" timeOffset="89919.2524">25711 3471 965,'0'0'1716,"0"0"-1645,0 0-71,0 0 0,0 0 109,0 0 94,0 0-34,0 0-67,111-5-22,-79 5-23,6-2-6,-2 2-29,-9-2-22,-7 2-3,-6 0-19,2 0-39,0 0-50,3 0-26,-2 0-36,0 0-26,1 2-85,-4 2-175,0-2-93,-2 1-429</inkml:trace>
  <inkml:trace contextRef="#ctx0" brushRef="#br0" timeOffset="90399.0281">26652 3657 1391,'0'0'1474,"0"0"-1288,0 0-90,0 0-26,0 0 115,0 0 104,0 0-81,0 0-96,0 0-29,0 0 10,0 0 10,2 2-16,-2-2-40,0 0-32,0 0-14,0 0 2,0 0 0,0 0-3,0 0 0,0 0-2,0 0 1,0 0 1,0 0 1,0 0 1,0 0 1,0 0 16,0 0-3,0 0-13,0 0 15,0 0-16,0 0 1,0 0 10,0 0-12,0 0 1,0 0-1,0 0 1,0 0 0,0 0 1,0 0-2,0 0 0,0 0-1,0 0 0,0 0 0,0 0-1,0 0 0,0 0-1,0 0 0,0 0-10,0 0 8,0 0-14,0 0-4,0 0-3,0 0-33,0 0-63,0 0-54,0 0-58,0 0-105,0 0-266,0 0-656,0 0-400,0 0 1660</inkml:trace>
  <inkml:trace contextRef="#ctx0" brushRef="#br0" timeOffset="91578.388">27206 3357 189,'0'0'581,"0"0"109,0 0-404,0 0-91,0 0 13,0 0 31,0 0 10,0 0-49,0 0-78,6-25-45,1 14-16,-1-3-29,2-1-5,-2-2-25,4-2 25,-4 0-8,0-2-19,0 2 2,0-1-2,1 5 0,0-1 0,-5 5 8,0 1-8,0 5 0,-2-1-2,0 5 2,0-2 14,0 3-14,0 0-20,0 0-11,0 0-8,0 6-22,0 11 61,-2 14 42,0 13 70,0 10-48,2-1-64,0-4 0,0-8-3,6-4 0,0-2 2,1-4-1,-1-7-14,0-5 16,1-4 1,-5-6-1,2 2 0,3 0 0,-3-1-1,2-2-20,-2-5-62,0 0-68,-2-3-19,3 0 0,-3-3-1,3-10-27,-3-3-412,0 4-458</inkml:trace>
  <inkml:trace contextRef="#ctx0" brushRef="#br0" timeOffset="92082.5065">27471 3093 1076,'0'0'1560,"0"0"-1528,0 0-32,0 0-100,0 0 100,0 0 107,0 0-33,0 0-10,115-29 29,-94 29-12,-2 0-20,1 3-39,-4 4-22,-3 3-13,0-1-16,-7 3-22,-4-1-13,-2 3 25,0-2-9,-4 1 13,-9-2 19,-2 0 15,-1-1-1,-8 0-1,5-2-23,-2-3-3,4-2 17,0 0 9,4-2 2,3-1 1,3 0 4,2 0 15,5 0 7,0 0-20,0 0-6,0 2-45,8 0-32,0 0-17,2 0 94,7 2 47,5 1 21,1 3-48,0 1-19,1 3-1,-6 2 0,4 1 11,-7 0 9,1 4-4,-2-2 13,-6 3-7,0-2-2,-4-3-18,-4 3 30,0-2 7,0-4-14,0 2 7,-8-2 7,-4-3 12,-4 1 7,0-1-10,-10 0-16,-5 2-13,-5-4-19,-1-1-1,11-3-31,10-1 13,8-2-7,-8 0-28,4 0-23,1 0 0,2-2 0,3-3 9,6-5 7,0-2-214,2-2-68,8-4-203,0 4-278,4-12 136</inkml:trace>
  <inkml:trace contextRef="#ctx0" brushRef="#br0" timeOffset="92351.5411">27783 2535 1289,'0'0'1719,"0"0"-1719,0 0-10,0 0-176,0 0 186,0 0 122,0 0-35,0 0-13,0 0-23,0 0 6,45 79-9,-39-64-19,5 0-29,-4 1 2,1-3-2,2-2-13,0 1-35,2-4-54,-2-1-45,3-3-40,0-2-54,-1-2-206,3 0-76,-4 0-187</inkml:trace>
  <inkml:trace contextRef="#ctx0" brushRef="#br0" timeOffset="92561.5989">27972 2588 988,'0'0'1507,"0"0"-1507,0 0 0,0 0 26,0 123 71,0-84 35,3-4-10,1 0-16,2-3 10,0 3-37,2-1 14,0-4-32,-4-4-43,0-7-18,0-6 0,0-3 9,0 1-9,0 1-12,1-2-33,2 1-83,-3-5-54,-2-1-82,2-3-123,0-2-334,2 0-746</inkml:trace>
  <inkml:trace contextRef="#ctx0" brushRef="#br0" timeOffset="93370.7507">28849 4066 59,'0'0'1239,"0"0"-627,0 0-466,0 0-114,0 0-30,0 0 80,0 0 92,0 0 120,0 0-71,0 0-130,0 0-20,49-136 1,-28 81 9,0-7 4,3 1-62,-1-7-22,3-9-3,6-5-57,-3-6-33,5-6-51,0 2-6,2 3-43,2 3-17,3 14-71,-3 9 145,0 17 65,-1 15 68,-11 13 65,-4 9-46,-5 5-19,-6 4 0,-1 0 29,1 0 88,-5 9 9,-2 8-12,-4 11 2,-4 12 16,-13 6 6,-6-2-60,0-4-46,-1-8-16,5-5-16,2-8-2,4-3-21,3-5-25,-5 2-10,2-1-13,3 1 23,1-5-10,2-3-39,5-2 7,2-3 35,0 0 35,4-3 18,10-5-88,9-9-137,7 0 19,8 1 72,-4 3 134,-4 4-15,-3 6-2,3 3 6,-2 0 13,1 0 0,-8 0 36,-6 3 71,0 6 81,2 4 7,1 2-59,-4 7-43,-4 9-25,-3 5 0,-5 1-42,-2-3-7,-5-7-17,-3-8 24,-2-4 0,0-1-3,-14 3 28,-8 6 1,-15 2 25,-4-3 3,-2-4-13,2-7 23,5-3 9,1 0 26,5-5 8,10 0-25,11-3-7,8 0-9,9 0-10,0 0-1,2 0 13,2 0 1,21-3 5,30-14-63,43-8-37,23-2-3,15 2-22,-3 6-34,-20 12-120,-7 3-66,-21 4-104,-26 0-381,-19 0-1321</inkml:trace>
  <inkml:trace contextRef="#ctx0" brushRef="#br0" timeOffset="97100.1422">17094 6500 1254,'0'0'1322,"0"0"-1203,0 0-106,0 0 29,0 0 96,0 0 39,0 0 11,-17-43-44,17 40-30,0 1-25,9 0-38,5-2-51,12-3-3,12 1 3,7 2 35,-3 3-35,-1 1-12,-9 1-14,-3 5-18,-1 1 3,-12 1-7,0-1 1,-6 0-17,0 0 0,2 5 4,-6 0 9,-2-2-36,-4 2-31,0 2 25,-8 1 92,-14 4-28,-6 8 3,-7 3-6,1-2 6,4-2 23,8-11 1,10-2 1,-1-1-18,0 1-1,3 0 18,5-3-8,3 0 10,2-2 29,2-1 36,9 2-11,4 0 4,4-1 19,9-3-3,6 2-1,6-2 1,3-4-17,-11 1-28,-8-2-10,-8 0 3,-4 0-21,1 0 0,2 0-1,-2 0-1,-5-2-18,-2 1-28,0-4-27,0 3-12,-4-1-17,2-4-28,-2 0-56,-2-6-103,0-3-316,0 3-538,0-13 442</inkml:trace>
  <inkml:trace contextRef="#ctx0" brushRef="#br0" timeOffset="97512.2384">17525 5908 1228,'0'0'1254,"0"0"-1254,0 0-113,0 0-36,0 0 149,0 0 136,0 0-26,0 0-16,0 0-20,0 0-19,102 21-17,-81-8-38,0 3-2,1 1-1,-8 0-32,4 2-20,-10 0-7,-2-2-2,-4 1-1,-2-1-22,-2 0 12,-8 0-28,-8 0-20,2 0 41,-6-1 82,4-1 34,-2-1 28,7-4 3,1 2 16,3 0-10,5-3-10,2-1-2,2-3 5,0 2 4,4-2-7,7 1-12,1 0 9,5-1 6,5-3 10,2 0 13,-2-2-29,4 0-10,-3 0-26,1 0 4,-6 0 0,2 0-26,-8 0-13,4 0-16,-6 0-39,1 0-34,-3 0-49,1 0-65,-3 4-124,0 1-144,-3 1-121</inkml:trace>
  <inkml:trace contextRef="#ctx0" brushRef="#br0" timeOffset="97711.7695">18179 6740 1140,'0'0'1489,"0"0"-1464,0 0-25,0 0-74,0 0 74,0 0 13,0 0-13,0 0-6,0 0-75,0 0-61,18-9-101,-6 2-1,2-4-214,-3 2-664</inkml:trace>
  <inkml:trace contextRef="#ctx0" brushRef="#br0" timeOffset="98561.6113">18806 6210 297,'0'0'101,"0"0"39,0 0 65,0 0 66,0 0 12,0 0 7,0 0-49,0 0-53,0 0-10,0 0 7,-3 2-14,3-2-61,3-2-30,3-3-48,2 3-32,4-6-25,4 1 9,3 2 3,2 1-19,-2 2-1,3 2 14,-4 0 0,0 4-11,-4 6-21,-3 2-14,-3 1 1,-3 0-8,-5 0-2,0 1-10,-7 1-1,-6-2-41,-3-2 48,-6 1 16,-1-4 20,0-1 20,-3-1 22,5-2 30,1-2 12,8-2 23,6 0 48,2 0 50,4 0-2,0 0-54,0 0-16,4 0-91,2 0-30,6 0 30,6-2 58,1 2 3,4 0-25,2 2-17,-1 5-6,2 2 9,-3 1-20,0 2 40,-4 3-42,1-2 23,-4 3-21,0 1 11,-6-1 3,-4 1-3,-4-2-11,0 2 37,-2-2 6,-2 1-1,-8-1 5,-6-1 28,0-3-17,-6-2-12,4 1-3,-4-6-3,5-1-19,1-3-23,-2 0-54,4 0-29,-2-3 6,6-3 9,2-3-21,3-5-91,1-3-143,4-8-85,0-6-116,0 3-849</inkml:trace>
  <inkml:trace contextRef="#ctx0" brushRef="#br0" timeOffset="98994.334">19003 5741 919,'0'0'1634,"0"0"-1634,0 0-6,0 0-154,0 0 160,0 0 104,0 0-20,0 0-20,121-9 1,-104 16-27,-1 4-9,2-1-7,-8 4-22,0 1-26,-2-1 7,-6 1-20,-2 0-9,0 1-1,-10-1-9,0-2 10,0-2-4,-6 1-12,4-4-11,1 0-9,3-4 16,4-1 16,-1-1 3,5-2 10,0 0 0,0 0-22,7 0-24,3 0 59,3 0 26,6 0 108,0 0-18,5 6-25,-3 1 16,2 4 30,-4 3-24,1 1-6,-6 4-13,-2 1-26,-2-1-13,-6 0 3,-2-2 13,-2 0 10,-2 0 19,-8-3 6,-4 1-9,0-1-32,-4-4 5,2 1-18,3-2-7,-2-3-19,2 0-45,5-2-70,2-1-68,2-1-40,4 1-185,0-1-187,2 1-481</inkml:trace>
  <inkml:trace contextRef="#ctx0" brushRef="#br0" timeOffset="99179.3248">19576 6536 833,'0'0'1675,"0"0"-1436,0 0-201,0 0-38,0 0 68,0 0 28,0 0-32,0 0-51,0 0-13,0 0-51,14-2-103,-3-5-136,2 0-144,-3 0-261</inkml:trace>
  <inkml:trace contextRef="#ctx0" brushRef="#br0" timeOffset="99590.9256">19949 5934 897,'0'0'1848,"0"0"-1781,0 0-67,0 0-129,0 0 129,0 0 39,0 0 19,0 0-3,0 0-13,119-17-4,-95 23-6,1 2-29,-2-1-3,5 1-1,-7-3-60,3 2-10,-6-4-12,2-1 38,-5 1 0,2-3 32,-4 0-16,-3 3 12,0-3 5,0 2-1,-4 0-10,-2 0 23,-2 3 0,0 3 39,0 3-10,0 5 0,0 7 26,0 7-1,-2 6-2,2 2-1,0-1-47,1-4 31,-1-11-32,-2-3 26,2-6-13,3 1 3,1 1 1,0 5-7,0-1-10,3 0 13,-3-2-16,5-2-19,-4-1 19,-1-2 0,0-1-49,-2-2-76,0-3-49,-2-2-62,-2-3-178,0-1-116,0 0-285</inkml:trace>
  <inkml:trace contextRef="#ctx0" brushRef="#br0" timeOffset="99780.4239">20187 6246 1929,'0'0'1336,"0"0"-1336,0 0-170,0 0 170,0 0 121,0 0 23,0 0-24,113 5-56,-67-3-23,3 1 3,0-3-25,-4 2-19,-11 1-19,-7-1-107,-3 1-71,-8-3-50,2 3-77,-4 1-362,1-2-517</inkml:trace>
  <inkml:trace contextRef="#ctx0" brushRef="#br0" timeOffset="99946.3637">20959 6385 202,'0'0'2458,"0"0"-2153,0 0-303,0 0 43,0 0 128,0 0 47,0 0-83,0 0-83,0 0-32,0 0-22,54-11-30,-43 5-74,1-2-100,3 3-139,-2-5-331,-5 4-783</inkml:trace>
  <inkml:trace contextRef="#ctx0" brushRef="#br0" timeOffset="100421.3257">21512 6028 1209,'0'0'800,"0"0"-706,0 0-55,0 0 59,0 0 67,0 0-30,-9-115-22,9 94-6,0-1-24,2 2 1,3 3 28,-3 2-48,0 3-22,0 5-39,-2 4 32,0 3 7,0 0 2,0 0 1,0 3-45,0 12-45,0 13 45,0 18 103,7 8-1,-3-1-16,4-3-48,-1-11-38,1-1 15,0-3-15,1-9-3,-2-6 0,-1-6 0,-2-2-10,2-1 11,0 0-1,2 1-13,-2-4-34,0-4-52,-4-2-83,4-2-55,1 0-59,1-11-108,5-13-112,-4 5-727</inkml:trace>
  <inkml:trace contextRef="#ctx0" brushRef="#br0" timeOffset="100878.0591">21788 5778 1334,'0'0'1602,"0"0"-1602,0 0-131,0 0 86,0 0 45,0 0 70,0 0-12,0 0 3,123-28 42,-101 28-23,-4 7-32,2 4-3,-6 0-25,1 6-20,-4 0-26,-7 1-2,-4 1-46,0 1 23,-8-2 6,-8-1-19,0 1 44,-4-5 4,2 0-22,-4-3-1,5-3-19,3-2-16,-2-1 20,6-2 28,6-2 26,4 0 35,0 0 15,0 0-50,0 0-3,6 0-29,4-2-23,6-2 16,-2 2 39,3-1 51,3 3-2,-2 0-20,4 3 38,-3 6-2,0 5-11,-2 1 4,0 2-26,-4 0 7,-1 5-7,0-3-16,-4-2 19,-4 0 0,-4 0 13,0-4-10,0 0 13,-2 2-9,-8-4-1,-6 0 13,2-2-28,-6-1-4,1 0-19,-2-2-3,2-2-2,-3-3-36,6-1-38,-1 0-17,-2 0-6,6-1-16,0-5-29,4-3-75,3-4-179,6-4-147,0-5-158,2 3-340</inkml:trace>
  <inkml:trace contextRef="#ctx0" brushRef="#br0" timeOffset="101395.9357">22187 5363 1219,'0'0'994,"0"0"-943,0 0-34,0 0 34,0 0 63,22-97 5,-18 77-64,0 5 9,-2 4 14,0 4-1,-2 3 10,0 4-4,0 0-83,0 0-22,0 11-59,2 14 81,2 13 77,-2 6 39,0 2-33,-2-4-57,0-7 6,2-3-30,-2-8-1,2-5 15,1-5-16,-3-4-1,2 0 1,1-1-13,-3 0-6,0-5-80,0-2-74,0-2-59,2 0-10,-2-2-7,2-8-56,0 1-498</inkml:trace>
  <inkml:trace contextRef="#ctx0" brushRef="#br0" timeOffset="102178.5209">22072 5196 227,'0'0'457,"0"0"126,0 0-345,0 0-105,0 0-19,0 0 12,0 0 46,0 0 78,0 0-88,0 0-88,-40-24-22,36 24-30,0 0-20,-5 6 21,3 3 29,-5 3 9,2 0-16,1 1-16,2 0-27,2-1 27,0-2 3,4 2-6,-2-2-1,2 0-5,0-3-19,0 0 2,0 0 16,2-2-17,2 1 11,0-2-10,4 0 42,0-3-16,6 1 6,-2 0 1,3-2 5,2 0-15,0 0-14,0 0-9,-2 0 16,-3 0-3,2-2-13,-4 2 0,-4-2 0,1 2 10,-1 0-12,-2 0 1,0 0-2,1 0 0,-3 0-19,0 0 6,2 0 1,1 0-4,-3 2-58,2 0-96,-2 4-109,-2-2-248,0-1-547</inkml:trace>
  <inkml:trace contextRef="#ctx0" brushRef="#br0" timeOffset="103529.068">16769 6968 726,'0'0'1102,"0"0"-943,0 0-159,0 0 0,0 0 26,0 0 171,0 0 59,0 0-43,0 0-65,0 0-64,-34-3-20,36 3-61,0 0-3,1 0-22,3 0 22,4 0 29,3 0 51,4 0-23,9 3-9,10-1-13,11 0-6,7 0-16,6 0 22,-1 0-16,1-2-17,1 0 18,6 0-5,5 0 5,0 0-20,2 0 0,2 0 12,3-4-11,1 0 1,-1-1 1,2 0-1,-3 2-2,3 2-13,0 1-13,-3-3 14,-1 3-23,-3 0 0,1 0-10,-7 0 10,-3 0 6,3 0 3,-7 0 7,1 0 18,-3 0 1,-1 0 0,-3-4 0,3 0 3,-5 0-1,1-1 18,0-1-8,1 0 4,-2 2 9,1 1-25,-2 1 0,3-2 3,1 4 10,-5-2-13,-1 2-2,2 0-14,-3 0 13,-5 0-20,5 2 20,-5-1-32,6-1 16,-6 0 6,1 0 12,-1 0-2,1 0 3,1-1-2,-1-3 1,4-1 1,-2-2 10,1 2-10,3-1 31,-2-1-30,6 1-2,-6-2-2,4 3 3,-2-1 1,0 3 1,0-2 0,-1 1-2,4 0 0,-7 0-2,1 1 2,1-1-2,1 0 2,-2 3-2,1-6 2,2 4 0,2-4 0,0 2 0,0-1 2,5 0-1,-4 3 0,-1-1-1,5-1 0,-1-2-13,-1 2 10,-1 0 3,-3 0 3,2-1-2,-3 2 15,-5 2 0,-1-1-14,-3-1 30,-1 0 0,-1 0 16,0 1-19,-2-3-7,3 1 13,-1 0 19,2 2-6,-1-4-3,-1 4 12,-4-1 6,-2 0-6,-6 1 0,-7 0-29,-5 2 4,-4-1-10,2-2 0,4 2-3,-1-3-3,2 3-13,-4-1-3,-1 0-1,-2 1-15,-6 2-44,0-2-50,-4 2-42,-2 0-58,0-3-113,-6 2-248,-2-1-611</inkml:trace>
  <inkml:trace contextRef="#ctx0" brushRef="#br0" timeOffset="104127.6245">19620 7407 973,'0'0'2161,"0"0"-2161,0 0-16,0 0-192,0 0 179,0 0 19,0 0 10,0 0 45,0 0 26,0 0-14,130 25 17,-96-25-32,0 0-11,-4-1-31,-7-3-26,-4 2 7,-2 0 16,0-1-13,-4 3 16,-3 0 0,-4 0 15,4 0-3,-4 0-8,-2 5 43,2 2-18,0 5 29,1 1-7,1 8 9,3 8-22,-5 7 7,5 3-13,-5 1-20,0-5-12,1 0 19,-2 0-18,-1-4 0,-2 3 0,0-6 12,-2-3-11,2-5-2,-2-7 3,0-2 0,2 0 0,-2 3-3,0-3-3,2-3-22,0-1-26,-2-2-44,0-4-36,0-1-41,0 0-14,0 0-7,0 0-30,0-6-172,-2-3-115,-2 0-33</inkml:trace>
  <inkml:trace contextRef="#ctx0" brushRef="#br0" timeOffset="104311.4504">19864 7725 408,'0'0'1894,"0"0"-1076,0 0-661,0 0-157,0 0-32,0 0 32,0 0 96,0 0 31,0 0-19,0 0-10,41-2-16,-22-1-26,4 1-24,3-3-32,-1 2-1,1-4-81,-7 4-38,2-3-73,1 1-53,-4-5-68,4-2-202,-3-1-175,-2 2-555</inkml:trace>
  <inkml:trace contextRef="#ctx0" brushRef="#br0" timeOffset="104756.9564">20223 7300 833,'0'0'1453,"0"0"-1453,0 0-75,0 0 11,0 0 64,0 0 184,0 0-77,0 0-42,0 0 48,113-5-39,-99 14-23,6 0-2,-3 3-47,-2 0-2,-5 1-24,-3-3-24,-3 0-4,-2-1 27,-2-2-1,0-1 13,-4 2-26,-2-2 0,-5-1 13,-2-1 10,0-2-6,5 1 22,-3-3 10,2 0 23,5 0 6,2 0 15,2 0 8,0 0-27,0 0-9,0 0 6,4 0-32,3 0 0,4 0-10,-1 0 10,3 0 49,6 3-18,-2 1-30,5 4-2,-4-1 1,2 0-11,-6 5 11,1 2 45,-2 1 23,-2-1-7,-5 4-29,-4-2-13,-2-4 32,0 3 4,-4-4 8,-7-2 27,-4 1 2,-2-1-25,3-2-13,-6 2 0,6-5 3,-2 0-13,4-3-22,4-1-9,1 0-13,1 0-14,1 0-49,3 0-64,2 0-67,0 0-81,0 0-91,9-4-307,-3-1-664</inkml:trace>
  <inkml:trace contextRef="#ctx0" brushRef="#br0" timeOffset="106753.2819">23832 6223 658,'0'0'1098,"0"0"-764,0 0-159,0 0-6,0 0-5,0 0-6,0 0 6,0 0-19,0 0-27,-2-35 16,-2 32 0,0-1-36,-2 2-57,-1-2-12,-4 3-29,1-2-16,-3 3 16,-4 0-28,-8 0 5,-9 10-15,-5 9 11,1 1 27,8-2 3,12-3 12,2 1-15,0 1-3,1 1-10,0 8 11,4 1 2,9 5-2,2 7-1,4-1 1,16-1-13,1-6-11,7-2 12,0-4 12,5-2 4,1-4 12,2-4-11,-2-3 13,2-4-15,0-3 20,-5-3-21,-3 0-28,-4-2 28,-9 0-13,-1 0-6,2 0-13,-2 0-3,4-2-9,-10 0-11,0-3-2,-4 0-10,-4 0 0,0-5-36,0-1-122,0-3-195,-8-2-265,0 4-432</inkml:trace>
  <inkml:trace contextRef="#ctx0" brushRef="#br0" timeOffset="106944.6696">23563 6452 2564,'0'0'553,"0"0"-553,0 0-16,0 0 10,0 0 6,0 0 86,0 0-25,0 0 3,127-24 44,-78 20-32,2-2-32,-3 1-40,0 3 5,-4 0-9,-3-3-44,-3 4-109,-11-3-61,-1 1-58,-10 2-164,2-3-157,-6 0-554</inkml:trace>
  <inkml:trace contextRef="#ctx0" brushRef="#br0" timeOffset="107361.7184">24614 5932 284,'0'0'2336,"0"0"-1989,0 0-347,0 0-77,0 0 0,0 0 77,0 0 55,0 0-23,0 0-32,135-16 23,-88 13-20,-5 2 6,-1-3-9,-7 1-3,-8 1-16,-6 2-7,-2-3-45,-6 1-15,4 0 31,-2 2 26,-1 0-7,-7 0 33,-1 0 3,-3 0 6,-2 0 56,0 9-4,-5 7 51,-8 12 4,-3 15-11,-10 3-15,5 0-43,0-5-15,2 0-16,-1-4 12,6 4-21,-6-3 21,4 0-10,0-3-14,2-1-2,3-7-10,5-4 9,2-8-1,-1 1-32,1-1 33,2 0-33,0 2-16,2-5-39,0-5-32,0-1-35,0-6-21,0 0-86,8-11-12,9-15 49,2-11-287,1 2-802</inkml:trace>
  <inkml:trace contextRef="#ctx0" brushRef="#br0" timeOffset="107587.7074">25045 5946 1056,'0'0'1573,"0"0"-1541,0 0-32,0 0-129,0 0 129,0 0 122,0 0-22,0 0 23,0 0 79,-20 122-1,8-65-70,-1 1-36,0-10-44,5-6-29,2-8-22,2-5-1,1-8-1,1-6-14,2-2-3,-5 1-7,3-2-12,0 2-48,0-4-41,0-3-68,0-4-49,-2-3-56,0 0-95,-3-4 97,3-4-164</inkml:trace>
  <inkml:trace contextRef="#ctx0" brushRef="#br0" timeOffset="107796.7494">24743 6162 290,'0'0'2581,"0"0"-2289,0 0-292,0 0-96,111-21 96,-71 15 96,-2 2-23,-1 1-25,1 0 26,2 2 18,3-1-19,-1 2-26,-4 0-16,-7 0-31,-7 0 0,-6 0-19,-8 0-6,0 0-67,1 2-10,0 2-45,-5 1-80,-4 1-50,-2 1-227,-6 4-9,-18 2-86,0-4-477</inkml:trace>
  <inkml:trace contextRef="#ctx0" brushRef="#br0" timeOffset="107996.6629">24773 6400 1467,'0'0'643,"0"0"-578,0 0-33,0 0 43,0 0 106,0 0 6,111 50-10,-67-48-23,1-2-32,1 0-32,-3-6-26,3-1-26,-3-1-19,-3 1-17,-2 1-2,-4-1-76,-2-1-59,-2 0-22,-3 0-45,-1 0-69,-7 1-212,-4 1-177,0-5-672</inkml:trace>
  <inkml:trace contextRef="#ctx0" brushRef="#br0" timeOffset="108313.7718">26168 5409 1937,'0'0'534,"0"0"-534,0 0-197,0 0 93,0 0 82,0 0 22,110 2 22,-93 10 50,-2 3 38,0 5-16,-7 9-46,-1 8-3,-5 1-32,-2-2-12,-4-3-1,-7-5-1,-2-1 1,0-4 21,3-4 17,-1-4-22,0-1-16,1 3-43,-2 2-57,-6 1-16,4-2-88,0 0-121,-2-3-84,5-2-246,-4 2-120</inkml:trace>
  <inkml:trace contextRef="#ctx0" brushRef="#br0" timeOffset="108447.4603">26083 6350 2100,'0'0'563,"0"0"-502,0 0-16,0 0-6,0 0-39,0 0-17,0 0-157,0 0-62,0 0-202,0 0-284</inkml:trace>
  <inkml:trace contextRef="#ctx0" brushRef="#br0" timeOffset="109399.5778">16366 7057 1220,'0'0'1503,"0"0"-1307,0 0-144,0 0 50,0 0 29,0 0 29,0 0 5,0 0-35,0 0-45,0 0-63,-2 2-22,2 13-41,2 7 41,8 11 22,-1-3-21,-1-3-1,-2-10-3,-1-5-9,0 1 9,1-2-16,0 3 17,0-4-1,-2-5 0,-2-3-9,0 0-17,0-2-28,-2 0 54,0 0 3,0 0 51,0 0-13,-8-4-38,-4-6-88,-3 1 69,-4-2 19,-5 1 12,-3 1-12,-7 2 0,-6 7-10,-3 0 10,3 10 25,8 4 7,13-3 38,-5 7-10,-1 12-19,0 4-26,-3 11-14,6-4 2,8-4-1,7-3-2,5-3 0,0-9-2,2-1-20,0-7 0,6-1-9,5 3-13,4-3 0,8 2-7,11-6 19,13-9-34,9-11-61,-2-18-74,1-11-168,-7-5-374,-17 7-575,-3-4 555</inkml:trace>
  <inkml:trace contextRef="#ctx0" brushRef="#br0" timeOffset="109561.9768">16332 6622 1752,'0'0'2638,"0"0"-2394,0 0-243,0 0-1,0 0-16,0 0 15,0 0-54,0 0-78,0 0-29,0 0-6,4-10-103,9 10-251,0 0-556,1 0-1151</inkml:trace>
  <inkml:trace contextRef="#ctx0" brushRef="#br0" timeOffset="124703.3989">3815 7031 1364,'-4'0'455,"-1"0"-455,1-2-133,-1 1 133,3-2 65,2 3 84,-2 0-26,0 0-45,2 0-3,0 0-17,0 0-19,0 0-20,0 0 11,0 0 47,-2 0 56,2 0 18,0 0-19,0 0-48,0 0-39,0 0-29,0 0-15,0 0 1,0 0-2,2-1-43,2-1-43,7-2-1,2-1 87,1 1 16,6-2-16,1-1-13,0 4-58,-2 1 39,3 0-4,-4 2 7,0 0 7,-2 0-11,-2 6-2,-2-1-1,-3 1-12,-5 1-10,-2 4-7,-2 2 32,0 2 1,-9 4-3,-5 2-60,-4 0-28,-2 0 52,-2-2 6,1-1 49,4-5 16,2-2 19,3-3 1,3-4-4,2-1 0,5-3 65,2 0 29,0 0-9,0 0-30,2-7-64,5-1-7,-1-1-120,5 0 120,-1-2 16,3 2 42,0 1-12,0 3-33,-1 1-13,4 2 22,-4 2-2,5 0 19,0 6 6,2 6-13,2 3 1,-2 4-4,1 1-4,0 4-25,0 7 11,-3-3-9,-4-3 19,-3-4-9,-3-6-11,-3 2 1,0 4-1,-2-3 15,-2-1 7,0-4 9,-2 0 13,-8-1 23,-1 0-10,0-5-10,-2 1-6,-1-3 9,-2 0-19,2-4 13,-3-1-3,2 0 9,0 0-22,0-1 16,7-4-21,-1 1-23,3 3 49,2-1-37,4 0-13,-2 0-15,2 2-14,0 0-41,0-2-39,0 2-32,6 0-84,5-2-105,3 1 45,10-3-95,0-4-183,-6 3-559</inkml:trace>
  <inkml:trace contextRef="#ctx0" brushRef="#br0" timeOffset="124862.6383">4394 7366 840,'0'0'1457,"0"0"-1206,0 0-251,0 0-84,0 0 84,0 0 119,0 0-54,0 0-65,0 0-53,0 0-111,15-6-167,-6-5-52,1-5-164,-4 3-606</inkml:trace>
  <inkml:trace contextRef="#ctx0" brushRef="#br0" timeOffset="125296.9952">4504 6893 916,'0'0'1294,"0"0"-1193,0 0-101,0 0 0,0 0 9,0 0 131,0 0-60,0 0-38,0 0-42,0 0 1,0 0 35,24-11-23,-11 11 3,1 0-15,4 0 0,-4 0 18,2 0-2,-2 0-15,1 0 0,0 0-1,0 0 1,-3 0 0,1 0-1,-2 0 1,-3 0-2,-2 0-3,0 0 2,2 0-21,-4 4 18,0 2 4,2 5 3,0 3 22,1 5 7,2 8 10,-3 6 16,-2 4-42,0-3-3,-2-3 10,0-4 15,1 1 4,-1 1-13,0-4 0,0-4 12,-2-6-15,4 0-23,-2 3 10,2 1 3,1 2-13,-1-2-3,1-2-1,-1-3-1,0-3-11,0-3 10,-2-3-10,0-1-19,2-2-32,-4 0-23,2-2-19,-2 0-22,2 0-53,-2 0-59,0 0 36,0-4-10,0-4-124,0 1-134</inkml:trace>
  <inkml:trace contextRef="#ctx0" brushRef="#br0" timeOffset="125497.6163">4666 7243 1874,'0'0'696,"0"0"-599,0 0-81,0 0-16,0 0 139,0 0 2,0 0-41,0 0-56,0 0 91,0 0-27,52-4-63,-28 3-26,-2 1-17,1 0-2,-2 0-13,-2 0 10,1 0-73,-2 0-39,0 0-52,0 0-25,-1 0-79,3 0-179,-4 0-92,-2 0-178</inkml:trace>
  <inkml:trace contextRef="#ctx0" brushRef="#br0" timeOffset="125686.5113">5222 7370 1596,'0'0'1179,"0"0"-1086,0 0-64,0 0-16,0 0 217,0 0 38,0 0-77,0 0-74,0 0-67,0 0-50,0 0 0,4 1-47,-4-1-54,0 0-55,0 0-25,0 0-1,0-1-49,2-3-166,0-5-176,0 4-419,-12 23 86</inkml:trace>
  <inkml:trace contextRef="#ctx0" brushRef="#br0" timeOffset="126014.846">5347 7057 752,'0'0'1370,"0"0"-1370,0 0-149,0 0 149,-8-97 45,8 80 124,0-4-95,0 3 14,0 4-24,0 2 23,2 5-57,0 2-5,0 4-12,-2 1 7,0 0 18,0 0 37,0 0 18,0 1-26,0 11-47,2 7 76,0 12 67,2 13-44,4 2-43,-4-2-22,0-6-9,0-4-13,0-3-4,0-1-15,-2-1-11,2-6-2,-1-5 1,-1-5 2,-2-4-3,2 3-1,0 0-2,0-3-13,1-1-6,-3-5-38,0 1-20,2-4-51,-2 0-58,0 0-20,0 0-48,2-6-122,-2-1-186,0-15-446</inkml:trace>
  <inkml:trace contextRef="#ctx0" brushRef="#br0" timeOffset="126595.876">5498 6893 280,'0'0'1987,"0"0"-1803,0 0-184,0 0-97,0 0 97,0 0 216,0 0-119,0 0-55,0 0-23,0 0-2,77-44-15,-65 44 1,4 3 9,-2 4-11,-2 0-2,2 5-11,-6-2 12,0 1 1,-3 2 28,-1-1-26,-2 0 12,-2 1-15,0-2-42,0 1 20,-2-2-14,-4 1-12,-3-1 0,3-2-10,-3-1-10,3-3-20,-1-1 14,1 0 38,2-2 23,0-1 0,0 0-9,4 0 22,0 0 19,0 0 1,0 0 19,0 0 6,0 0-26,0-1-19,2-2-42,2 3-3,2 0 45,4 0 87,2 0-28,0 0-30,3 8-13,2 1 42,0 3 6,-3 0-31,6 3-7,-3 0-10,-2 2 3,-1 2-6,-3 1-12,2-3 0,-7 0 27,1 0-26,-5 0 11,-2 1 22,0-3-9,0 2 0,-9 0 19,-4 2 22,1-1-15,-5-2 2,0 1 13,-2-3 4,-1-2 15,2-5 6,-2 1-3,3-3 13,3-1-4,-2-1-19,6-3 19,2 0-10,2 0 25,0 0-25,4 0-22,2 0-39,0 0-27,0-3-32,0 2-27,0 1-42,0-3-59,0 3-70,10-3-139,-2 1-295,0 0-354,3-2-522</inkml:trace>
  <inkml:trace contextRef="#ctx0" brushRef="#br0" timeOffset="134779.1009">17570 9619 68,'0'0'1384,"0"0"-867,0 0-449,0 0-35,0 0 25,0 0 62,0 0 3,-2-2-39,2-1-22,4 3-11,2-2 11,2 0-8,3 2-25,2-5-25,2 3 12,2 0 16,0 2 23,-1 0-7,6 0-3,-1 0-7,2 0-15,7 0-4,-5 0-16,3 0-3,2 4-13,-9 1-3,5-1 15,-3 1 1,-4 3-16,1 1 0,-6 0-48,-3 0-29,-3 2-1,-6 4 20,-2-1 3,0 6 23,-6 1-7,-7 1-46,-6 0 1,-2-1 16,-1-1 13,2 0 25,-4-1 40,7-2 6,-2-1 1,4-1 1,5 0-2,-2-3 26,6 1-13,2-4-13,4 3 1,0-2 15,0-1-16,4 1 0,8-3 25,-2 0-6,4 0 101,8-1 13,-3-4-36,7 1 10,4-1-30,-1 0-13,0-2 4,-1 0-4,-7 0-3,-1 0-9,-4-2 2,4 2-22,-6-2-12,-3-1-18,0 3-1,-5 0-1,-4 0 0,0 0 0,1 0-1,-3 0-2,0 0-42,0 0-45,0 0-32,0 0-23,0 0-59,0-4-74,0 0-49,0-6-178,0 2-491</inkml:trace>
  <inkml:trace contextRef="#ctx0" brushRef="#br0" timeOffset="135311.3235">18098 9041 408,'0'0'821,"0"0"-544,0 0-225,0 0 32,0 0 46,0 0-16,0 0-20,109 2 29,-93 2-29,1 5-16,0-5-42,-4 6-10,2-2-4,-4 3-22,-5 0-26,-2 0 10,-2 4 3,-2-2 13,0 5-45,-2 0 45,-8 1 23,-6 0-7,0 0-13,1 0 49,-2-1-23,4-1-13,1-2 4,0-2 12,6-1-30,2-2-2,2-1 1,2-3 1,0-1-2,0-1 4,6 1 15,8-2 23,-2 1 42,5-3-10,4 2-3,0-1-7,3-2-25,-4 0 9,4 0-16,-2 0 3,-5 2-3,-1-2-19,2 0-13,-8 0-2,0 2-1,0-1-36,-6 1-18,-2 0-56,2 2-9,-2-1-23,-2 2-78,2 2-43,-2 1 0,0 2-167,0-3-375</inkml:trace>
  <inkml:trace contextRef="#ctx0" brushRef="#br0" timeOffset="135569.1969">18803 9917 1448,'0'0'1218,"0"0"-1137,0 0-79,0 0 69,0 0 105,0 0 26,0 0-55,0 0-80,0 0-32,0 0-7,0 2-28,0-2 0,3 0-57,-1 0-83,0 0-90,2 0-47,2-5-139,4 1-15,6-7-213,-6 5-573,-63 30 1154</inkml:trace>
  <inkml:trace contextRef="#ctx0" brushRef="#br0" timeOffset="136180.5727">19213 9382 479,'0'0'1145,"0"0"-892,0 0-178,0 0-23,0 0 52,0 0 51,0 0-6,0 0-45,0 0-17,0 0-32,93-14-20,-75 16-12,-4 4-20,1 0-3,-2 3-1,-3 0-25,-3 2 0,-1-3-32,-4 4 26,-2 0 3,0 2-29,0-4-17,-8 4-38,-5-1 39,-2-1 12,-2 0-3,3-3 26,-6-1 0,5-3 4,0-1 2,3-2 14,5-1 19,1 1 2,4-2-2,2 0-13,0 0-46,0 0-35,0 2-7,6-2 82,3 2 19,3 1 104,6 2-13,-2 0-39,6 3-39,-2 2-12,4 1 15,-5 4-3,5 1 23,-8 1-19,4 0-15,-6 1 12,-1-2-14,-2 4 0,-5-3 23,-2 0-21,-2-1 27,-2-1-26,0-2 19,-4-2 40,-8 4-10,-4-4 6,0-2-3,-6 0-22,1 0-1,-2-4-19,2-2-11,-3-1 24,4-2 9,0 0-9,3 0-10,0 0-3,4-5-11,3 0 11,-1-2-13,4 0-96,3 0-21,2-3-77,2-2-27,0-1-58,0-2-109,4 2-234,5-11 12</inkml:trace>
  <inkml:trace contextRef="#ctx0" brushRef="#br0" timeOffset="136766.5678">19374 8875 473,'0'0'1148,"0"0"-1096,0 0-52,0 0 0,0 0 87,0 0-2,0 0 19,113-32 39,-94 29 35,0 3-49,-2 0-22,-3 0-65,2 0-23,-6 6-18,-4 2-1,0-2-3,-1 3-16,-5-1 3,0 1-8,0 3 24,-2 1 29,-7 3-10,-1-1-17,-5-1-2,0-1 0,3-1 0,-1-3 0,2-2-3,2-1-13,5 1 3,2-7-9,0 2 9,2 0-13,0-2-23,0 0-9,0 0 22,4 0 4,0 3 32,7-3 37,2 2 5,0 1-23,1 1-19,4 0-9,-4 2-11,4 1-9,-4 3 6,-1 0 17,4 3 6,-4 4 38,3 1-37,0 0 33,-2 1-8,-1 0-3,-2 0-7,-5-2 3,-4 0 7,0-1-10,-2-3 33,0 2-1,-6-3-3,-4 0 13,-4-3 4,2 1-1,-5-5-10,2 2-25,0-2 0,0-3-4,2 2 0,3-4-2,2 2-20,1-2-17,0 0-3,5 0-44,2 0-55,0 0-61,0 2-102,0 2-149,0-1-164,4 5 181,3-3-248</inkml:trace>
  <inkml:trace contextRef="#ctx0" brushRef="#br0" timeOffset="136980.2604">20013 9794 2309,'0'0'568,"0"0"-482,0 0-47,0 0 57,0 0 9,0 0-38,0 0-44,0 0-20,0 0 32,0 0-7,49-32-28,-47 27-125,2 0-121,0-3-34,2 1-176,4-4-157,-6 4-214</inkml:trace>
  <inkml:trace contextRef="#ctx0" brushRef="#br0" timeOffset="137449.9769">20249 9093 1380,'0'0'1140,"0"0"-1140,0 0-7,0 0-78,0 0 85,0 0 113,0 0-32,0 0-55,0 0 45,0 0-23,0 0 20,53 0-43,-37 6 8,2-3-33,1 4 0,0-5-1,0 1-1,0-3 2,0 0 0,1 0-26,-2 0-13,2 0 4,-3 0 6,0 0 0,-5-3 9,-3 3 4,-1-2 14,-4 2 0,-2 0-11,0 0 2,1 0 11,-1 2 29,1 6 10,-1 4-7,-2 3-32,0 3 49,0 3-46,0 0 7,0 2 6,0-1-12,2 1-4,-2 0 0,4 4 19,-2 5-3,4 5 0,0-1 0,3-1 13,-2-7-27,-1-9 14,-2-3-14,-2-1-1,2 2 0,0 2 11,3 2-12,-3-1-2,5-3-10,-5-2 11,2-3-1,-1-5-36,-1 1-72,0-4 4,-2-3-23,0-1-74,-2 0-89,0 0-36,0-10-82,0 0-316,-2-2 122</inkml:trace>
  <inkml:trace contextRef="#ctx0" brushRef="#br0" timeOffset="137646.5529">20444 9464 1960,'0'0'811,"0"0"-811,0 0-6,0 0 6,0 0 93,0 0 77,0 0-22,0 0-53,0 0-15,0 0-13,112 0-7,-88 0-60,4 0 0,-3 0-25,-4 0-67,2 0-71,-3 1-45,-2 3-59,2-1-195,-5 2-135,-2-3-395</inkml:trace>
  <inkml:trace contextRef="#ctx0" brushRef="#br0" timeOffset="137845.6943">21221 9586 2372,'0'0'609,"0"0"-548,0 0-61,0 0 80,0 0 61,0 0-14,0 0-82,0 0-23,0 0-3,0 0-19,0 0-18,64-13-61,-56 11-122,1 0-110,1-1-205,-4 1-263,4-3-761,-117 32 1508</inkml:trace>
  <inkml:trace contextRef="#ctx0" brushRef="#br0" timeOffset="138362.1992">21658 9281 437,'0'0'1894,"0"0"-1690,0 0-178,0 0 0,0 0 9,0 0 23,0 0-10,0 0 33,0 0 44,0 0 0,0 0 7,7-78-37,-1 69-34,2-4-50,4-1-9,-6-1-2,4 2 25,-2 2-6,0-1 0,-2 5-17,-2-2-2,-2 6 0,-2 0-14,0 2-18,0 1-6,0 0 6,0 0 29,0 0-20,0 4-18,0 3 21,2 11 20,2 8 45,0 11-10,3 5-3,4 0-19,-5-4 0,0-6-13,3 1-16,-1-3 16,5 1 0,-4-7 0,-1-6 1,-2-4 2,0-3-1,0 0 1,4 1 0,-4 0 1,0-5-2,0 0 13,-1-3-15,-1 2-19,0-4-20,1 1-5,-3-3-20,-2 0-45,2 0-32,0 0 3,-2 0-4,2 0-48,0-3-46,-2-5-115,2-5-338,0 2-464</inkml:trace>
  <inkml:trace contextRef="#ctx0" brushRef="#br0" timeOffset="138878.554">21979 9027 726,'0'0'1182,"0"0"-1104,0 0-78,0 0 0,0 0 35,0 0 101,0 0-19,0 0-7,0 0-10,0 0-19,113-8-20,-99 8 10,1 5-71,0 3-16,-4-2-22,-5 1 8,0 4 27,-1-4-35,-5 2-4,0 2 22,0-1 1,-7 1-39,-3 1-39,-1-2-7,-4-1 23,0-1 10,3-3 25,1-1-9,0-2 19,5 1 10,2-3 26,4 0 7,0 0 58,0 0-23,0 0-39,8 0-3,0 0-2,8 0 2,-2 0 49,4 0 12,-2 0-15,1 3-30,1 6 0,-4 3 7,2 1 22,-4 6-9,2 4 19,4 7-10,-6 5-45,-1 0 16,-2-6-9,-7-9-4,0-6 26,-2-2 3,0 1-12,0 0 12,0 2-19,-4-3 32,-3-4-16,-1 3 16,-1-4-3,-1 1 16,-6-3-13,0 2 7,-2-4-11,0 2-6,-4-5-9,3 2-13,3-2-10,-2 0 0,6 0-3,-2 0-61,4 0-32,2-2-13,2-3-16,1-1-59,3-3-49,2-4-130,0-5-265,4 5-52</inkml:trace>
  <inkml:trace contextRef="#ctx0" brushRef="#br0" timeOffset="139185.7697">22217 8473 2339,'0'0'391,"0"0"-375,0 0-16,0 0 0,0 0 35,0 0 100,0 0-64,0 0 2,0 0 30,0 0-20,18 24-29,-8-15-22,0 1-19,0 0-13,3-1-17,0 1 16,0-3 1,-1 1-102,4-3-17,-2 2-54,4-4-26,-2-3-127,1 0-186,-4 0-227</inkml:trace>
  <inkml:trace contextRef="#ctx0" brushRef="#br0" timeOffset="139413.3369">22397 8468 1121,'0'0'1305,"0"0"-1305,0 0-133,0 0 133,0 0 143,0 0 54,0 0-14,0 0-25,2 124-36,5-85 2,-1 1-44,-2-1-26,1-8-41,-1-7-3,-2-6-9,0-2-2,-2-1 2,2 2 1,0 2-1,-2 0-1,2 1-28,-2-3-55,0 0-67,0-2-90,0 0-134,0-4-414,-6-1-740</inkml:trace>
  <inkml:trace contextRef="#ctx0" brushRef="#br0" timeOffset="141046.3529">17253 10451 726,'0'0'1518,"0"0"-1305,0 0-177,0 0-23,0 0 19,0 0 59,0 0 28,0 0 19,0 0-3,0 0-17,-4-15-35,8 14-31,1 1-36,1-3-4,4 1 11,3 1 8,0-1 4,3 0-6,2 0-28,1-1 1,9 1 1,4 2-3,10-3 1,5-1 10,-1 3-11,1-4-13,-5 5 12,4-2-1,-4 0-14,2 1 15,-3-1-1,-1 0 1,0 0 0,5-2 1,-1 3-1,1-2 2,3 0-1,4-3 0,-3 1 0,3 0-1,1 0-1,5-2 1,-5 2-17,5 1 16,-6-2-14,3 1 13,1-1-1,-5 3-8,-3 1 12,1 2-11,-1-3 11,-6 0 1,2 1-1,-1 0 1,-1-1-2,1 2 2,-3-1 1,0 0-2,3-2-1,1 2 1,-2 1-3,3-1-10,-1-1 13,0 3-3,-4-1 1,3 1 2,-3 0 2,0 0-1,-2 0-1,-4 0 0,2 0-10,-2 0 7,0 0 2,2 0-2,5 0 3,-3 0 3,2 0 9,-2-2-12,1 2 0,-1-2 0,2 0 3,-2 0 14,1 2-16,-1-2-1,0 2 0,1-2 3,-4 2 1,3-1-3,0-1-1,3 0-1,1 2 1,0-3 0,4 2 2,-4-1 17,1 0-16,-1-1 19,2 3-19,-3-2-2,1-1 2,1 1 7,-3 2-8,2-2-2,-1 0 1,1 2 3,-2 0 15,3-1-16,-5 1-1,2-2 17,-3 2-18,-3 0-1,0 0 3,-2 0-1,-1 0 2,1 0 8,0 0-12,2 0 3,-2 0-1,-1 0-2,3-2 1,-4 2 11,-4 0-12,1 0-1,5-2 0,6 0 1,5 2 0,-7-2-1,-4 0 1,0 0 2,-3 0 0,3 1-1,-2-1-1,0 2 0,-3-2-1,-1 2 1,-4-2 4,0-1-1,6 2 13,4-3-14,-3 1 1,-3 3 0,0-2-3,1-1-1,7-1 1,4 1 1,-8-1 0,-7 2-1,-6 0-10,0 2 7,9-2 3,8 0 0,6 0 0,1 1 0,-3 1-1,-4-2 0,-5 0-1,1 2-12,-4-2 13,-8 2 1,2-2 0,-5 0 0,6 2 0,0-1 1,7-2-1,-5 3-1,2-2 1,-1 0-1,-1 1 2,1 1-1,-4 0 0,4-2-1,-1 2-1,1-2 0,2 2 2,-4-3-1,2 3-12,-3 0 13,1 0 1,-2-2-1,0 2 2,-1 0-4,0 0 2,0 0-3,0 0 2,-2 0 1,3 0 0,-2 0-1,4 0 1,-1 0 2,2 0 1,-2 0 1,3 0-3,-3 0 1,0 0 14,-2 0-14,1 0 26,-4 0 1,2 0-4,-2 0-9,0 0-3,-6 0-11,0 0 7,-1 0-8,-2 0-1,-3 0 0,-2 0-16,0 0-18,-2 0 5,0 0-15,0 0-99,0 0-71,-6 7-62,-16 4-40,-14 2-367,0-1-468</inkml:trace>
  <inkml:trace contextRef="#ctx0" brushRef="#br0" timeOffset="142255.4873">19695 11269 213,'0'0'297,"0"0"276,0 0-130,0 0-170,0 0-94,0 0-27,0 0-12,0 0-1,0 0-23,0 0-25,2-4-17,-2 4-7,2 0 7,-2-1-3,0 1 6,0 0-13,0-3-6,0 2-7,0-4-6,0 2 0,-2-1-10,-2-1-13,-2-3-6,-4-1-3,2 2-13,0-2-22,-1 1 22,-4-1-3,1 1-29,1 3 32,-1 1 22,-4 0-22,6 0 0,-2 1-3,-4 3 3,4 0-4,-3 0 2,-2 0-20,2 0 3,0 0 16,0 6-10,3-4-10,-4 5-2,4-2-1,3 1 4,-1 0 3,-1-1-7,0 3 7,5-1 3,-2 2-3,1-2-7,3 3 24,-1-3-9,1 3 11,2-3 11,2 1-11,-2-2-13,2 2 11,0-3 1,0 2 1,0-1 0,0 0 1,0-1 2,0 0 0,2-2 0,0 1 0,-2 1-1,2-2-1,-2-1 0,2 0 12,1 0 3,-1-2 0,-2 2 3,0-2 7,2 0-4,-2 0-3,0 0 0,0 0 4,0 0-7,0 0 0,0 0-13,0 0 10,0 0-10,2 0 13,-2 0-13,0 0 0,3 0-1,-3 0 0,0 0 1,0 0 9,0 0 4,0 0-12,0 0-1,0 0 13,0 0 0,0 0-13,0 0 10,0 0-10,0 0-2,0 0-1,0 0 1,0 0 1,0 0 1,0 0 12,0 0-15,0 0-32,0 0-9,0 0 6,0 0-1,0 0-18,0 0-39,0 0-45,0 0-32,0 0-43,0 0-120,0-2-131,2-2-141,-2 2-506,-2 10 1070</inkml:trace>
  <inkml:trace contextRef="#ctx0" brushRef="#br0" timeOffset="143298.1117">18151 11300 17,'0'0'307,"0"0"-95,0 0 234,0 0-107,0 0-108,0 0-26,0 0 22,0 0 13,0 0-29,0-2-30,2 0-40,2-2-34,3 1-34,0-1-8,1 0-4,4 0-20,4-1-9,-2 5-3,8-5-3,-1 3-23,7 2-3,-6 0-3,4 0-20,2 0 7,-9 7 0,2-2 13,-2 3-26,1-1 28,-8 1-15,-2 2 13,1-2-26,-4-1-9,-3 0-30,-2 1 14,-2 2 18,0-1 20,0 3 16,-4 1-3,-2 2-20,-6 0-5,4 1-8,-2-1 35,0 0-2,-4 1 1,4-1 2,-1-2 3,0 1 16,1-3-3,1 0-15,1-1 0,2 1-1,-3 0-1,5-3-11,-1 1-5,3 0 14,0-2-29,2 3 19,0 0 13,0 0 17,0-1-17,2 0 0,7 2 13,2-6 0,1-1 19,3 3 26,4-5 0,0 0 16,3-2-16,-4 0 9,6 0-26,-5 0-2,0-2-4,-2 0-16,-1 1-16,-6-2 13,-2 0 0,-2 3 2,1 0-18,-5 0 0,-2 0 15,2 0 8,-2 0-1,0 0-9,0 0-11,0 0 0,0 0-2,0 0-13,0 0-16,0 0-57,0 0-48,0 0-49,3-1-39,-1 0-65,2-6-118,2 0-92,-2 1-305,3-10 97,-33 54 705</inkml:trace>
  <inkml:trace contextRef="#ctx0" brushRef="#br0" timeOffset="145310.3323">18586 10889 73,'0'0'375,"0"0"-232,0 0 56,0 0-104,0 0-33,0 0 26,0 0 42,0 0 36,0 0-7,4-11-32,-2 9-19,1-2 2,-3 0 10,2 0 29,-2-2 1,2 1-34,1-1-22,-1 1 9,-2-1-25,2 2-11,-2-1-22,0 4 17,0-1-14,0 2 13,0 0-7,0 0 4,0 0-3,0 0-4,0 0-16,0 3-35,0 4-6,-2 2 6,2 4 35,0 3 3,0-1-37,0-2 2,0 4-3,0-8 0,4 4-3,2-2-26,0-4 26,1 1-13,1-1 13,3-4-16,0 1 0,-3-2-58,4-2-51,2 0-23,-2 0-46,3-6-146,0-5-85,-7 1-291</inkml:trace>
  <inkml:trace contextRef="#ctx0" brushRef="#br0" timeOffset="145520.3078">18616 10626 833,'0'0'1403,"0"0"-1244,0 0-104,0 0 61,0 0 78,0 0 11,0 0-41,0 0-62,0 0-48,0 0-29,-8-8-25,8 8-48,0 0-32,0 0-22,0 0-1,0 0 55,6 6-42,0-1-94,3 1-207,-1-1-147,1 1-182,-39-26-286</inkml:trace>
  <inkml:trace contextRef="#ctx0" brushRef="#br0" timeOffset="145977.7869">18864 10911 228,'0'0'258,"0"0"-20,0 0 94,0 0-55,0 0 6,0 0 10,0 0 28,0 0-43,0 0-39,0 0-66,3-3-38,-1-1-26,0-3-77,-2-3-19,2 1 12,-2-1 14,2 0 18,-2 3-3,2-1-38,0 2-13,1 3 16,-3-1 0,0 4-18,0 0-1,0 0-3,0 0 2,0 0-12,0 0-18,0 7-17,2 3 48,0 3 41,0 5 16,2-2-54,0 7 16,1-5-18,-1-1-1,2 0 0,-2-3 0,3-1-2,-5-4-1,3-3 2,-1 1-1,-2-4-65,2-1-54,0 0-48,2-2-65,0 0-92,6 0-172,-4-2-152,0-3-624</inkml:trace>
  <inkml:trace contextRef="#ctx0" brushRef="#br0" timeOffset="147208.5815">19155 11772 300,'0'0'1330,"0"0"-933,0 0-261,0 0 10,0 0 19,0 0 15,0 0-12,0 0-53,0 0-57,0 0-13,0 0-3,0 0-7,0 0-9,0 0-7,-2 0 0,0 0 6,0 0-2,0 0-21,0 0-1,2 0-1,-2 0 0,2-1-3,0 1-20,0 0 21,0 0 2,0 0 0,0 0 1,0 0-1,0 0-2,0 0 0,0 0 2,0 0 0,0 0 0,0 0-22,0 0-4,0 0-2,0 0 8,0 0-2,0 0 6,0 0-3,0 0 3,0 0 12,0 0 4,0 0 1,4 0 19,0 0 12,2-3 16,1-1 0,0-2-13,-1 2-16,-4-3 10,2 2-10,-2-3 6,-2 1-9,0 5 0,0-5-13,0 6-3,-6-2 0,0 1-12,-5 2-7,-2 0-1,2 0 8,-1 0-11,-3 0 1,4 2 6,3 2 3,2 0-6,-2-1-6,4-2-14,2 0-22,2-1-61,0 3-100,0-3-61,6 0-152,6 0-20,-2 0-62,3-5-507</inkml:trace>
  <inkml:trace contextRef="#ctx0" brushRef="#br0" timeOffset="148312.4975">19364 11269 111,'0'0'339,"0"0"-176,0 0-39,0 0-124,0 0 1,0 0 39,0 0 51,0 0 10,0 0 4,0 0-14,8-34 3,-4 32 43,0 0 10,3 0-4,-1 2-17,5-3-12,0 3-7,-1-3-45,4 1 3,4 0 0,-1 1 9,4 0-19,0-2-6,1 0-27,3 2-20,-4-1-1,3 0 3,-5 0-2,0 2-1,-2 0 1,2 0 31,-4 0-4,-3 0-3,-1 2 3,-2 2 0,-1 3 13,-4-3 4,3 4 2,-3 2-6,-2-3-17,0 2-8,-2 3-17,0-2 1,0 2 0,0-3-2,-6 3-2,-3-4-16,1-1 18,-2 0-13,-6 1 14,2-2 3,-4-1 0,2 1 13,-1-2 0,-1-1-13,6 2 10,-3-3-11,4-1 1,3 0-1,2-1-1,4 3 0,0-3-1,0 0-19,2 3-7,0-3-19,0 0 16,0 0 28,2 0-21,0 0 4,2 0 18,0 0 16,2 0 9,2 0 4,4 0-9,-2 0 2,3 0-9,-1 0-12,1 0-1,0 0 1,-1 1 18,2 1-6,-4 4 16,2-2-28,2 3 19,-4-1-17,1 1 0,1 0 0,1 1-3,-2 2-1,-1-2-2,1 1-10,-2 2 13,-3 2 17,2-2-17,0 2 36,2 2-20,-4-1-13,0-1 0,0 1 10,1 0 3,-3-3-13,-2-2 16,3 0-16,-3-3 13,-2 2-14,0-2-2,0 2-1,0-2-19,-2-1 4,-5 2 16,-2 1 0,-1 1 4,-2-1-4,-6 2 0,2 0 3,-6-3 22,1 4-8,-5-4-14,3-2 13,-2 0 3,-1 2 7,3-5 9,-1-1-3,5-1-13,0 0 35,5 0 23,-2 0 12,6 0 19,4 0-32,1 0-3,3-1-16,2-1-10,0 0-12,0 2-17,0-2-18,0-1-38,0 2-28,2 1-26,0-1-28,3-2-59,-1-1-67,4 0-65,5-3-212,2-1-140,-5 1-492,-69 49 733</inkml:trace>
  <inkml:trace contextRef="#ctx0" brushRef="#br0" timeOffset="149264.1724">19886 10814 363,'0'0'688,"0"0"-336,0 0-167,0 0 20,0 0 38,0 0 43,0 0-89,0 0-55,0 0-20,13-34-12,-13 32-11,0 2-9,0 0-26,0 0 0,0 0-7,0 0-9,0 4-24,0 2-22,0 2 0,0 1 49,0 4-23,0 3-28,0-1-2,0 0-1,2-1 3,2-1-16,2-2 3,-2-2 10,3-1-19,2-1 9,-3 0-22,-2-3-22,4-1-10,-2 0-39,4-3-38,-4 0-43,2 0-55,-2-3-130,3-8-99,-5 3-251</inkml:trace>
  <inkml:trace contextRef="#ctx0" brushRef="#br0" timeOffset="149482.4828">19854 10610 1000,'0'0'1402,"0"0"-1243,0 0-143,0 0 13,0 0 58,0 0 26,0 0-14,0 0-34,0 0-41,0 0-24,-4-10-32,4 10-32,0 0-39,2 0 10,2 2 2,0 2-25,2 1-136,1 3-86,2-1-113,-3 0-260,5 0-32,-56-37 743</inkml:trace>
  <inkml:trace contextRef="#ctx0" brushRef="#br0" timeOffset="149964.046">20070 10801 434,'0'0'1034,"0"0"-917,0 0-117,0 0 0,0 0 145,0 0 99,0 0 12,0 0-98,0 0-44,0 0-21,0 0 4,38 0-26,-29 2-24,4 0-46,-3 0 14,-1 1 1,4 1-15,-2 1-1,-3 3-2,0 1 0,-2-2-1,4 1 2,-6-1-19,-2 0-18,0 4-14,-2-4 1,0 3 38,0-1-16,-4 0 9,-2 4-2,-4-2-17,4-2 7,2 2 29,-2-1 1,4-3 2,-3 4 17,3-5 2,0-1-3,2 1-16,0-3 0,0 1-1,0 0 1,0-2 19,4 0 20,1 1 0,1 0 6,2 1 19,0-2 7,6 0 3,-2-1 3,1-1 3,2 0 3,-2 0-6,-1 0-10,1 0-6,-4 0-36,-1 0 1,-2 0-26,-2 0-1,-2 2-3,4-2-12,-6 3-3,2-3-25,-2 0-49,0 1-12,2 3-30,-2 0-29,0 2-38,0 1-67,0 3-246,0-4-45,0 1-433</inkml:trace>
  <inkml:trace contextRef="#ctx0" brushRef="#br0" timeOffset="150447.8466">20449 11558 880,'0'0'1079,"0"0"-963,0 0-116,0 0 0,0 0 49,0 0 77,0 0-51,0 0-62,0 0-10,0 0 10,2 17-10,4-13 23,-2-3-3,0 2 12,0-3 10,0 0 14,1 0 8,-3 0 11,3 0 2,-5-4-12,2-3-4,-2-1 0,0-1-3,0-2-16,0 2-13,-2 0-4,-3 2-28,1 2-26,-1 1-9,1 2-26,0 0-6,2 2-33,0 0-48,0 0-49,2 0-94,0-2-137,0 2-190,4-2-543</inkml:trace>
  <inkml:trace contextRef="#ctx0" brushRef="#br0" timeOffset="151086.3387">20844 10975 447,'0'0'1117,"0"0"-951,0 0-164,0 0 53,0 0 79,0 0 67,0 0-39,0 0-78,0 0-29,0 0 10,16 0-7,-10 4-13,3 0-19,2-1-23,-1 1 20,1 0 2,-1-2-12,6 0 7,-4-2-4,0 2-3,4-2 6,-4 0-19,1 0-15,0 0 13,0 0-2,-3 0-12,3 0 0,-4-2 16,-1 0-2,0 2-17,0 0 6,0 0 12,-2 0-12,-2 0-3,0 0 0,-2 0-13,2 4 0,1 3 29,-1 4 9,0-2-8,1 2-1,-3 2 2,2 0 0,-2 1 16,0 0-18,-2-1 0,2 1-2,0-1 1,0 0 1,1 2 0,-1-2 0,0 3 1,0 1 34,0 3 14,2-3-17,3 1-13,-3 2-6,0-3-10,1-2 9,-1 1-11,0-1-1,2-4 1,-2 1 0,3-3-1,-2-1 0,1 0 1,-2-3 1,0 3 9,0-3-11,0 2-1,0-5 1,-1 5-2,1-3-30,-1 0-4,-1-1-12,0 2-42,-2-4-10,0 1-33,0-2-45,0 0-49,0 0-4,-9 0 16,0-2-22,-3-5-50,6 1-398</inkml:trace>
  <inkml:trace contextRef="#ctx0" brushRef="#br0" timeOffset="151327.5282">20975 11231 346,'0'0'1307,"0"0"-677,0 0-491,0 0-116,0 0 41,0 0 52,0 0 55,0 0-20,0 0-42,0 0-6,68-23-11,-53 19-31,1 2-36,4-2-12,-4 0-11,2 3 14,-6-3-13,3 2-1,-2-2-2,-2 1-2,1 1-26,-4 0-78,2-1-53,-2 1-27,-2-5-72,2 1-143,-1 1-160,0-1-113</inkml:trace>
  <inkml:trace contextRef="#ctx0" brushRef="#br0" timeOffset="151721.0961">21384 10759 170,'0'0'1361,"0"0"-988,0 0-253,0 0 13,0 0-3,0 0 38,0 0 7,0 0-69,0 0-48,0 0 26,-2 23 28,2-9 3,2 4-60,3 0-23,-3 1-30,2 1 17,3-6-18,-3 3 1,2-1 1,-1-3 13,-1 0-15,0-3-1,0-3 0,0-1 0,-2-1-2,0-2-27,-2-3-38,2 0-48,1 0-42,-1 0-20,1-3-1,-1-5-119,-2-1-249,0-7-222</inkml:trace>
  <inkml:trace contextRef="#ctx0" brushRef="#br0" timeOffset="151951.0549">21330 10585 1629,'0'0'481,"0"0"-342,0 0 17,0 0 31,0 0 80,0 0-13,0 0-94,0 0-81,0 0-47,0 0-32,0 0-28,0-5-32,2 5-1,2 0 13,0 0-41,2 0-91,0 5-77,1 3-137,4-2-148,-5-1-122,-52-24-397</inkml:trace>
  <inkml:trace contextRef="#ctx0" brushRef="#br0" timeOffset="152484.4387">21525 10790 277,'0'0'812,"0"0"-613,0 0-186,0 0 104,0 0 91,0 0 78,0 0-30,0 0-97,0 0-46,0 0-22,21 9-30,-15-5-9,5 3-33,-2-3-16,-3 1-2,2 3-1,0 2 0,2-2 1,-6 1 0,0 1 19,0-1-19,-4-2 11,0 0-11,0 0 1,0-1-2,0-2 0,-4 2-13,-4-2-39,-2 0-3,4-1 14,-2 0-11,2-1-6,2-2 16,-1 0 19,3 3 23,2-3 32,0 0-31,0 0 2,0 0 24,4 0-5,1 0-20,-1 0 14,4 0 26,0 0 7,8 0-10,-6 0-17,3 0-20,2 0 18,-5 2-19,3 4 41,0 1-7,0 3-9,-5 0 9,2 1 7,2 3 0,-4-2-10,-4 2-6,0 0-4,-2-3-6,-2-1 20,0-1-17,0-4 23,0 2 2,-4-2-12,-2-1 0,0-2-9,-4 2-4,2-2 0,0 0-3,2-2 10,-3 0 5,2 0-31,1 0-3,2 0-35,2 0-23,0 0-25,0-2-23,2 2-55,0 0-68,0 0-133,0 0-183,0 0-162</inkml:trace>
  <inkml:trace contextRef="#ctx0" brushRef="#br0" timeOffset="152835.912">21973 11464 2474,'0'0'566,"0"0"-447,0 0-27,0 0 52,0 0 40,0 0-7,0 0-70,0 0-35,0 0 3,0 0-11,8-37-39,-8 35-25,0-4-12,0 4 10,0-3 2,0 3-2,0 2-1,0-3-19,0 3-13,-2 0-18,0 0-16,0 0-26,2 0-21,-2-2-36,0 2-77,0 0-136,0 0-151,0-2-275,0 0-650,20 11 1245</inkml:trace>
  <inkml:trace contextRef="#ctx0" brushRef="#br0" timeOffset="153452.3273">22419 11053 13,'0'0'1695,"0"0"-1334,0 0-287,0 0-9,0 0 61,0 0 49,0 0 19,0 0-43,0 0-23,0 0-19,0 0-29,-5-40-9,5 30-39,0-3-31,0 2 21,2-3-3,-2-1-6,0 2 16,0 2 2,3-1-31,-3 0-18,0 4 18,2-1-1,-2 4-15,0-2-6,0 5 21,0-1 1,0 3-19,0 0-16,2 0-16,-2 0 6,0 0 19,0 0-6,0 0-3,0 4 35,2 4 3,0 11 36,2 6 2,2 8 4,1 6 0,0 0-20,-1-5 7,0-7-6,-2-6-26,2 1 2,4-3 11,-6 1-12,2 0 0,-4-4-2,2 1-10,0 2 11,0-2 3,1-1-2,-3-1 1,0-2 11,0-3-1,0-2-12,-2-2-22,3-3-17,-3-1 1,0 0-29,0-2-3,0 0-4,0 0-13,0 0-51,0 0-71,0 0-82,0-6-137,2-4-176,-2 2-104,2-10 103</inkml:trace>
  <inkml:trace contextRef="#ctx0" brushRef="#br0" timeOffset="154112.5846">22626 10887 1116,'0'0'384,"0"0"-273,0 0 6,0 0 42,0 0-3,0 0 0,0 0-27,0 0-16,0 0-35,0 0 12,101 27-28,-91-20-21,2 1-39,2 0 11,-6 1-12,0-1-1,-3 2 17,-1-2-6,-2 1-11,-2-1-13,0 1 1,0-2-14,-6 3 23,-3-2-36,-3 1 16,-2-1 21,2-2-14,4 1 14,-4-1 0,4-1 2,4-5 1,2 3 1,0-1 17,2-2 4,0 0-4,0 0-3,0 0 0,0 0-6,2 0-10,0 0 0,2 0 0,2 0 2,4 0 30,-2 0 1,2 0-8,3 0-2,2 0-10,-2 0-13,1 0 0,2 3 1,-4 3 2,0 0 23,2 2 6,-4-1 10,0 4-4,4-2-15,-4 4 2,1-2 20,-1 0-19,1 3-4,-4-2-19,-1 1 26,0-2-26,-4 2 16,0-1 7,-2-1-7,0 1-16,0 0 29,0-1 7,-6 3-11,-2-3-11,-3 0-17,-4 1-3,0-3 3,-2-1 1,0-2 21,1-2-6,-4-1 7,5-3-11,-2 0-9,4 0 39,5 0-4,0 0-16,1-3 7,3 0-1,1 2-9,1-1-3,2 0-16,0 2-3,0-2-35,0 2-16,0-2-45,0 2-31,0 0-42,5-2-43,-1 2-43,3-1-172,1-2-118,-2 1-87</inkml:trace>
  <inkml:trace contextRef="#ctx0" brushRef="#br0" timeOffset="155131.8265">23017 10664 1034,'0'0'439,"0"0"-237,0 0-62,0 0 25,0 0 62,0 0-7,0 0-62,0 0-51,0 0 2,0 0 14,2-2-40,0-5-61,3 2-2,-3-2-1,0 1 16,0 2 16,0 0-3,0 1-13,-2 1-19,0-1-3,0 1 6,0 2 7,0 0 12,0 0-3,0 0-13,0 0-22,0 5-6,0 0-26,0 3 32,0 3 3,-2 3 35,0 1-15,2 0-20,0 0-3,0 1 0,2-1-2,7-2-1,-3 0 3,3-3 1,-1 0-1,0-4 2,1 0-1,0-3-1,-3-1-54,2-2-58,0 0-44,4-2-69,-4-7-139,0-7-359,-1 3-687</inkml:trace>
  <inkml:trace contextRef="#ctx0" brushRef="#br0" timeOffset="155330.2717">23019 10456 147,'0'0'2586,"0"0"-2352,0 0-208,0 0-7,0 0 71,0 0 51,0 0-26,0 0-74,0 0-9,0 0 9,-2-5-41,2 5-25,0 0-58,0 0-112,2 0-35,0 0-15,3 5-42,-3-2-297,2 2-220,-17-13-215</inkml:trace>
  <inkml:trace contextRef="#ctx0" brushRef="#br0" timeOffset="155764.1713">23179 10690 1058,'0'0'427,"0"0"-183,0 0-30,0 0 4,0 0-21,0 0-45,0 0-61,0 0-53,0 0-25,0 0 68,0 0-39,6 37-23,-2-28 9,0 2-28,0-1 0,3-3 1,0 3 2,-1-2 16,4-2 4,-2-1 19,6 1-1,-4-4 11,1 2 5,2-4-2,-5 0-17,3 2-9,-3-2-29,0 0 0,1 0-38,-2 0-36,-3 0-41,0 0 5,0 0-28,-2-2-39,0-2-60,0 2-77,0-4-47,0 1-26,-2-3-89,0 2-267</inkml:trace>
  <inkml:trace contextRef="#ctx0" brushRef="#br0" timeOffset="156094.1104">23346 10672 1355,'0'0'280,"0"0"-235,0 0-3,0 0 43,0 0 110,0 0-7,0 0-42,0 0 22,0 0-36,0 0-29,18 46 3,-14-35-19,0 2-23,-2 1 10,2 1-10,0 0-35,-2 0 0,0 2-7,0-1-3,1 1 16,-1 0-12,0-2-11,0 1-9,0-4 0,-2 3-3,2-6 2,-2 2 17,3-3-3,-3-1-3,0-1-10,0-1 19,0-2-19,0-1-1,0 0 11,0-2-11,0 2 0,0-2-2,0 0-10,0 0-83,0 0-98,0 0-111,0 4-85,0-3-262,0 2-498</inkml:trace>
  <inkml:trace contextRef="#ctx0" brushRef="#br0" timeOffset="157234.8011">17814 11686 798,'0'0'1113,"0"0"-886,0 0-104,0 0 23,0 0 9,0 0 32,0 0-4,0 0-29,0 0-29,0 0-10,12-2-14,-3 2-37,2 0-38,1 0-25,3 0-1,2-2-3,-2 2 0,4 0-19,-4 0-29,-1-2-57,4 1-36,-6-2-54,1-1-30,-2-1-82,-5-1-189,-4-2-122,-2 1-174</inkml:trace>
  <inkml:trace contextRef="#ctx0" brushRef="#br0" timeOffset="157415.3883">17754 11561 2108,'0'0'335,"0"0"-335,0 0 0,0 0 84,0 0 81,0 0-17,0 0-58,0 0-16,0 0-36,108-21-38,-91 20-15,1-1-55,-8 2-142,2-2-82,-2 2-189,-6 0-200</inkml:trace>
  <inkml:trace contextRef="#ctx0" brushRef="#br0" timeOffset="158651.2599">16769 11498 91,'0'0'1217,"0"0"-1002,0 0-143,0 0 9,0 0 75,0 0 22,0 0 17,0 0-46,0 0-52,0 0-74,-46-18-23,37 18-39,0 3 16,3 1 22,-2 3 1,0-1 49,-2 2-7,4 1-4,0 0-15,2-2-20,0 3-1,2-1 15,-1 0-14,3 2-3,0 2 0,0-2-4,0-2 2,0 4-24,3-5 4,1 1 20,2-2 0,0 1-24,2-3 24,2 1 2,0 0 0,0-2 0,3-2 2,2 4-1,-2-5 1,4-1-1,-2 0-1,1 0-2,2 0-18,-2-4 1,2-1-3,-4-2-14,-1-6 17,2 2 6,-2-3-10,-3 1-3,1-2 10,-2-3 16,-1 2-2,-2-4-18,0 2-22,-1 0 29,-3-1-6,-2 1 19,0-5 0,0 2-1,0-1-1,0 1-26,0 1 26,-5-2 4,3 3 10,-2-3-8,2 6-8,-2-2 8,2 3 22,-2 3 55,0 3-65,2-1 13,-2 6 52,1-2-10,0 3-3,1-1-43,2 2-22,0-2-2,0 3-1,0-3 1,0 2 1,0 0 1,0 0 20,0 0-4,0 0-17,0 2 21,0-3 15,0 3 14,0 0-1,0 0-15,0 0-10,0 0-4,0 0-9,0 0-13,-2 0 0,2 0-13,0 0-9,-2 5-11,2 1 33,0 1 7,-2 3 7,2 3-12,0-1-1,0 1 1,0 2 1,0-1 17,2 0-18,4 1 1,0-1 26,-2 3-13,0-2-4,0-1-12,0 2 0,0 0-2,0-2 0,0 1 2,1-1 0,2 0 11,-3-2-11,0 1 0,0-2-1,0 0 2,3 0 0,-3-1 1,2 2 0,1-1-2,-3 3 4,3-3-3,-1 3 0,-2-1-1,2 0 0,0 1 0,2-2-1,-4-1 1,0 0 0,0 1 0,0-2 1,0-1-1,-2 0 0,2 1 0,-2-3 0,1-2-1,2 2-15,-1 1 16,0-3 1,0-1 1,0 1-1,2 0 0,1-2 25,-1-1 25,5 0 32,0-2-28,-1 0 47,5 0-10,-2 0 1,1-4-27,2-1-9,-2-3-9,1 1-17,0-3-18,-4 2-13,-1 0-15,-4 1-16,1 1-42,-2-1-48,-3 3-19,-2-2-42,0 5-36,0-5-111,-7 5-377,0 0-684</inkml:trace>
  <inkml:trace contextRef="#ctx0" brushRef="#br0" timeOffset="159130.3405">16888 11456 709,'0'0'586,"0"0"-309,0 0-105,0 0 36,0 0 19,0 0-39,0 0-36,0 0-26,0 0-110,0 0-16,-94-30-10,74 23-32,-6 5-35,1-1-114,-1 3-75,0 0-104,3 11-102,6-4-241</inkml:trace>
  <inkml:trace contextRef="#ctx0" brushRef="#br0" timeOffset="176815.3213">2539 8787 20,'0'0'456,"0"0"-299,0 0 292,-2 0-211,2 0-72,0 0-19,0 0 9,0 0-1,0 0-5,0 0-14,0 0-26,0 0-13,0 0-7,0 0 7,0 0 0,0 0-10,0 0 0,0 2-17,-3 0-28,3 4-13,-2 1 32,0 5-4,0 0-9,0 3-32,0 2 2,2 0-18,0 0-16,0 0 14,2-1-11,4-1 11,1-1-1,1-1 2,0-4-12,4-1-3,-2-1 16,0-3-2,4 0-33,-2 0-80,0-4-17,-1 0-16,2 0-36,-4 0-113,-1-8-63,-2-1-102,-4-1-206,-2-11-99</inkml:trace>
  <inkml:trace contextRef="#ctx0" brushRef="#br0" timeOffset="177046.2004">2526 8526 1273,'0'0'1167,"0"0"-1067,0 0-77,0 0-23,0 0 164,0 0-6,0 0-52,0 0-29,0 0-23,0 0-12,0 0-42,0 0-37,0 0-21,0 0 3,0 0-9,0 0-29,0 3-77,0 3-53,0-1-234,2 1-190,0 0-661,-6-32 1256</inkml:trace>
  <inkml:trace contextRef="#ctx0" brushRef="#br0" timeOffset="177569.6039">2781 8946 183,'0'0'502,"0"0"250,0 0-452,0 0-158,0 0 18,0 0 86,0 0-62,0 0-51,0 0-30,0 0-13,23-39-16,-16 32 0,-1-1-26,-2 1 0,2 1-13,-4 1 10,2-2 13,-2 5-14,-2 1 8,0 1-8,0 0-15,0 0-4,0 0 7,0 0-10,0 1-22,0 6-17,0 0 17,0 6 39,0 2 21,0 5-25,0 0-32,0-1 19,0 3-6,0-5-15,0 0 2,0-1-3,2-3-1,2-4-2,-2-1 1,-2-3 0,2 0 2,0-1 0,0-3 0,0 1-1,0-2-2,0 2-10,0 0-28,0-2-61,2 2-13,0 0-51,3-2-68,2 0-46,-1 0-198,3 0-133,-3-4-537</inkml:trace>
  <inkml:trace contextRef="#ctx0" brushRef="#br0" timeOffset="177830.1377">3176 8911 929,'0'0'808,"0"0"-562,0 0-116,0 0 65,0 0 76,0 0-23,0 0-81,0 0-64,0 0-27,0 0-12,4 0-9,0 0-17,-2 0-13,0 0-6,0 0-3,0 0 0,2-1-16,-4-2-44,5 2-116,0-5-51,-1 0-56,0-2-179,0-3-216,0 1-775,-46 56 1258</inkml:trace>
  <inkml:trace contextRef="#ctx0" brushRef="#br0" timeOffset="178102.1778">3174 8659 772,'0'0'1683,"0"0"-1450,0 0-211,0 0-20,0 0 201,0 0 57,0 0-63,0 0-54,0 0-32,0 0-10,0 0-6,-3-2-23,3 2-21,0-1 5,0 1 1,0 0 12,0 0-6,0 0-7,0 0-19,0 0-21,0 0-15,0 0-1,0 0-19,0 0-15,0 0-7,0 0-9,0 0-9,0 0-45,0 0-85,3 1-48,1 7-55,2 0-244,-2 0-514,0-1-639,-25-39 1689</inkml:trace>
  <inkml:trace contextRef="#ctx0" brushRef="#br0" timeOffset="180434.1691">1341 8179 466,'0'0'633,"0"0"-363,0 0-176,0 0-42,0 0-6,0 0 35,0 0-32,0 0 88,0 0 41,0 0-12,81 50-34,-53-50-70,8-7-10,8-4-7,3-5 0,2 0 0,-5 2-9,-4-2-33,-1 3-3,-3-3-1,-2 3-44,-4 1-10,-5 5 10,-8 3 6,-4 1 3,4 3 23,-2-3-13,1 3 24,2 0 2,-6 4 13,3 4 45,-2 4-6,2 1 3,0 0-23,2 0-3,3 3-13,2-5-12,2 3 15,3-3-17,9-1 11,6-5 0,3-2 13,-1 0-13,0-3-11,-9 0-2,3-3-42,-2-4-42,-1 0-26,-3 1-6,-5 0 12,-6 0-3,-3 3 20,-4-3 19,3 1 25,2 0 43,2 2 0,1-1 0,-6 0 4,2 2 22,-4 2-1,-1 0 44,0 0 2,-2 0-13,1 4 1,4 2-11,-2 2-9,6-1-13,-2 0-26,8-1 16,3-2 10,9-2-25,5-2 12,-3 0 10,-2 0-22,-1-6 21,-3-1-22,2-3-1,2 0 0,-2-1-47,-2 2-23,3-5 32,-3 2 10,-1-1 6,1 2-48,-6 1 12,-7 3-6,-4 1 26,-2 2-3,0-1 42,0 0 10,-1 1-9,2 3 32,-4-1 28,-2 2 27,4 0-27,-2 0 11,3 0 2,0 0-25,4 0-17,0 0-29,4-4-2,1 2 15,1-4-16,3 3 1,0-1-1,-4-1 0,2 3 0,-2-1-16,-1 1-1,1 2 17,-4 0 0,0 0-12,-4 0-1,2 0 11,-3 0-27,-1 0 13,4 0-4,-4 0-6,4 0 1,-2 0 2,4 0 0,-2-2-12,4-2 5,1 0-31,1 1 22,3-3-7,9 1-5,6-5 28,4 3-55,-4-1-52,-4 1-10,-13 4 62,-3 1 42,-6 0 34,-3 2 0,6 0 2,0 0 52,3 0 49,-2 0-13,0 2-20,-1 3-32,-2 5-7,2-2-10,-2 2-19,0-3 39,1 1-38,0-2 16,2-2 18,-2-1-2,4 2-17,-1-3 23,3-2 36,3 0-59,9 0 3,4 0-6,2-7-12,-1 1-1,-5 2-1,-4-1-28,0-1-33,0 3-61,-3-1 19,-3-2 13,-4 4 10,-6-1 26,-1 1 34,4-3 21,2 0 1,3 0 22,0 0 0,-2 2 16,0-1 29,-1-1 23,0 2 16,-2 1-3,1 0 0,0 0-33,-2 2 36,1 0-52,0 0-13,0 0-10,3 0-3,-2 0-27,8 0-1,6 0 2,-5 0-2,-1 0 8,-4 0-9,-5 0 0,2 0-1,2-2-1,3 1 1,-5-3 1,4-1 0,-3 2-15,-1-2-21,1 2 14,-4-2 2,2 1-22,-2-2 10,-1 2-10,1-2 27,-2 2 15,2-1 3,-4 1-1,2-1-2,-2 3-3,1-3-12,0 4 15,-2 0 19,-1 1-3,1 0 20,-2 0-7,1 0-16,-4 1-6,6 2-7,-4 2-4,3 0 4,0 1 1,-1 0 1,3-1-1,2-1-1,0 0 16,3-2-3,-4 0-11,4-2 21,1 0-21,0 0 1,0 0-1,3 0 11,-2-2-13,2 0-3,-1-4-39,1 2-4,0 1-5,-4-3-24,2 0 1,-3 1 35,-2 0 13,0 2 6,-3 2 17,0-5-26,-2 6 29,-2-1 1,-1 1-1,2 0 16,-1 0 56,1 0 12,0 0-13,1 4 7,1 1-20,2 2-37,0 2-21,-1 0 0,6 1-16,1 0 16,0-2 0,2 0-2,3 1-20,-2-4-1,-1-1 10,0-1-23,-2 0-2,3-3 15,-8 0 10,4 0 13,-6 0 6,2 0 7,-4 0 4,1-3 5,-5 2 11,3-1 25,-2 0 19,-3 0 7,-2 0 7,0 0 2,0 1 7,-2 1-23,0 0-71,2 0-6,-4 0-35,2 0-23,0 0-84,-2 0-96,0 1-229,0 1-313</inkml:trace>
  <inkml:trace contextRef="#ctx0" brushRef="#br0" timeOffset="186780.9012">17319 10442 110,'0'0'107,"0"0"-41,0 0 5,0 0 1,0 0-20,0 0 4,0 0 146,0 0-95,5 0-54,-5 0-11,-3-2 62,1 0 56,-1 2-40,3-2 1,0 2 2,0 0-19,0 0-9,0 0-14,0 0-6,0 0-14,0 0-2,0 0 6,0 0 3,0 0-7,0 0-19,0 0-9,0 0-4,0 0-7,0 0 8,0 0 8,0 0 1,0 0-3,0 0-4,0 0 0,0 0 4,0 0-7,0 0-3,0 0-7,-2 0 0,2-1-6,-2 1 3,0-3 0,-2 3-16,-2-2-38,0 2 2,-5 0 11,-2 0-5,1 0 14,-1 0 0,-4 2 13,2 2-33,-3 0 24,4-2 8,-3 2-22,0-1-6,4-1-7,-4 3-29,0-4-19,3 1 16,-6 0-4,2 1-12,-4-1-20,3 1 16,-2 1 13,4-3 0,-3 1-17,4 0 43,-2 0 23,6 0 27,-1-2 2,5 2 6,-3-2 7,2 0 30,3 0-4,-2 0 0,4 0-13,-3 0 32,5 0 7,0 0 10,-1 0-4,3 0 7,0 0 36,0 0 22,0 0-7,0 0-9,0 0-23,0 0-26,0 0 3,0 0-13,0 0-10,0 0-29,0 0-22,0 0-29,0 0-13,0 0-42,0 0-45,-2 4-58,-2 1-30,-2 1-91,-2 2-241,2-5-645,32-29 1036</inkml:trace>
  <inkml:trace contextRef="#ctx0" brushRef="#br0" timeOffset="188546.3985">3724 8629 318,'0'0'620,"0"0"-193,0 0-310,0 0-33,0 0 46,0 0 72,0 0-20,0 0-72,0 0-19,-14 2-11,14-1-5,0 3-11,0 0-18,0 2 2,0 1 4,-2 1-17,2 2-12,0 0 3,0 1-7,0 0 0,0 3-19,0-3-2,0 2 2,4 2-2,0-6-11,6 6 11,-4-6-9,4 1 10,-1-5 1,2 2-11,1-7 11,1 0 1,2 0 19,0 0-1,1-7-19,0-4-2,-2 0-8,-1-3 10,0-1 23,-5-2-21,-1 1 40,-5 1-20,0 2-9,-2 2 19,0 1 4,-2 0-35,-7 5 28,1-2-29,-3 4-4,0-1 4,-3 2-1,2 2-34,-4 0 19,-1 0-13,2 0-3,0 2 6,3 2 10,1-3 14,0 1-27,3 0 28,4-2 1,0 2 0,2-2-12,2 0-43,0 0-32,0 0-23,0 0-61,0 3-143,4 0-83,2 2 137,0 0-4,0 0-238</inkml:trace>
  <inkml:trace contextRef="#ctx0" brushRef="#br0" timeOffset="188793.9533">4226 8982 646,'0'0'342,"0"0"-169,0 0-69,0 0 68,0 0 50,0 0 99,0 0-36,0 0-68,0 0-88,0 0-67,-2 56-43,0-55-19,2 1-19,0-2-7,0 2-42,0-2-32,0 0-68,0 0-114,0 0-33,2-4-40,6-5-111,2-2-303,-26-26 645</inkml:trace>
  <inkml:trace contextRef="#ctx0" brushRef="#br0" timeOffset="189378.2863">4568 8600 1241,'0'0'543,"0"0"-433,0 0-109,0 0 163,0 0 128,0 0-63,0 0-52,0 0-93,0 0-39,0 0 6,47-96-2,-43 92-8,-2-1-12,0 1 0,0 2 3,-2 0-6,2 0-7,-2 2-18,0 0-1,0 0-1,0 0-12,0 0-3,0 0-3,0 0-13,0 4-13,0 0 22,3 3 23,-1 4 36,2 4-17,1-1-6,-1 3 1,0 3-14,0-3-1,0 2-3,1-1 3,1-3-21,-2 0 20,0 0 0,1-1 1,-1-3-15,0 2-7,-1-3-14,1 2 36,-2-5-21,0 1-19,0-3-37,-2 2 20,0-5-25,0 1 5,0-1-2,0 0 5,0-2 8,-8 1-24,-1 2-22,-2-1-7,-1-2-10,-3 0 3,0 0 62,2 0 44,1 0 21,-2 0 16,4 0 46,4-2 48,2 2 65,2-3 23,2 3-30,0 0-49,0-1-15,0 1-50,2 0-44,4-2-10,-2 2 0,4 0 25,4-2 23,-2 2-9,0-3 12,3 3 7,0 0 6,0-2-3,-1-1-13,3-1 6,0 4-6,-5-3-10,4 1-27,-4 0-11,-2 2-13,1 0 13,-2 0-12,-1 0-14,0 0-54,-2 0-51,3 0-68,-1 0-78,-2 0-124,5 0-174,-5 0-151</inkml:trace>
  <inkml:trace contextRef="#ctx0" brushRef="#br0" timeOffset="189611.7869">5059 8760 1493,'0'0'299,"0"0"-260,0 0-39,0 0 188,0 0 45,0 0-61,0 0-56,0 0-29,0 0-6,0 0-20,0 97-45,0-87 4,0-2-18,0 0 10,0-5-11,0 3-2,0-2-11,0-2-65,0 0-88,0-2-32,0 0-69,0 0-94,0 0-50,4-8-118,-2 2-274</inkml:trace>
  <inkml:trace contextRef="#ctx0" brushRef="#br0" timeOffset="190281.8839">5216 8451 297,'0'0'688,"0"0"-376,0 0-94,0 0 7,0 0 57,0 0-35,0 0-73,0 0-51,0 0-29,0 0-23,2-6-17,0 6-18,0-2-4,4 2-3,0-2 9,4 0-2,2 2-1,-2 0-6,3 0-10,0 0-3,2 0-16,-3 2 0,2 4-3,-2-2-10,-2 2 10,4 2-13,-6-3 13,0 3-36,-1-1-3,-5-1-12,0 0 15,-2-3-9,0 3 16,0-1 29,0 3 3,-2 1 2,-5 2-2,-3 2-1,-2 0-44,-4 3 32,2-1-7,-2 2 18,2-1-30,1-1 32,0-2 0,3 1-1,1-3 0,3-1-12,2-1-10,2-3 5,2-1 18,0 0 2,0-2-2,0-1 16,6 2 13,0-2 0,5 2-3,-3-2 10,5 0-11,0 0 4,-1-2-6,6 0 6,-4 0 3,4 0 3,-2 0 1,-3 0 2,4 0 29,-4 0-9,-3 0 9,1 0-32,-2 1 17,-3-1 8,0 2 1,-2-2-14,-4 0-2,2 2-7,-2-2 6,0 0-2,0 0-1,0 0-3,0 0 3,0 0-3,0 0-4,0 0-9,0 0-9,0 0-14,0 0-1,0 0 1,0 0-2,0 0-27,0 0-71,0 0-50,0 0-75,0 0-122,0 2-264,0-2-482,0-2-200</inkml:trace>
  <inkml:trace contextRef="#ctx0" brushRef="#br0" timeOffset="215076.1776">2651 9832 453,'0'0'740,"0"-1"-473,0 1-221,0-2-45,0 0 80,0 0 52,0 0-22,0-1-1,0 1 17,0 2-17,0-3-16,0 1 3,0 0 0,0 1 13,0 1 22,0 0-3,0 0-20,0 0-25,-2 0-17,2 0-10,0 0-6,-2 0-25,2 0-26,-2 0-2,0 8-27,0 1 29,2 2 12,-5 7-10,5-3-2,0 2-12,0-2-7,0-1 6,0-1 12,0-2-18,5-1 0,1-1 18,0 1 0,-1-2-4,1-3 5,-2-1 0,0-2-35,-2-2-32,0 0-26,0 0-13,1 0-20,-3 0-9,2-6-46,-2-5-98,0-5-396,0 3-375</inkml:trace>
  <inkml:trace contextRef="#ctx0" brushRef="#br0" timeOffset="215314.905">2545 9605 673,'0'0'1321,"0"0"-1116,0 0-150,0 0-20,0 0 153,0 0 63,0 0-80,0 0-68,0 0-36,0 0-9,0-13-10,0 13-20,0 0-25,0 0 17,0 0-8,0 0-12,0 0-11,0 0-28,0 0-24,0 0-40,0 0-67,6 3 60,3 1-93,0 4-146,1-3-216,-2 2-230,-50-34-35</inkml:trace>
  <inkml:trace contextRef="#ctx0" brushRef="#br0" timeOffset="215932.2578">2861 9861 196,'0'0'368,"0"0"212,0 0-381,0 0-134,0 0 0,0 0 78,0 0 39,0 0-36,0 0-32,0 0-13,2 0-17,0 0-32,3 0-7,-1 0 46,5 0 18,1-2-18,3-1-27,2 3-6,2-3-39,-1 3-16,2 0 6,-4 0-9,2 3-35,-6 0 33,-1 4-34,-3 1 36,0 0 2,-4 0-1,0 1 2,-2 2 11,0-2 8,0 4-20,-4-2-1,-6 2 1,1 1-2,-3-1-1,1 1 0,0 0-2,1-3 1,-2 0 2,4 0-2,2-1-12,0 0-2,2-5-13,2 1 28,2-2-2,0-2-14,0 0 5,0 0 9,0-1-20,0 2 23,4-2 26,2 1 25,0 2 17,2-2-10,6 0 6,-2-1-3,1-1-10,2 2-3,2-2 0,0 3 0,-2-3 7,-1 0-7,2 0-20,-4 0 7,-1 0-16,-2 0 7,-3 0 6,-2 0-20,0 0-8,-2 0 8,-2 0 7,2 0-3,-2 0-3,0 0 3,0 0 3,0 0 0,0 0-17,0 0-2,0 0-32,0 0-22,0 0-16,0 0-32,0-3-35,0-2-55,0-1-282,0-3-106,0 3-181,0 35-366</inkml:trace>
  <inkml:trace contextRef="#ctx0" brushRef="#br0" timeOffset="216223.1404">3390 9934 316,'0'0'737,"0"0"-131,0 0-288,0 0-68,0 0 12,0 0 34,0 0-32,0 0-82,0 0-54,0 0-23,2-4-17,-2 4-21,0 0-35,0 0-17,0 0-2,0 0 3,0 0-14,0 0-2,0 0-2,0 0-1,0 0-23,0-3-37,0 3-38,0-1-33,0-1-38,0-3-97,0-2-415,-2-2-287,0 1-288,6 43 1246</inkml:trace>
  <inkml:trace contextRef="#ctx0" brushRef="#br0" timeOffset="216531.1051">3295 9737 798,'0'0'1378,"0"0"-1061,0 0-217,0 0-6,0 0 140,0 0 77,0 0-91,0 0-74,0 0-39,0 0-3,0 0-22,4-2-28,-4 2-29,0 0-3,0 0 9,0 0-3,0 0-2,0 0-13,0 0-10,0 0 9,0 0-10,0 0-1,0 0-1,0 0 0,0 0-1,0 0-2,0 0-9,0 0-7,0 0-4,0 0-5,0 0-19,0 0-32,0 0-56,2 0-61,4 0-100,2 0 8,4 4-179,-2 0-524,-2-3-492,-54-10 1443</inkml:trace>
  <inkml:trace contextRef="#ctx0" brushRef="#br0" timeOffset="227334.558">4012 9779 241,'0'0'287,"0"2"-166,0 0 81,0 1-33,0 1-9,-2 4-20,0 0-3,2 1-27,-2 1-41,0 1 12,2 0-32,0 1 3,0-2 0,0 2 0,0-3-36,0 0 13,0 2 10,4-2 0,0-2-20,2 1-17,1-1 30,1 1 13,3-3 1,0 1 12,-1-1-45,0-2 32,4-1-25,-2 0 2,1-2 14,-2 0 9,3 0 20,-1-7-13,0-2-7,0 0 3,-1-4-25,-1-2 12,-2 1 10,-5-1-44,0-4 19,-2-1-17,-2 1-3,0-2 0,-2 0 0,-6 3 16,-1 0-16,-2 1 35,-1 4-22,1 0-11,-2 6 37,0 2-13,3 0-26,0 4 3,0 1 23,2 0-25,0 0-2,0 4-27,1 1 9,0 4-14,1 4 4,2 0 10,0 0 3,2 2-32,2 1-7,0-3-26,0 0-28,4-2-40,4 2-39,5-2-133,4-4-14,0 0-88,0-4-203</inkml:trace>
  <inkml:trace contextRef="#ctx0" brushRef="#br0" timeOffset="227545.5989">4511 9890 851,'0'0'495,"0"0"-283,0 0-37,0 0-16,0 0 65,0 0-36,0 0-74,0 0-8,34 107-38,-32-96-42,0-1-24,0-2 14,0 1-14,-2-4-2,0-1 3,2-2-3,-2-2-116,2 0-117,3 0-113,-1-2-12,5-9 33,-3 0-213,4-12-187</inkml:trace>
  <inkml:trace contextRef="#ctx0" brushRef="#br0" timeOffset="228003.7576">4738 9584 75,'0'0'1540,"0"0"-1351,0 0-187,0 0-2,0 0 198,0 0 6,0 0-84,0 0-29,0 0-17,0 0-13,51-59-16,-49 59-28,-2 0-1,0 0 23,0 0 28,0 0 14,0 7-33,0 3-22,0 9 54,0 8 0,0 7-51,2-2-26,2-4-3,1-10 0,-1-2-11,-2 1 10,3 2-1,-3 1-11,2 2 11,0-5 1,-2-1-11,0-5-17,0-2 4,-2 0-1,0-4-22,0-2-29,0-1 19,0-2-13,0 3 3,0-3-9,-6 0-7,-4 0-16,-1 0-30,-2 0 23,0 0 46,1-5 61,1 2 44,2 1-43,1 0 67,4 1 42,2 1 42,2-3 0,0 3-23,0 0-26,0 0-77,4 0-26,2 0 0,2 0 19,6 0 61,2 0 13,3 0-29,3 0-12,-1 0-21,2 0-8,3 0-7,-3 0-16,3-2-3,2 0-55,-4-1-67,0-1-70,-1 2-102,-1 0-188,-4-1-162,-2 0-452</inkml:trace>
  <inkml:trace contextRef="#ctx0" brushRef="#br0" timeOffset="228261.1899">5333 9803 440,'0'0'985,"0"0"-767,0 0-120,0 0 19,0 0 188,0 0-101,0 0-49,0 0-16,0 0-23,0 0-13,20 41-39,-20-32-3,0 2-19,0-1-1,0 2-18,0-3-11,0 1-12,-2-1-2,-2 1-23,0-2-11,0-1 1,0 1-13,0-1-55,-1-1-38,1-1-30,1 0-20,1-2-120,2 2-88,0-2-73,0-3-180</inkml:trace>
  <inkml:trace contextRef="#ctx0" brushRef="#br0" timeOffset="228778.331">5607 9525 1342,'0'0'637,"0"0"-449,0 0-133,0 0 88,0 0 115,0 0-58,0 0-72,0 0-63,0 0-46,0 0-1,29-29-18,-14 27-1,-2-2-2,-1 4 3,3-1 16,-2 1 8,-3 0-24,2 0-19,-2 3 19,-2 5 0,-2-1-2,-1 1 1,-1 2-25,-1 0-3,-3 1-12,0 0 21,-3 3-2,-6 1-46,-1 0 23,-4 1-6,-2-1 3,2 0 35,-1-2 0,0 3-10,2-3 10,5-2 12,-1 0-20,5 0 20,1-4 0,3-1 1,0 2 15,0-3 27,5 4-17,4-4 24,3 0-1,1 0-3,4 0-16,2-3 19,3 0-6,-2-2 9,2 0-16,-1 0-12,0-2 9,-2 0-31,-1 0-1,-4-1-14,-2 0-21,0 1-36,-4 2-41,-2-2-68,-2 2-43,-1 0-139,-1 0-87,-2 0-97,0 0-276</inkml:trace>
  <inkml:trace contextRef="#ctx0" brushRef="#br0" timeOffset="228999.648">6109 9813 368,'0'0'1717,"0"0"-1678,0 0 29,0 0-19,0 0 122,0 0 4,0 0-21,0 0-18,0 0-59,0 0-7,28 75-47,-28-70-4,2 1-19,-2 0 1,0-1-1,0-3-1,0 3-60,0 0-61,0-1-29,0-3-62,0 2-62,0-3-108,-2 0-27,2 0-52</inkml:trace>
  <inkml:trace contextRef="#ctx0" brushRef="#br0" timeOffset="229571.1819">6307 9400 798,'0'0'984,"0"0"-974,0 0 52,0 0-62,0 0 220,0 0-48,0 0-85,0 0 17,0 0-23,0 0-30,100-7-18,-92 14-4,-1 2-26,-3 0 10,0 1 16,-4 1-10,0 2-3,0-1 0,-2 1-3,-7-1-13,-1-1-16,-3-1-19,0-2-1,-3 1-15,0-4 15,2 1-12,1-2-4,2-2 20,5 0 0,2-2 32,2 0 33,2 0-33,0 0-13,0 0-68,2 0 29,4 0-3,0 0 16,5 0 39,4 0 97,-1 0-12,4 0-21,1 1-31,0 3 5,0 1 14,0-2-10,2 2 10,-1 2 9,-2 0-42,0 1-17,-1 1 0,-5 1-1,1 2 1,-4-2 13,-3 0 10,-2 0-9,-4-3 4,0 4 12,0-4 7,0 3 18,-6 1 11,-7 0 9,-2 1-4,-2-2-3,-4 1-38,0 0-3,-1-2 9,4-1 7,-2-1 6,5 0-4,3-3-8,1-1-5,7 0 8,-1-3-1,3 0-13,2 0-9,0 0-6,0 0-13,0 0-12,0 0-54,0 0-64,0 0-61,0 0-78,2 0-107,-2 0-333,0 0-495,0 0 466</inkml:trace>
  <inkml:trace contextRef="#ctx0" brushRef="#br0" timeOffset="250929.6657">24159 10016 53,'-2'0'418,"0"0"-275,2 0 255,0 0-196,0-2-7,0 2 20,0-3 22,0 3 3,0 0-39,0 0-55,0 0-24,0 0-21,0 0-8,0 0 0,0 0-3,0 0-10,0 0-9,0 0-17,0 0-9,0 0-7,0 0-12,0 0-1,0 0-12,0 0-13,0 0 0,9 0 0,1 0 22,7 0 23,13 0-16,10 0 6,3 0-10,1 0-12,-4-3-12,-5 1-1,-5-2-13,-10 2 12,0 1-12,-10 1 10,5-2-41,0 2-33,-4 0-15,-3 0-7,-2 0-4,-1 0 10,-3 0-23,-2 0-32,0 0-36,0 0-136,-5 0-44,-5 0-23,1 0-398</inkml:trace>
  <inkml:trace contextRef="#ctx0" brushRef="#br0" timeOffset="251345.8005">24114 9844 372,'0'0'525,"0"0"-271,0 0-205,0 0 22,0 0 125,0 0 77,0 0-4,0 0-103,0 0-63,0 0-18,-8 0 2,8 0-10,2 0-15,0 0-17,2 0 0,6 0 19,-2 0 17,2 0-4,5 0-22,4 0-20,2 0 16,7 0 17,6 0-11,-2 0-12,-5 0-10,3 0-6,-8 0-17,-2 0-12,6 0 0,-7 0 4,1 0-3,-6 0-1,2 0-16,-6 0 13,-2 0-13,-2 0 12,-4 0-50,1 0-7,-3 0-6,0 0-10,0 0-35,0 0-39,0 0-62,0 2-211,0 3-135,-3 0 126,-5-2-670</inkml:trace>
  <inkml:trace contextRef="#ctx0" brushRef="#br0" timeOffset="254063.19">24983 9844 353,'0'0'672,"0"0"-376,0 0-296,0 0 2,0 0 34,0 0 117,0 0 29,0 0-32,0 0-14,0 0 7,30-4-7,-20 0-36,3 0-35,-2 1 6,-3-1 3,3-3-3,-3 2-3,3 2-26,-4-4-10,-1 4-30,2-3-2,-2 1 2,0-1 14,4 0-16,-4-2-3,0 1-55,0-1 36,-1-2-14,-1-1-15,0 2-33,1-4-23,-3 1 46,-2 0 22,0 1 32,0 0-15,0 0 9,-7 4-7,1-1 4,-1 1 16,1 2-3,-2 2 2,0-2-25,-2 5-6,0 0 3,2 0-4,-1 0-22,-4 3 13,3 1 13,1 4 25,1-1 4,-1 5 13,3 0-9,-1-1 31,3 4-9,0 0 39,0 3-39,4-2-25,0 1 24,0-2-24,8-2 14,1 0-15,6 0-10,-3 1-3,3-3 11,3 0 1,-2 1 1,2-2-1,-4-3-13,1-1 14,0-2 0,-7 0 3,3-2-3,-5-2 26,0 0-24,1 0 11,-3 0 7,-1 0 15,-1 0 11,0 0-7,0-4 6,2-2-13,-2-2-32,2 0-61,-2-1 61,2-2 2,0 0-1,2-1-2,0 0-14,-2 1 12,2-3-10,0 0 13,3 4-1,-2-2 1,1 2-33,-4 1 33,2 2 2,1 1-2,-1 2 0,3 1-6,-3 3-36,3 0 16,-1 0 3,2 0-6,2 0 1,-4 7 27,0 1 2,0 5 30,4 0-30,-4-1-2,-2 1 1,3 0 0,-5-2 15,0 1-15,0-5-15,1 2 14,-3-6 0,0 1-35,-2-4 36,0 2 49,0-2 32,0 0 3,0 0-13,0 0-9,0 0-11,0-2-51,0-3-48,0-3-20,-2 0 68,2 0-2,0 1-4,0-3-11,0 1-15,0 0-30,2-1 62,0 2 16,0 0 16,5 1-6,-1-1-26,2 3-26,4-2 23,-2 2-10,0 0-49,5 0 23,-2 1-9,2 4-1,0 0 1,-2 0 22,-1 0-7,3 2 30,-6 5 3,-1-2 12,-2 0 27,-2 2 26,0 4-14,1-2 17,0 2-19,-3 1-47,0 0 23,0-1-24,-2-3 11,0-1-11,0 1 0,0-3 1,0 0 1,0-3 10,2 0-11,-2-2 0,0 0 17,2 0 7,2 0 0,0 0-7,5-6-18,4-4-1,0-2-32,1-3 19,1-2-10,-2-2 23,1 0-32,2-1 32,-6 0-13,1-1-7,-1 0 17,-1-2 2,-1 2-63,-3 2 51,-1-3 13,-2 4 16,-2-1 4,0-1-20,0 2-3,-4-2 0,-5 3 2,3 0-12,0 1 0,-5 1-3,2 0 16,1 2 1,2 2-1,-5 0 0,4 4-3,1 1 3,0 3-4,0-1 3,2 2 1,1 0-26,1 2 4,2-3 6,0 3-1,0 0-28,0 0-17,0 0 7,0 0 3,-3 0-6,3 3-4,-2 1 62,0 3 27,2 5 48,-2 3 25,0 2-28,2 7-40,0 6 27,0-4-1,0-1-23,2-2-5,7-5-14,0 2 10,-1 3 0,2 2-24,6-5 11,-6 2-2,5-3-11,0-1 0,-2-5 17,-1-2-4,3-2 0,-2-1 6,-3-3 0,4-3 23,-6-2-6,0 0-14,0 0-12,1 0-10,2-4-2,-1-7-24,1 0 3,4-4 20,-4 0-103,-1-4 67,0 0-16,0 1 52,-4-1-65,-2 2 51,0 0 17,-2 2-1,-2 4 2,0-1 12,0 2-10,0 3 33,0 1-34,-2 2 11,0 0 16,-2 2 1,2 1-1,-2 1 6,0 0-31,-4 0-4,2 0-26,0 0-3,0 5-4,0 4 17,-1-2-10,-2 1 10,3 1 16,0 2-10,1 0 10,1 1 0,0 0 22,2 1-22,0 0-1,2-2-3,0 1 2,0 0 2,0-1 13,0-2-13,0 0 2,4-2 22,-2 1-11,4-3-12,-1 1 12,-1-2-12,2 0 19,0-1 6,3 1-23,-2 1 16,-3-3 0,2-2-15,0 0 41,0 0 0,2 0-26,-2 0 4,2-2-4,0-5 11,1 2-14,4-3-16,-5-1 2,3-1 7,-1-2-9,1 1-3,0-2-16,-1 1-10,0 0 26,2-1-14,-2 2 1,1-1-6,0 2 22,-3 2-2,0-1-2,-1 2-25,-1 3 29,0-1-3,-1 3 3,-1-2-2,-2 4-17,1-2 15,-1 2 3,-2 0-1,0 0 2,0 0 2,0 0 13,0 0-15,0 0-19,0 2 19,0 4 10,0 1 41,0 4-35,0 4-3,0-1 3,0 3-3,0-2-13,0 1 0,4-1-1,0-3 0,2 0 1,2-5 16,4 1-3,-4-3 16,2 1 3,3-4 20,0-1-10,0-1-16,-1 0 3,1 0-12,2-3-17,-3-5-32,4 1 12,-4-1 1,1-2 18,0-1-31,-5 0 19,1-3 13,-1 4-1,-1-1-28,-3 3 29,-2 1 34,0 2-32,0 0 0,1 3 40,-3 1 0,2-1-7,-2 2 7,0 0 0,0 0-7,0 0-17,0 0-18,0 0-16,0 0-3,0 0-7,0 0-6,0 0-9,0 0-14,0 2 3,0 1 52,0 3 11,4 2 2,0-1-10,2 1-1,-2 1 2,6 1 23,-4-2-25,2 1 9,4-1-10,2-1 16,-2 2 2,3-2-6,0-3-1,0 2 1,-3-3 0,4 1 0,-6-2 16,2-2-10,2 0-6,-4 0-11,3 0-2,-5 0 0,3-4-3,-2-1 3,-1-4 30,0 4 5,1-5-13,-2 1-2,-1-3-20,-2 1 32,0-1-16,-2 3 9,0-1 42,-2 1-6,0-3-61,0 2-14,0 2 14,0-4 0,-6 3 31,0-1-31,0 0 0,-4 2 0,0 1 19,2 1 20,-3 2-39,-2 0-41,3 1-1,-5 3 17,2-2 3,-2 2-10,1 0-7,-4 0 1,2 0 3,3 0-10,-4 2-48,2 1-42,0 3-26,-4-2-62,1-2-201,0 0-187,5-2-602</inkml:trace>
  <inkml:trace contextRef="#ctx0" brushRef="#br0" timeOffset="254481.4049">25531 9288 1292,'0'0'777,"0"0"-641,0 0-65,0 0 88,0 0 96,0 0-1,0 0-71,0 0-56,23 0-15,-8 0-4,6 0-16,11 0-29,6-4-21,5 1-11,-3-2 7,-4 3-6,-6 1-29,-11-1 16,0 0-19,-4 2-1,2-3-14,4 3 15,-2-2 2,0 2-1,-4 0-1,-2 0-1,-6 0-11,-1 0 11,-4 0 1,0 0-25,-2 0-32,0 0-34,0 0-36,0 0-23,0 0-61,-4 0-135,0 5-158,-5 2-77,-2 1-476</inkml:trace>
  <inkml:trace contextRef="#ctx0" brushRef="#br0" timeOffset="258734.8575">28503 12424 437,'0'0'1342,"0"0"-1063,0 0-250,0 0-3,0 0 55,0 0 94,0 0 19,-8-8-14,8 8-15,0 0-21,0-2-32,0 2-39,0 0-44,0-2-16,0 2-11,2 0 10,0 0-12,2-2-19,4 2-7,3 0-12,0 0 6,3 0 0,4 0 6,-4 6 24,3-1-17,1 3 17,-4 2-37,2 1 10,-6 0-12,-2 0-23,-2 0-49,-1-2 58,-3 0 1,-2 1-1,0 0-23,-7 2 14,-3-3-17,-2 2 0,-8 0 20,3-3-46,-4 0-46,2 0-45,-1-3 23,6-1 38,-1 0 66,4-2 54,5 0 14,2-2 3,2 0 2,2 0 34,0 0 0,0 0-33,0 0-3,6 0-33,2 0 33,3 2 69,2 0 6,1-1-27,6 3-15,-1 2-1,2-1-28,-2 0 25,3 2-27,-4 1-2,2 1 0,-3 1 0,-3 2 26,2 1-10,-4 2 14,-2 0-30,0 3 0,-6-1 1,0 1 1,-4 2 35,0-1 18,-2 3-13,-4-4-19,-10 3-10,2-2 52,-4-2-52,2 0 35,-3-6-22,-3-2-6,4-1 2,-4-5 11,5-1-11,0-2 1,4 0 16,3 0 26,-1-7-30,2-1 4,3 1-3,4-4-17,0 4-19,2-1-1,0 1-35,0 0-38,4 1-81,4 0-79,3-2-6,2 3-40,2-2-137,-3 0-583</inkml:trace>
  <inkml:trace contextRef="#ctx0" brushRef="#br0" timeOffset="259147.193">28951 11979 752,'0'0'1136,"0"0"-941,0 0-193,0 0 1,0 0 124,0 0 67,0 0-7,0 0-67,0 0-59,0 0-19,17-10-1,-13 40 33,1 18 10,1 11-11,-4 7-5,0-3-30,0-5 23,-2 2-39,4 3 7,-2-2 12,2 0 7,1 0 3,0-6-29,1-3 10,0-4-20,-2-2 7,2-2-17,1-4-1,0 1 1,-3-12 0,-4-3 14,2-4-14,0-10 0,-2 0-1,0-4 2,0 1-3,0 0 1,0-6-1,0 1-1,0-4 1,0 0 0,0 0-12,0 0-22,0 0-27,-2-1-12,0-7-61,0-3-115,0-7-95,2-10-138,0-11-165,2 7-584</inkml:trace>
  <inkml:trace contextRef="#ctx0" brushRef="#br0" timeOffset="259510.8977">29275 12574 912,'0'0'1271,"0"0"-1219,0 0-52,0 0 0,0 0 7,0 0 61,-20-102 38,20 80-34,0 1 37,0 2-15,0 0-27,0 1-44,0 5-21,0 1-2,0 5 1,2 2 19,0 1 9,-2 2-29,0-1-2,0 3-1,0 0-19,0 5-36,2 10 19,0 14 39,0 16 68,2 9 19,0-1-46,0-1-15,-1-10-13,4-1-7,-5-7-5,4-2 3,-2-9 31,-2-3-16,2-8 0,-2 2-18,3-1 1,-1 1-1,-2 1 1,3-4 1,-3-3-3,0-3 0,-2-3-13,2-2-57,-2 0-33,2 0-29,-2-2-29,2-12-69,0-10-159,3 3-739</inkml:trace>
  <inkml:trace contextRef="#ctx0" brushRef="#br0" timeOffset="259965.238">29467 12416 1540,'0'0'686,"0"0"-686,0 0-72,0 0 72,0 0 146,0 0 32,0 0-107,138 0 19,-105 8 22,-5 2-111,-8 0 30,-10 1-31,1 6-33,-1 0-12,-1 3 13,-7 1 9,-2 0-3,0 2 7,-11-1-20,-1 0 38,-5-1-11,-3 0 11,4-1 2,-4 2-3,4-3-11,3-3 13,-2-1 13,6-2-13,1-1 2,4-2 8,2-3-8,2 0 0,0-1 27,0 0-3,6-1-23,2 0 26,5-2 49,2-1-4,-2 0 25,3-2-15,2 0 12,-4 0-26,2 0-12,-6 0-1,1 0-12,-3 0-7,-2 0-9,1 0-7,-3 0-6,-2 0-4,-2 0-12,3 0-3,-3 0-13,0 0 15,0 0 1,0 0 3,0 0 16,0 0-6,0 0 2,0 0 1,0 0 0,0 0-16,0 0-32,0 0-34,0 0-14,0 0-32,0 0-54,-3-2-68,1-1-166,2-1-389,-4-4-826,13 25 1615</inkml:trace>
  <inkml:trace contextRef="#ctx0" brushRef="#br0" timeOffset="261229.748">27930 13297 375,'0'0'1137,"0"0"-636,0 0-336,0 0-48,0 0 38,0 0 32,0 0-26,0 0-45,0 0-52,0 0-47,0 0-17,2 0-29,0 1-8,2 3 37,3-2 22,-1 2 4,4-3 22,1 6 16,4-6 7,3 3 5,2-1-9,6-1-3,8 1-10,7 1-22,-6-3-10,-5 2-19,0 1 15,2-2-18,4 1 0,4 1-2,-2 0 1,-1-3-1,-4 2 2,1-3-1,2 1 0,0-1-1,0 0 2,3 0 1,-1 0 2,2 0 0,1 0 0,-1 0 0,-2-1-3,1 1-14,-5-3 12,2 2 1,-5 1-12,1 0-3,0 0 13,-4 0-23,-7-2 7,-2 2 17,-4 0-14,11 0 14,2 0 0,11 0 0,1 0 0,-4 0 0,-2 0 2,-2-2 0,1 2-1,1 0-18,-3 0 16,5 0 1,-2 0-17,2 0 18,0-2-1,1 0-14,1 0-9,0 1-7,2-3 16,-1-1 0,-1 4-2,2-3 18,-1-1 1,-4 2 2,1-2-2,-4 1 12,-4 1-12,-7 0 15,-6 1-13,0 0-2,4 0 0,2-1 20,3 1 14,-2 0 0,-2 0-9,-1 0-7,0 0-6,-2 0 12,0 0 4,-2 2-26,-1 0 0,2 0 0,-2 0 26,4 0-27,-4 0 0,-1 0 1,2 0-3,-2 0 3,-1 0 9,-2 0-9,0 0 0,-4 0 22,-2 0-9,-2 0-4,0 0 14,-2 0 8,0 0 14,0 0-1,0 0 19,0 0 16,0 0-3,0 0-10,0 0-5,0 0-11,0 0-13,0 0 1,0 0-4,0 0-3,0 0-6,0 0-9,0 0-1,0 0-16,0 2 1,0-2-2,-2 0-1,2 0-2,0 0-14,0 2-3,-2-2-2,2 0-14,-2 0-2,2 0 6,0 0 0,-2 0-7,0 0 1,2 0-1,-4 0 6,2 0 13,2 0 17,-4 0 2,-2 0 0,4 0 0,-2 0 1,2 0 12,-2 0-10,2 0 0,-2 0 0,2 0 13,0-2 0,0 0-14,-3 2 2,3-3 8,2 3-10,-2 0-2,0-2 1,-3 2-1,3 0-1,2-2-1,-2 2-10,2 0-5,-2-3-27,2 3-9,-2 0-19,2 0-23,-2-2-31,0 2-58,0-3-93,-3 1-153,-1-4-236,2 2-411,31 26 54</inkml:trace>
  <inkml:trace contextRef="#ctx0" brushRef="#br0" timeOffset="262677.2043">27715 11630 849,'0'0'1188,"0"0"-1016,0 0-159,0 0 46,0 0 80,0 0 77,0 0 0,0 0-75,0 0-54,4-1-20,1 1-16,2 1-6,-1 4 3,2-2-20,0 3-9,4 0-19,-4-1 13,2 4-13,-1-4-3,2 2-15,-3 1 17,0 0-1,1-1-62,-1-1-45,1 1-73,-2-1-34,-1-5-68,-2 2-156,-2-3-161,0 0-142,-2 0 107</inkml:trace>
  <inkml:trace contextRef="#ctx0" brushRef="#br0" timeOffset="262863.9044">27715 11630 993,'134'-50'1169,"-134"50"-1082,3 0-58,-1 0 20,2 0 126,2 0 25,0 3-33,4 3-16,2 3-42,0 2-68,3 3-18,0-1-23,0 2-5,-3 1 2,-1-1 3,2-4-38,-3 1-20,2-3-80,-2 2-90,0-6-40,3-1-185,-2-2-227,-3-2-514</inkml:trace>
  <inkml:trace contextRef="#ctx0" brushRef="#br0" timeOffset="263394.9796">29798 11364 412,'0'0'1466,"0"0"-1196,0 0-189,0 0 32,0 0 68,0 0 64,0 0-30,0 0-80,0 0-74,0 0-36,0 12-24,0-4 38,0 4 5,0-1-24,-2 1-17,-3 5 13,1-5-14,0 3 11,-2-2-13,0 0 2,0 0-2,-2-4 0,2 3-28,2-4-29,0 0-46,0-3-44,0 1-58,1-2-44,1 0-152,0-4-167,2 0-259,0 0 68</inkml:trace>
  <inkml:trace contextRef="#ctx0" brushRef="#br0" timeOffset="263662.0984">29942 11417 696,'0'0'1212,"0"0"-1014,0 0-179,0 0-3,0 0 146,0 0 58,0 0-10,0 0-72,0 0-10,0 0 36,2 36-20,-4-21-59,0 2-34,-2 0-19,0-1 0,0-1-13,2 0 0,0-2-16,-3-2 16,0 2-3,3-4-15,0-2 0,2-1 0,-2 0-1,0-1-1,2-2-37,-2 1-38,2-3-48,0 3-84,0 1-74,0-2-63,0 3-189,0-4-146,0 2-618</inkml:trace>
  <inkml:trace contextRef="#ctx0" brushRef="#br0" timeOffset="288860.0357">2764 10810 443,'0'0'1611,"0"0"-1216,0 0-311,0 0-81,0 0 45,0 0 107,0 0-4,0 0-58,0 0-9,6 26-7,-4-19-20,2 1 7,-1-1-29,-1 0-19,0 4 10,0-4 12,0 4-10,0-1-24,0 4-2,0-1 1,0 4 9,0 0-11,5 1-1,0-1 2,-1-2-2,0 0-58,0-3-28,0-1-44,6 0-47,-6-6-86,2-2-89,1-3-128,-3 0-50,1-5-233</inkml:trace>
  <inkml:trace contextRef="#ctx0" brushRef="#br0" timeOffset="289034.7238">2690 10560 2523,'0'0'573,"0"0"-497,0 0-76,0 0 0,0 0 58,0 0-48,0 0-10,0 0-106,0 0-9,0 0 79,12 20-8,-2-9-108,6-2-141,-4-1-271,-3 1-210</inkml:trace>
  <inkml:trace contextRef="#ctx0" brushRef="#br0" timeOffset="289784.9209">3057 10921 1257,'0'0'556,"0"0"-481,0 0-75,0 0 0,0 0 42,0 0 33,0 0 0,0 0 22,0 0-19,0 0-14,57 0-44,-46 3-20,-1-1 0,-1 5-13,-3-1 13,-2 1 0,-2 1 0,-2-1-10,0 1 10,0 0 2,-2 0 14,-4-1-13,-5 1-3,3-1-20,-5-1 18,4-1-4,1-2 3,2-1 3,0 0-25,2-2-1,1 2 23,0-2 2,3 0 1,0 0-38,0 0 4,0 0 32,6 0-9,-2 0-47,0 0-27,2 0 85,4 0 13,1 5 46,2 1-4,4 3 3,-2 1-16,2 2 10,-1 3-20,2-2-15,-4 2-14,2 0 10,-4 1 0,-3-1 6,-3-1 23,-2 1 16,-4-2-3,0-2 26,0 4 9,-2-6-13,-9 2-12,1-3-20,-5-1-7,2-1-12,-3-1 0,-2-5-14,2 0-12,-2 0-23,3 0 23,1 0 6,3-3-6,0-1 0,7-1 0,0 0 0,2 0-32,2 1 3,0 1-44,0 0-59,2 0-94,4-1-153,5 0-20,4-2-125,-3 2-526</inkml:trace>
  <inkml:trace contextRef="#ctx0" brushRef="#br0" timeOffset="289965.23">3611 11042 1391,'0'0'1433,"0"0"-1333,0 0-100,0 0-129,0 0 129,0 0 0,0 0-26,0 0-61,0 0-22,0 0-131,40-21-165,-34 15-284</inkml:trace>
  <inkml:trace contextRef="#ctx0" brushRef="#br0" timeOffset="290133.9667">3627 10814 2451,'0'0'458,"0"0"-378,0 0-79,0 0-1,0 0 128,0 0-128,0 0-19,0 0-103,0 0 0,0 0-20,24-4-51,-9 4-208,-3 0-239,8 0-828</inkml:trace>
  <inkml:trace contextRef="#ctx0" brushRef="#br0" timeOffset="290775.6656">4212 10730 1090,'0'0'495,"0"0"-281,0 0-158,0 0 22,0 0 110,0 0 9,0 0-35,0 0-49,0 0-32,0 0-14,0 0-9,-9 17-26,4-8-19,1-1-11,0 6 40,0 1 0,2 2-21,0-3-20,0 4-1,2-2 0,0 2-2,0-1-11,4 0 11,4-1-1,-2-3-10,6-2 13,-2-1-38,2-3 35,4-2-36,0-2-3,4-3 16,1 0-3,1-3 28,-2-4-18,2-4 6,-3-4-9,-2 0 21,-4-5 1,-1 1 1,-6-3 18,1-2 0,-5 2 4,-2 1-10,0-1 32,-7 4 22,-3 2-9,-5 3-3,-2 4-36,0 1 71,-1 1-1,-2 4-12,-2 1-26,4 2-38,-4 0-13,3 0 0,3 5-2,-4 3-21,6-1-6,-2 5-9,4 2-7,3-1-12,1 3-58,4-1-27,4 2-41,0-3-72,0 1-163,8-2-76,3-4-174</inkml:trace>
  <inkml:trace contextRef="#ctx0" brushRef="#br0" timeOffset="291122.2119">4668 10926 404,'0'0'1175,"0"0"-941,0 0-195,0 0 0,0 0 253,0 0 22,0 0-78,0 0-79,0 0-31,0 0-43,2 85-10,-2-66-12,0 2-13,0-1-16,0-1-3,0-2 2,0-2-27,0-1-4,0-2 1,0-2 0,0 0 1,0-5-2,0 0-28,0-3-61,0-2-61,0 0-55,4 0-50,-2-2-132,5-11-146,-3 4-232</inkml:trace>
  <inkml:trace contextRef="#ctx0" brushRef="#br0" timeOffset="292078.4155">5125 10677 323,'0'0'394,"0"0"131,0 0-248,0 0-134,0 0-42,0 0 28,0 0 11,0 0-4,0 0-16,0 0-10,-2 8-16,2-8-13,0 0-10,0 0-4,0 0 11,0 0 15,0 0 10,0 0-1,0-2-31,0-4-20,2 1-16,-2-2-35,0-3-125,0-1 122,0 0 3,0-1-22,0-1 19,0 4-19,0-3 22,0 5 15,0-1 7,0 0-22,0 4 0,0 0-3,0 1-13,0 3 16,0 0 1,0 0-1,0 0 0,0 0 0,0 3 0,-2 1-1,2-1-28,-2-2-22,2 3 6,0 1 26,0 7 19,0 2 19,0 1 4,0 4-20,0 2-3,0 0-1,0 2 0,2-3 1,0 4 0,2-2-1,0 0-2,0-1 2,0-2-12,1-2 13,-1-2 0,-2 0 0,0-3-3,0-3 3,0-1 0,1 0 0,-3-1 0,0-5-25,0 3-11,0-3 4,-3 3-10,-1-1-9,-2-2-17,-3 0 26,-1-1-12,-3-1 8,2 0-28,-3 0 45,-2 0 13,4 0 16,-1-1 22,0 1 40,3-2-1,-1 2 4,1-2 2,1 2 17,4 0 22,3 0 19,2 0-32,0 0-42,0 0-6,0 0-10,5-2-35,2 2-3,-3-2-26,6 2 5,3 0 24,2 0 25,6 0 4,1 0-7,-2 0-9,4 0-12,-3 0 18,0 0-18,-4 0 12,1 0 3,-4 0-16,-2 0 2,2 0-1,-6 0-1,-2 0 0,1 0 3,-3 0 10,-2 0-13,5 0 1,-5 0-1,0 0 0,0 0-2,-2 0 1,0 0 0,0 0-1,0 0 0,0 0-14,0 0-35,2 0-61,-2 0-45,2-2-16,2-1-66,-1 1-236,-1-1-243,0-1-702,-17 18 1420</inkml:trace>
  <inkml:trace contextRef="#ctx0" brushRef="#br0" timeOffset="296264.0573">16895 10957 72,'0'0'231,"0"0"-77,0 0-66,0 0-49,0 0-23,0 0 131,0 0-27,-7-3-120,7 1-55,0 0-49,-2 2 61,0-2 43,2 2 34,-2 0 60,2-2 20,-3 2 14,1 0-8,2 0-22,-2 0 3,2 0-4,0-2-2,0 2-7,0 0-1,0 0-9,-2-1-26,2 1-29,-2-3-23,2 2-1,-2 1-35,-2-2-12,1 0 28,1 2 4,-2-2-30,2 2 30,0-2 0,2 2 15,-2-2-11,2 2 12,0-3 13,0 3 0,0 0 3,0 0 4,0 0-4,0 0 3,0 0 4,0 0-7,0 0-15,0 0 0,0 0 3,0 0 22,0 0-13,0 0-12,0 0 0,0 0 28,-2 0 4,2 7-1,-2 0 62,-2 7 52,-1 7-49,1 5-39,-1 11-6,5-2-52,0 2 0,0-8-3,0 0-23,0 1-61,2-2-104,-2-8-124,0-2-125,0-10-560</inkml:trace>
  <inkml:trace contextRef="#ctx0" brushRef="#br0" timeOffset="298612.0146">9683 4805 396,'0'0'609,"0"0"-241,0 0-286,0 0-56,0 0 65,0 0 107,0 0 13,0 0-19,0 0-27,21-73-10,-19 64-49,-2-2-28,0 2-7,0-3-7,0 2-3,0-1 3,-4 0-31,-3-2 11,1 2-15,-2 1-16,-3 1-13,2 2 16,1 1-16,-2-1-2,-2 0-36,2 3 9,0 1 3,-2 1-19,2 0-3,0 2-10,-3 0-3,0 0 3,0 6 26,-1 3-4,-2 1 14,4 3-4,-1 2 13,-2 3 0,3 1-13,-1 1-9,0 4 33,2-2-19,-1 5 19,1-4-22,2 2 5,3 4-7,6-2-3,0 7 9,0-2-2,0-6 9,4-9 12,0-5-19,8 6 19,0 1-1,3 0 2,4-3-19,2-1-12,1-6 31,-4 1 3,8-5 0,2-3 20,-3-2-20,1 0 29,2-6 13,-8-3-42,6-6 0,-5-3 23,3-4-4,-6-9 11,2-8-20,-6-4 3,-7-1 10,-1 2 6,-1 4-32,-3-1-29,-2 2 11,2-4 18,-2 1 3,0-2-3,0-1 0,0 4-34,-2 1 32,-2 3 2,-1 7 43,3 3-20,-2 6 6,4 5 3,-3 4-19,1-4 65,0 0-27,0 1-9,0 3 22,2 4-12,0 3-30,-2 1 7,2 2-11,0 0-18,0 0-22,0 0-10,0 0-7,0 0-3,0 0-6,0 0-10,0 5 55,0 3 3,2 3 45,2 3-29,0 5-3,3 6 35,2 8-16,-3 8 1,2 1-1,1 1-19,-1-3 3,3-5-15,-2 0 2,1 0-3,-2-3 0,6-1-1,-4-1 1,2-1 0,-1 2 0,2-2 13,0-1-13,2-1 12,-5-5-8,-1-5-2,-1 0 11,-2-6-11,4 2-1,-4-1-1,2 1-1,-2-1 0,-2-5-1,0 0 2,1-1 11,0-2-11,-3 1-1,0-4 1,0 0 3,-2-1 1,2 0 9,-2 0-1,0 0-8,2 0-4,-2 0-58,4 0-32,0 0-45,3-2 25,1-5-61,3-1-214,2-3-200,-5 4-506,-67 42 669</inkml:trace>
  <inkml:trace contextRef="#ctx0" brushRef="#br0" timeOffset="299329.7393">10637 3546 202,'0'0'336,"0"0"117,0 0-215,0 0-127,0 0-49,0 0 48,0 0 46,0 0-6,0 0-17,-4-30-13,4 30-16,0 0-1,0 0 1,0 0-7,0 0-7,0 0 1,0 0-4,0 0-17,0 1-24,0 5-30,0 3 54,0 10-18,2 10 2,0 12 4,6 5-26,-4 1-10,0 3-20,0-4 24,-2 2-26,2-1-11,0 1 10,1 0 0,-1 0-1,5 1-11,-5 3 10,2 2-8,-2-3 11,3 3 0,-3-4 1,-2 3 12,2 2 6,-2-1-19,1 1 2,-1-1 21,0-3-23,0-3 0,0 0 13,1-1-11,-1-1 10,0 2-12,-2-7 0,0 0 0,0-3 3,0-1-1,0-1 33,0-4 16,0-1-22,0-9-7,0-4 16,0-4-35,0-3 16,0 0-3,0 1-3,0-3 0,0-1-11,0-6-1,0 0 0,0-2 18,0 0 9,0 0 20,0 0-1,0 0 10,0 0 13,0 0-17,0 0-5,0 0-39,0 0-9,0 0-35,0 0-28,0 0-41,0-2-45,0 0-13,0-2-45,2-1-75,2-1-251,4-1-256,-2-1-720,-26 42 1477</inkml:trace>
  <inkml:trace contextRef="#ctx0" brushRef="#br0" timeOffset="300214.6614">11200 4861 170,'0'0'740,"0"0"28,0 0-515,0 0-194,0 0 15,0 0 72,0 0 55,0 0-43,0 0-51,0 0-40,-4-65-18,4 47-20,0-1 3,2 0-6,3-5-7,-1 0-16,0 2 23,3-2-1,-3 6-23,2-1-2,0 1-3,3 5 2,0 2-34,-1 2-3,-2 4-4,2 2-13,4 3 7,-2 0 12,0 5 36,3 8 1,2 6 44,-2 12 13,4 6-32,-4 0-7,-5-4 4,-4-8-20,0-12 7,-4 1-9,2-1-1,0 2 1,-2-1 21,0-5-6,0-1-13,3-6 22,-3-1 7,0-1 26,3 0 19,-3 0 12,0-1 1,0-7-90,0-5-64,0-2-64,0-5 64,2-1 62,0 0-30,2 1-68,2-2 46,2 1-1,1 3 39,4 1-7,-3 0-12,1 6 0,4 1 6,-2 2 0,-3 8 9,2 0 19,2 0 1,-2 3 74,-1 9 7,2 7 28,-1 8-35,-1 4-42,0-2-13,-5-6-3,-4-7-12,1-6 12,-1 2-13,0 0 10,0 2-12,-2-6 15,0-1-15,0-3 1,0-4 14,0 0 3,0 0 13,0 0-6,0-4-26,0-8-61,0-3-83,0-2 67,0-5 22,0-2 0,6-7-19,2 4-3,2 1 3,-2 5-49,0 3 61,2 1 43,6-4-36,0 3 29,-1 4 26,3 2 0,-4 3 7,4 5 38,-4 2 10,-4 2 3,4 0 62,-6 8-1,2 3-13,-1 6-19,2 3-26,-3 0-16,1 4-13,-1-2-30,-2-1 21,-2 1 9,6-4-30,-6 2 59,0-3 9,-2 0-28,2-2 9,-2 2-26,0-2-5,-2 3-17,2-5 9,-2-1-9,0 0 0,2-7-3,-2 0-3,2 0-109,-2-5-90,2 0-51,3 0-148,0 0-65,-1-5-204</inkml:trace>
  <inkml:trace contextRef="#ctx0" brushRef="#br0" timeOffset="302470.1348">12434 3439 437,'0'0'658,"0"0"-423,0 0-235,0 0-33,0 0 33,0 0 127,0 0 143,0 0-29,0 0-34,-2 139-48,2-82-52,0 4 19,0 2-7,4-2-12,5 1-21,-3 6-21,2 4-17,1 1 19,-1 5-28,5-1-26,-4 1 6,-1-1-3,0 0-16,2-1 0,-4-3-1,-2-1 0,0-2 1,0 0 2,-4 3 0,2-1 30,-2 3-16,0-4 3,0-1-16,0-3-1,2-2 17,0-4-19,0-5 4,3-5-2,-1-6-1,1-3 14,-1-6-12,0 0-3,-2-4 13,0-6-10,0-8 13,-2-4-16,0-4 13,0 1 25,0 2 0,0-1-12,0 0 9,0-5-16,-4-1 3,0-2 13,0-3 13,-3 1 2,-2 0-5,-1 0-24,-2-2-21,-6 0-29,2 0-9,-6 0-12,1 0 2,-5 0 16,-4 0 13,-3-2 17,-10 0 0,-2 0-24,1 2-9,4-1-3,1 1 10,1 0-8,-4 0 11,1 0 22,-3 0-10,-1 0-3,-3 0-10,-1 0 23,-5 1-13,2 1 16,-3 0-3,-3 0-13,-3 0 13,-3 0 2,-2 1 0,1-3 0,-2 3 1,-1-3 1,3 0 21,-1 0-9,-5 0 3,6 0 3,-1 0 3,2-3 4,7-4 25,4 1-13,-2 2-9,4-1-13,-4-2-13,-3 3 16,1-2 3,-7 2-9,-1 1-10,-5-2-3,-3 3-1,3 0 1,5 2 27,-3 0 33,1 0-22,0 0-38,-1 0 0,0 0-13,-1 0 13,8 0 1,-3 0 2,3 0 10,-1 2-10,1-2-2,-3 4-1,7-1-3,-1-3-19,8 0 3,-1 0 6,1 3 12,4-2-21,4 2 22,3-3-54,1 1 32,11 1 22,3 1 19,8-3-6,0 2 15,0-2 1,-4 2-4,6-2-3,-1 1-21,2-1 0,4 0 0,1 0 1,4 0 14,0 0 3,0 0 19,1 0-3,1-3-35,2-8-22,-3 0 9,3-2-1,0-6 12,0-4 4,0-7 45,8-3-47,-2-7 0,4-3 32,-4 1-31,1 5 13,2-2-13,-3-1 44,0-4-23,-1-2 12,-1-6-34,-2 1-50,0-2 50,0-1 3,-2 1-3,0-1-14,0 1-11,0 1 3,0 1 19,-6 1 3,-3 2 0,3-1 0,-5-1-32,3-2 20,-3-1 11,1-3-14,1 3 15,0 2 0,3-4-32,-2 1-9,4 0 9,0-2 7,-1 1 0,0-1-23,1 5 35,2-1-41,-2 3 26,-2-1 15,-1 6-8,1 3 21,0 3 38,-3 6 25,3 2-15,-3 5-15,3 5-31,0 3 34,2 4-1,-6-3-7,4-1-2,0 0-24,0 2 61,2 1-35,0 5 10,-1 1-25,2 1-1,1 2 7,0 0 10,2 3-7,0 2-7,0 0-13,0 0-1,0 0-1,0 0 0,0-2-16,0 2-6,0 0 6,0-1-3,9-2-12,0-1-10,3 1 0,8-1-4,-2-2 30,8 2-14,1 1 29,11-1-16,10-1-6,1 5 9,-1-4-5,1 1 17,-7 2 1,3 1-19,6-2 19,-2-2-21,4 1 21,-3 0 3,4-3-3,-3 4-2,-3-2-1,6 2-16,-5 1 17,-1 1 1,-1 0-12,-3 0 12,1 0 1,0 0-16,-2-2 16,-1 2 2,1 0-2,-1-2 0,0 0 0,1 0 0,1 0 0,1 2 0,1-1-2,1 1-14,0 0-6,0 0 3,-3 0-13,3 0-3,-3 1 10,1 3 5,4-2 4,-4 2-6,-1-1-7,-1 0 13,1 0-16,-1-1 20,-1-2-4,0 0-16,1 0 28,-3 0-40,0 0 15,3 0-29,-1-2 10,1-1 9,-3 0 14,-2 0 2,0-1 0,-1 2 21,-1 0 1,0-1 1,0-1 3,-2 1 10,3 2-12,-9-1-1,5 0-3,-3 2 2,-5 0 1,-2 0 2,1 0 1,3 0-3,7 0 0,6 0 0,-4 4 16,1-3-16,-5-1 0,2 3 0,0-3 0,-3 0 0,5 0 0,0 0 17,1 0-15,-1-4-1,0 0 0,2-1 12,-2 0 0,1 2-11,-1-1-1,-3 1 0,1 0-1,-6 1 0,-7 2 1,-4-2 28,-7 2-28,6-2 18,-4 2 1,1 0 12,-3 0 3,-1 0 10,-2 0 25,-5 0-3,0 0 7,0 0 2,-2 0 1,0 0-11,0 0-9,0 0-6,0 0-7,0 0 1,0 0-11,0 0-18,0 0-15,0 0-1,0 0-1,0 0-11,0 0-17,0 0-75,0 2-96,-6 4-100,-7 3-12,2-2-477,-16 3-1201,84-44 1983</inkml:trace>
  <inkml:trace contextRef="#ctx0" brushRef="#br0" timeOffset="304153.2332">9528 6607 680,'0'0'1091,"0"0"-880,0 0-211,0 0 36,0 0 58,0 0 130,0 0-53,0 0-77,4-15-71,-4 22-21,2 11 77,2 6 43,0 13-35,3 1 0,-5 3-65,2-8 17,3-6-11,-1-6-28,-2-6 0,0-2 0,3 3 1,-3-3 2,2 3 10,0-5-11,-1-3 1,0-2-2,-3-3-1,0-3 0,0 0 0,-2 0 48,0 0 22,0-3 13,0-6-51,0-7-32,0-2-96,-6 0 58,-6-4 25,2 3-35,-5 0 23,-2 4 9,0 0-26,-5 5-16,2 1 23,-4 5 3,1 4-26,-3 0 23,-1 0 35,4 9 48,-3 5-10,3-1 36,1 4-6,2 2-4,-2 3-23,8-1-25,-2-1-15,8 2 12,2-3 3,4-1 6,2-2-3,0-1-19,6-2 3,4 0-3,6-1 1,-2-2 0,3-3 2,4 0 21,0-4-24,3-3-28,0 0-36,-2 0 3,2-10-51,-1-1-16,3-4-36,0-8-107,0-5-225,0-10-79,-7 4-475</inkml:trace>
  <inkml:trace contextRef="#ctx0" brushRef="#br0" timeOffset="304428.7395">9544 6227 2161,'0'0'504,"0"0"-336,0 0-21,0 0 20,0 0 18,0 0-51,0 0-61,0 0-42,0 0-31,0 0-9,-2-6-48,2 6-58,2 0-73,5 0-58,1 2 78,5 6-93,2-1-234,0 4-155,-2-2-574,-84-40 1067</inkml:trace>
  <inkml:trace contextRef="#ctx0" brushRef="#br0" timeOffset="305163.0208">9980 6312 85,'0'0'1084,"0"0"-703,0 0-274,0 0-16,0 0 111,0 0-1,0 0 19,0 0-103,0 0-33,0 0-30,-103-41-39,95 52-13,-4 6 22,1 3-20,2 0-3,3 7 24,6 6-9,0 5-16,6 0 0,8-8 0,-4-6 3,-2-11-3,0 1-22,8-4 9,0 4 11,4-1 1,-1-2-18,0-6-23,-2-2 6,3-3 34,-4 0-30,1 0-7,0-8 0,-2-3 17,-2-2 9,-3-2-3,-1-1 13,-3-4 3,-2 3 13,-4-3 13,2 5-23,-2 0 33,0 2-34,0 3 47,-2 0 22,0 5-20,-2 1-31,2 0 18,-2 1 4,4 3 16,-2 0 6,2 0-64,0 0-9,0 0-75,0 5-35,0 6 109,0 1 10,0 4 29,0 1-29,0 1 13,4 0-11,2-1-2,2 0 0,4-3 3,0-3-3,0-2 0,2-3-14,0 0 11,-1-4-32,2-2 34,0 0-19,-1 0 4,6-8-10,-6-5-6,4 0 10,-4-5-4,-1-1 0,-2 1 25,-3 0 0,1-1 0,-5 2 1,0-1 1,-2 5 25,-2 1 22,0 2-3,0 3 4,0 3 18,0 1 43,0 3 9,0 0-39,0 0-32,0 0-19,0 0-14,0 0-15,0 2-32,0 3-23,0 2 55,0 6 77,0 0-26,6 2-39,1-2-12,0 1-3,3-3 3,-2 0 1,6 1 8,2-2-9,1-5-99,5 2-42,8-6-68,6-1-127,-3 0-250,-5-6-437</inkml:trace>
  <inkml:trace contextRef="#ctx0" brushRef="#br0" timeOffset="305653.8803">10727 6403 682,'0'0'579,"0"0"-432,0 0-95,0 0 65,0 0 95,0 0-53,0 0-7,0 0-16,0 0-32,0 0-43,-4-25-44,-1 19 12,-1 0 9,2 0 56,-5 3 6,1-4-29,-5 7-42,2-3-29,1 3 2,-2 0 12,-2 0 21,4 6 17,0 4-20,-2 1-19,2 2 2,6 3-14,0 1-2,1 0 1,3-2-19,0 1-4,7-1 10,3-3 13,6-2-1,0-2-18,4-4-20,0-1 37,4-3-49,-1 0 18,3-8-28,0-4-7,-4-2 17,0-1 9,-5-2 6,0 2 35,-4-2 0,-5 4 1,-2-1 26,-4 3 16,0 3 10,-2 2 3,0 1 51,0 3 26,0 2 2,-2 0 4,2 0-17,-2 0-54,2 0-48,-2 0-19,2 2-44,0 5 44,-2 3 0,2 1 40,0 0-40,0 3-19,0-3-22,2-1 41,4 0 0,1-2-2,2 1 2,1-4-20,0-1-47,6 0-22,-2-4-46,6 0-80,-1 0-56,-3-9-188,4-4-117,-8 2-607</inkml:trace>
  <inkml:trace contextRef="#ctx0" brushRef="#br0" timeOffset="305850.6286">10827 6060 1129,'0'0'1597,"0"0"-1593,0 0-4,0 0-23,0 0 23,0 0 97,0 0 2,0 0-60,0 0-17,36 99-20,-22-70 8,4-4-10,-6-2-55,4-6-89,0 5-85,1-2-111,0-3-156,-2-1-97,-5-5-408</inkml:trace>
  <inkml:trace contextRef="#ctx0" brushRef="#br0" timeOffset="306278.3268">11115 6387 473,'0'0'1326,"0"0"-1183,0 0-143,0 0 0,0 0 4,0 0 119,0 0-26,0 0 4,0 0 25,0 0-23,43-68-54,-34 66-39,-1 2-7,0 0 11,-1 0 5,-1 2 29,3 5 17,-3 3-23,3 1 9,-5 2-12,0 1-20,2-1-7,-4-1-11,3 0 11,-3-1 17,-2-4-12,0-1-17,2-2 0,-2-4 0,0 0 13,0 0 15,0 0 8,3 0 9,-1 0-20,2-8-25,2-3-83,2-3-100,6-3 73,0 0 78,1 0-13,2 1 19,0 3-19,-3 4 44,4 1-1,-6 3 2,2 5 47,-4 0 8,-2 0 0,-2 0 25,1 5 33,-1 6 5,1 3-44,-3 2-35,2-1 12,-1 4-13,-1-3-25,0 2-13,0-3 1,5-3-2,-3 0-7,3-5 8,-1-1 1,2-5-1,8-1-92,-1 0-30,6-3 7,-2-11-98,5-5-94,-2-7-88,-6-7-138,-5 4-73</inkml:trace>
  <inkml:trace contextRef="#ctx0" brushRef="#br0" timeOffset="306920.3424">11637 6043 896,'0'0'569,"0"0"-445,0 0-46,0 0 101,0 0 81,0 0 63,0 0-84,0 0-87,0 0-123,0 0-29,-35-36 0,35 68 41,0 14 40,2 6-36,7-1-13,-1-3-20,0-7 4,6-6 1,-4-6-16,-2-7 8,0-7-9,3-2-2,0 2 2,2 3-1,1-3 1,2-4-2,-2-2 2,2-4-16,-2-3-16,0-2 9,4-2 23,-1-8-16,2-3-22,-2-3-4,-1 2 0,0-4 10,-4 3 3,1 2 3,-2-2 23,-5 6 3,0 4 1,-1-1 15,-3 4 13,-2 2 32,0 0 16,0 0-6,0 0-29,0 0-42,0 6 2,2 1 7,2 2 17,3 4 12,-1 0-15,1 0-20,1 2 10,-2-1-13,5-3-12,0 1 12,-1-4 1,-4 0 15,5-6-3,-2 3-12,-5-3 21,2-2 17,-2 0-8,1 0-18,1-9 25,0-3-1,3-4-35,-3-2-4,-4-4-16,1-1-61,-3 0 47,0 0-38,0 2 10,-5 2 60,1 2 22,0 5-18,2 3 15,0 3-17,2 2 20,0 3-19,0-1-3,0 2-54,2 0-29,6 0-16,5 0 57,4 2 29,6 3 13,9 8-10,4 4 10,5-1 20,-9 1-1,-12-4 10,0-3 19,-8 0-3,3 1 9,3 4-12,-4 1-17,-2 1-9,-2 1 3,-8-3 1,-2 2 18,0-1 26,-4 2-10,-10-1-10,2-1-43,-5-1-1,-2-4-35,-2 1-16,-3-2-38,-4-5-61,3-1-58,-3-3-92,1-1-152,4-1-188,3-5-543</inkml:trace>
  <inkml:trace contextRef="#ctx0" brushRef="#br0" timeOffset="307169.752">11332 6038 2101,'0'0'540,"0"0"-362,0 0-60,0 0 46,0 0-11,0 0-57,0 0-39,0 0 51,0 0-22,151 9-20,-88-6-18,-1 0-20,-5-1-28,-8-2-3,1 0-25,-12 2-70,-7-2-67,-3 3-90,-7-3-85,-6 0-202,-7 0-273,10 0-682</inkml:trace>
  <inkml:trace contextRef="#ctx0" brushRef="#br0" timeOffset="307594.1069">12617 5859 1284,'0'0'1588,"0"0"-1588,0 0-103,0 0 103,0 0 68,0 0-17,116-37-25,-88 37 19,-3 0 16,1 0-13,1 6-3,-1 1-29,-2 4-13,-4 2 0,0 3 7,-6-3 6,-3 2-16,-2-2 16,-5 0 6,-4 0 10,0 1 13,0-1-4,0 0 10,-9 0-16,-1 1-13,1-1 10,-3 3-16,-6-4 3,4 5-18,-6-5 18,4 2-17,-1-1 2,-1-1-4,6-2 1,-1-1 0,2-1-1,5-1-2,2-2-14,0-3 0,2 3-6,2-3-55,0 2-47,0 0-13,0 1 2,0 2-16,6 3-104,2-3-233,-2 3-172,4-2-469</inkml:trace>
  <inkml:trace contextRef="#ctx0" brushRef="#br0" timeOffset="307880.7539">12837 6439 1023,'0'0'1335,"0"0"-1335,0 0-87,0 0 87,0 0 142,0 0 42,0 0-19,0 0-14,0 0-48,0 0-30,0 23-15,0-23-20,0 0-6,0 0 3,2 0 10,1 0 9,-1 0 13,2 0 3,0-5 15,1-3-24,-1-2-33,0 0 26,-4-1-23,2 2 29,-2-1-25,0 2 6,-2 1-7,-2 1 13,-3 0-34,1 4-13,0-2-19,-1 4-9,1 0-38,1 0-25,1 0-71,-4 4-120,0 5-128,-4 3-219,6-3-581</inkml:trace>
  <inkml:trace contextRef="#ctx0" brushRef="#br0" timeOffset="311478.4862">2930 11966 466,'0'0'1360,"0"0"-1194,0 0-137,0 0 65,0 0 65,0 0 45,0 0-36,0-5-75,0 5-28,0 0-4,0 0-20,0 3-41,0-1-17,0 4 17,-3 4 10,3 1 77,0 3-36,0 1-29,0 2-6,0 0-3,3 0 3,3-1 6,0-1-22,0 0-13,2-3 12,4 0 0,-4-3-1,2-1-21,1-3-47,2 0-33,-5-3-55,3-2-22,-3 0-114,1-11-151,-5 0-134,-1-13-676</inkml:trace>
  <inkml:trace contextRef="#ctx0" brushRef="#br0" timeOffset="311635.9041">2837 11693 2446,'0'0'248,"0"0"-248,0 0-181,0 0 29,0 0 152,0 0 0,0 0 0,0 0-1,0 0-255,0 0-159,0 0-200</inkml:trace>
  <inkml:trace contextRef="#ctx0" brushRef="#br0" timeOffset="311934.4251">3190 11999 1763,'0'0'211,"0"0"-211,0 0 39,0 0 129,0 0-6,0 0-94,0 0-39,0 0 33,0 0-37,0 0-2,14 101-13,-12-93-10,0 1 0,2 0 18,0-2 27,2 1-6,2-1 3,1 0-23,4-1 36,-3 0-4,3-1-15,2 0-14,0-3-6,0-1-16,0-1-2,1 0-46,0 0-16,-2 0-59,1-3-38,-2-2-75,0-6-66,-3 2-91,-1-6-131,-4 4-268</inkml:trace>
  <inkml:trace contextRef="#ctx0" brushRef="#br0" timeOffset="312161.8296">3392 11982 463,'0'0'1595,"0"0"-1375,0 0-219,0 0-1,0 0 201,0 0 15,0 0-61,0 98-30,2-62-16,2 2-32,1-3-33,-1-6-23,-2-7-19,-2-5-2,0-6 0,0 0 0,0 0 13,0 0-13,0 0 2,0-1 1,0-2-3,0-4-22,2-1-45,-2-1-39,2-2-51,1 0-30,-1 0-42,4 0-147,2-9-3,3-3-35,0 4-342</inkml:trace>
  <inkml:trace contextRef="#ctx0" brushRef="#br0" timeOffset="312395.7895">3806 12126 1265,'0'0'273,"0"0"-136,0 0 3,0 0 132,0 0 94,0 0-98,0 0-17,0 0-8,0 0-26,0 0-24,2 0-35,-2 0-45,0 0-37,0 0-23,0 0-14,0-3-22,3-1-17,-3 1-41,2-5-132,0-3 16,0-1-56,0-1-86,-2-3-157,0-1-522,0 3-319,-11 115 830</inkml:trace>
  <inkml:trace contextRef="#ctx0" brushRef="#br0" timeOffset="312569.2498">3791 11890 1486,'0'0'1525,"0"0"-1282,0 0-134,0 0 5,0 0 168,0 0-31,0 0-134,0 0-64,0 0-9,0 0-29,0 0-15,4-1-46,-4 1-17,0 0 4,0 0 1,0 0-29,0 0-74,2 0-108,-2 0-232,2 0-498,1 0-193,-14 1 388</inkml:trace>
  <inkml:trace contextRef="#ctx0" brushRef="#br0" timeOffset="315479.1937">4343 11867 9,'0'0'424,"0"0"-203,0 0 141,0 0-118,0 0-120,0 0-29,0 0 18,0 0 50,-16-2-14,16 0-22,0 2-4,0 0-16,0-2 3,0 2 13,-3-1-20,3 1 10,-2-2 26,2-1-14,-3 3-35,3 0-1,-2 0 10,2 0-22,0 0-29,0 0-13,-2 0-7,2 0-2,0 0-15,-2 0-11,0 0-19,-2 5-13,-2 2-12,2 3-10,-3 3 12,1 2 17,-1 3-7,5 1-19,2 3 19,0-4 0,0 1-26,7-2-12,3-1 2,3-5 14,1-3-8,6-1-2,-1-4 6,4-3 3,1 0-3,-1-5-6,1-5-4,-4-1-3,0-1-43,-3-6 33,-4 1-6,-5-2 45,-2-1 9,-6 2 33,0-2 3,0 1 49,-6 2-29,-2 1 29,-5 1 71,0 3-16,-1 4-10,-4 1 48,2 5-132,-4-1-11,1 3 34,-2 0-36,0 0-24,-1 5-8,6 2 0,-2 1 32,6 2-4,1-2-34,5 1-21,1 2-47,3-3-76,2 4-84,0-3-75,7 1-79,1-3-375</inkml:trace>
  <inkml:trace contextRef="#ctx0" brushRef="#br0" timeOffset="315664.1596">4757 12221 2006,'0'0'136,"0"0"-136,0 0-29,0 0 29,0 0 29,0 0-29,0 0-13,-2 97-35,11-93-108,1-4-23,1 0-136,6-12-138,-2-5-525</inkml:trace>
  <inkml:trace contextRef="#ctx0" brushRef="#br0" timeOffset="316145.4395">5113 11758 2088,'0'0'428,"0"0"-370,0 0-36,0 0-19,0 0 130,0 0-5,0 0-54,0 0-38,0 0-34,0 0-2,16-28-29,-16 25-16,0 3 45,0 0 6,0 0 46,0 0-11,0 0-29,0 3-12,0 3-19,2 3 19,2 4 32,2 7 39,1 0-49,-1 5-21,5 2 0,-3 0-1,3-3-2,-3 1-1,3-4 3,-2 1-1,-1-1 1,-2-1 0,0-5 1,-1-1-1,0 0 0,-1-3-12,-2-3-10,0-2-27,-2-1-12,0-3-28,0-2-8,0 0 29,-2 0 30,-7-2 19,-4-5-117,1-5-149,-6 1 204,4-3 81,-1 1 117,2 1-49,5 5 87,-1-1 0,5 5 29,4 0-40,0 1-9,0 2-43,0 0-50,0 0-42,2 0-18,2 0-14,7 0 32,0 6 41,6 0-18,1 1 2,8-3-21,-2 0-4,3 3-3,-1-6-60,-1 0-59,4 2-77,-1-3-71,0 0-261,-9 0-206</inkml:trace>
  <inkml:trace contextRef="#ctx0" brushRef="#br0" timeOffset="316312.8857">5676 12080 245,'0'0'1766,"0"0"-1691,0 0-36,0 0 32,0 0 85,0 0 60,0 0-45,0 0-32,5 95-62,-5-85-61,0-5-16,2 1-1,-2-2-38,2 0-73,-2-4-98,2 0-90,-2 0-151,2-3-83,-2-2-202</inkml:trace>
  <inkml:trace contextRef="#ctx0" brushRef="#br0" timeOffset="316658.8153">5799 11676 1825,'0'0'146,"0"0"-146,0 0 0,0 0 108,0 0 109,0 0-175,0 0 16,0 0-19,124-5 0,-109 10-23,-3 3-16,-1 0-19,-4-3 19,-1 3 24,-6-1-22,0 3-2,0 0 2,-2 1 27,-9 2-25,-2 2-4,-2-3-1,0 3-19,0-1 20,3 0 3,-1-3 0,4 2-2,1-3 2,4 2 13,0-5-15,4 3 25,0-3 16,0 1-7,4-1 14,2 3-4,4-5 3,2 2-6,2-2 10,-1-1-20,4-2-13,0 0-13,0-2-6,0 0-70,0 0-27,0 0-100,-2 0-100,-2 0-164,-3-2-251</inkml:trace>
  <inkml:trace contextRef="#ctx0" brushRef="#br0" timeOffset="316867.3587">6250 12064 1406,'0'0'985,"0"0"-972,0 0 3,0 0 68,0 0 96,0 0 1,0 0-50,0 99-38,0-85-38,-2-2-39,0-1-13,0 0-3,0-1-7,-1-5-76,0 2-42,3-5-52,0-2-68,0 0-166,0 0-95,8-9-103,-4 1-365</inkml:trace>
  <inkml:trace contextRef="#ctx0" brushRef="#br0" timeOffset="317399.2731">6538 11653 998,'0'0'247,"0"0"-201,0 0 100,0 0 89,0 0-34,0 0-91,0 0-19,0 0 29,117 2-6,-108 4-53,-1 0-48,-4 0-11,1 3 36,-3-1-37,-2-1 11,0 1 4,-2-3 7,-7 3-23,3-1-52,-5-2-55,1-1-32,-4-1 35,6-1 55,0 1 14,2-2 31,2 1 1,2 0-13,2-2 0,0 0-10,0 0 26,0 1 15,4 4 24,0 2 48,2 1-22,2 2 23,3-1-1,2 1-19,2 1-9,-3 0-30,6-1 0,-4 1 9,1-1-34,-2 1-2,-1 0-2,-1-3-1,0 4 0,-5 0-3,0-1 1,-1 0 2,-5 1 2,0 0 21,0-3-3,0 3 29,-7-3 7,-1-1-3,-7 0-14,2-3-14,-1 1-24,-4-3-13,4-1 11,-3-2 2,2 0-16,0 0 16,2 0 6,2-2 14,3-1 5,2-1-5,2 2 18,2 0 4,2 0-10,0 1-19,0 1-13,0-3-58,0 3-35,2 0-68,0 0-94,2 0-92,2-2-117,2 2-61,-3 0-514</inkml:trace>
  <inkml:trace contextRef="#ctx0" brushRef="#br0" timeOffset="317661.9998">7046 12058 904,'0'0'567,"0"0"-531,0 0 58,0 0 33,0 0 68,0 0 22,0 0-42,0 0-7,0 0-84,0 0-26,4 97-32,-10-85-3,-1-4 15,3 0-15,0-1-4,-1-3-19,3-2-12,0 0-62,0-2-81,2 0-42,0 0-72,0-4-43,4-5-55,3-1-330</inkml:trace>
  <inkml:trace contextRef="#ctx0" brushRef="#br0" timeOffset="318119.7191">7379 11579 1457,'0'0'432,"0"0"-432,0 0 16,0 0-16,0 0 250,0 0-52,0 0-104,0 0-43,0 0 56,0 0 22,-8 54-68,2-34-48,-2-1-12,2 1 21,4-2-9,-2 2-9,0-3-4,2 0-2,2-3-17,0-1-3,0 0 22,0-3 0,0-1 2,6-1-2,0-2 16,0 0 13,4-3-26,-2 1 26,2-2-7,3 0 1,2-2-5,-2 0-17,2 0-1,-2 0 3,-1 0 13,-2 0-16,2 0-1,-6 0-1,0 0-11,0 0 10,-2 0 2,1 0-12,2 0 10,-3 1-10,0 2 11,2-3 2,0 2 0,3-2-35,2 0-13,-1 0-72,1 0-18,-1 0-66,2 0-10,-2-6-16,-2-2-69,0-4-69,-3 4-179,-1-6-166</inkml:trace>
  <inkml:trace contextRef="#ctx0" brushRef="#br0" timeOffset="318363.8655">7585 11644 737,'0'0'1530,"0"0"-1530,0 0 22,0 0-22,0 0 239,0 0-29,0 0-71,24 116-34,-14-78-8,0 1-14,-1-4-39,0-2-24,-5-10 12,0-5-32,-2-5 16,0 0 19,0 1-10,3 1-22,-3 1-2,0-3 2,0-2 20,-2-1-23,0-3-2,0-1-11,0 1-70,0-5-112,0 3-139,0-3-228,0-2-523</inkml:trace>
  <inkml:trace contextRef="#ctx0" brushRef="#br0" timeOffset="321834.1856">23408 10176 234,'0'0'166,"0"0"-84,0 0-34,0 0-2,0 0 88,0 0-27,0 0-103,0 0-3,-9-12-1,7 12-4,0-3 4,-2-1 23,1 3-20,-1-2 27,0-1-4,-2 2 94,2 1-67,-2-1-53,-2 0 22,4 0-22,2 0-45,0 0-14,2 1 47,0 1 12,0-3 33,0 3 16,0-1 13,0 1 9,0 0 17,0-2 33,0 2 12,0 0-22,0 0-50,0 0-25,0 0-7,0 0-3,2 0-13,2 0-10,3 0 58,4 0 17,-3 0-13,7 0-16,4 0 32,6 0 10,9-2-53,7 0-2,1 2-33,-4 0 30,-4 0-9,-8 0-23,-5 0-1,-4 0 0,-4 0-2,4 0 1,-2 4-28,-1-2 29,0 2-2,-6-1-9,0-1 11,-3 0 1,-3-2 25,0 2 0,0-2 3,-2 0-9,0 0 5,0 0-2,0 0-7,0 0-16,0 0-13,0 0-35,0 0-56,0 0-84,2 2-68,-2-1-72,0 3-82,0 1-223,-2-17 117</inkml:trace>
  <inkml:trace contextRef="#ctx0" brushRef="#br0" timeOffset="322579.6865">23758 11310 26,'0'0'1225,"0"0"-435,0 0-602,0 0-78,0 0 100,0 0 77,0 0-21,0 0-23,0 0-33,0 0-30,-7 0-38,7 0-42,0 0-41,0 0-32,0 0-15,0 0-11,0 0-1,0 0-16,0 0-13,0 0 4,0 0-6,0 0-4,0 0-24,0 0-48,0 0-26,0 0-64,0 1-96,0 1-166,0 0-107,0 1-201,0-11-592</inkml:trace>
  <inkml:trace contextRef="#ctx0" brushRef="#br0" timeOffset="323244.4528">24015 11204 388,'0'0'756,"0"0"-469,0 0-173,0 0 29,0 0 55,0 0 113,0 0-10,0 0-72,0 0-71,0 0-33,2 2-25,0-2-11,0 0-6,-2-2-6,2-2-17,0-3-57,3-3-3,-1-1 0,0-1 18,5-1-18,-3-2-29,-1 0 0,3-5-3,0-1-16,3-2-3,-2-3 49,1 0-59,-2 4 61,-1 0-3,0 8 3,-1-3-16,-4 5 16,0 4 36,0 2-16,0 5 8,-2 1 17,0 0 3,0 0-16,0 0-32,-2 3-58,0 12-44,0 11 102,-4 12 11,2 4 11,-1 2-11,5-6-11,0-7-22,0-2 6,0-1 13,0-2 3,0-2 10,0-7-10,2-5 6,1-1-5,1-2-1,-2 0 13,0 1 2,-2-3-15,2-4-13,-2-1-41,0-2-29,2 0 6,0 0-13,0 0-19,0-2-17,0-6-80,3-1-150,-1-5-199,0 3-788</inkml:trace>
  <inkml:trace contextRef="#ctx0" brushRef="#br0" timeOffset="323662.0633">24299 11151 385,'0'0'795,"0"0"-456,0 0-183,0 0-7,0 0 56,0 0-17,0 0-33,0 0-38,0 0-1,0 0 22,28-104-102,-21 87 28,-1-2-62,2 2 43,0 0 0,0 1-19,-2 3-24,-4 4 30,0 1 16,0 3 4,-2 0-40,2 3-8,-2 2 8,0 0 8,0 0 2,0 0-22,0 0-16,0 5-38,0 6-40,0 11 94,0 10 61,0 2-45,0 0-15,0-7 0,0-8 0,0-5 18,2-1-16,2 2-2,0 4-1,3-3 11,-1 4-11,1-3 0,-3-3 0,0-1 13,-2-2-13,3-1 0,-3-3 1,2 0 0,-2-3 0,0-1 1,-2 1 17,2-4-6,-2 2 0,0-2-2,0 0-11,0 0-44,2 0-39,-2 0-36,2 0-29,0 0-23,1 0-113,1-3-66,3-5-183,-3 2-585</inkml:trace>
  <inkml:trace contextRef="#ctx0" brushRef="#br0" timeOffset="324775.7781">24554 10749 333,'0'0'358,"0"0"4,0 0-241,0 0-50,0 0 53,0 0 48,0 0-22,0 0-43,0 0-35,0 0 32,24-19 6,-20 14 0,0-2-48,0 0-17,0-1 68,0-1-3,4 0-29,-4-4-52,0 3 6,-2-6-22,2 3-13,-2-2 13,0-1-6,0 1 5,-2 0-8,0 1-3,0 1 31,0 0-30,0 3 17,0 0 14,-4 5-31,2-1 11,0 0 0,-2 3 8,4 1-20,-4 0-2,2 0-8,0 2 9,0-2 29,-2 2-18,2 0-11,0 0-26,2 0-9,-2 0 0,0 4 9,-2 3 25,-2 5 1,0 0 25,1 5-5,-1 0 2,-3 0-10,5 0-11,0 2 14,2-1-12,2-3 30,0 1-21,0 1-9,0-3 19,2 0 0,4-1-9,3-1-11,2-2 30,-3-1-28,2 0 31,4-3-3,-4 2 10,0-4-26,-1-1 16,2-1 3,-5 0 6,-2 0 1,0-2-20,1 0-6,-3 0 0,0 0 6,-2 0-3,2 0 0,-2 0-3,0 0-16,0 0-17,0 0-56,0 0-26,0 0-16,0 0-32,0 0-49,2 0-98,-2 0-159,2 0-136,0 0-147,5 0 47,-20 0 689</inkml:trace>
  <inkml:trace contextRef="#ctx0" brushRef="#br0" timeOffset="328769.6443">24790 10742 36,'0'0'134,"0"0"-27,0 0-16,0 0-2,0 0-14,0 0 6,0 0 137,-13 0-126,11 0-72,0 0-17,2 0 43,-2 0 72,0 0 9,0-2-46,2 2-35,-2 0-20,2 0-7,0 0-3,0 0 14,0 0 9,-2 0 6,2 0 7,-3 0 4,1-2 28,2 2 33,0 0 26,0 0 22,0 0-6,0 0-42,0 0-40,0 0-28,0 0-24,2 0-9,3 0 7,-1 0 0,0 0-1,4 0 17,1 0-25,4 0-14,-5-2-36,1 2-9,-1-1-19,-2 1-14,-2-3-12,1 1-24,-3 1 24,-2-1 41,0 0 47,0 0-34,0-1-48,0 1 26,-9 2-49,1 0 32,-2 0-78,-1 0 36,-2 0 78,0 0 26,3 0 13,2 5 0,-2 1 68,4-3-13,4 3-19,0 0-6,0 1 35,2 3-20,0-2-6,0 1-3,4-1-36,4 2 23,4-3-21,-2 0 0,3 2 17,2 2-19,-3-2-1,3 1-34,0-1-1,-2 1 25,-3 0 11,1-1 0,0 1 0,-5-1-11,-2-1 9,-2-1 2,0-2-36,-2 0 36,0-3 15,0 2 54,-6-2 41,-4-1 26,-4-1-29,0 0-35,-1 0 28,-4 0-26,2 0-16,0-1 13,2-3 0,5 0-22,-1 2-11,4-1-25,3 3-11,2 0-2,2 0-29,0 0-116,0 0-126,2 0-105,4 0-154,1 0 5</inkml:trace>
  <inkml:trace contextRef="#ctx0" brushRef="#br0" timeOffset="330597.4207">24662 10335 390,'0'0'623,"0"0"-148,0 0-325,0 0-17,0 0 69,0 0 51,0 0-24,0 0-67,0 0-43,-2 0 0,2 0 0,0 0-4,0 0-6,0 0 3,0 0 5,0 0 11,0 0-8,0 0-29,0 0-21,0 0-14,0 0-21,0 0-10,0 0-3,0 0-20,2 0-2,-2 0-19,0 0-12,3 0-16,-1 0-26,4-2-94,0 2-46,7-2-77,2 0-198,-5 2-322,6-3-904,-89 12 1590</inkml:trace>
  <inkml:trace contextRef="#ctx0" brushRef="#br0" timeOffset="342515.5869">14349 10287 404,'-2'0'708,"2"-2"-409,-2 0-237,2-1 10,-3-1 103,3 1 56,-2 0-14,2-2-13,-2 3-20,2-3-58,0 0-32,-2-1-14,2-2 20,-2 1-23,0-3 16,2 0-7,-2-1-32,0-2-3,0-2-51,2-1-15,0-1 15,0 0 0,0 0-9,0-3-14,4 1-34,0 2 12,2 0 0,1 3 20,-1 3-20,0 3-19,1 5-4,-1 0-12,3 3-4,-3 0 20,0 0 6,6 10 42,-2 2 13,-2 3 3,5 2-1,0 4 1,-3 0-3,-1 0 3,-1-1 0,1-4 0,-5 1 0,0-5 3,1 0-2,-3-7-1,-2 1 0,2-4 0,-2-2 13,0 0 6,0 0 13,0 0 0,2 0-17,-2 0-15,2-6-13,2-3-77,2-6-20,4-3-38,-2 1 57,0-1 36,0 1-68,6 5-17,-4-2 92,0 4 22,-1 2 10,2 3-4,-3 1 18,1 2 0,-3 2 2,0 0 13,-2 4 35,3 6-9,0-1 7,-1 5-24,0 1 14,0 0-20,-2 3 6,1-2-21,0 1 30,-1-5-21,-2 0 10,0-1-14,-2-3-3,2-3-3,-2 0 26,0-3-9,2-2-14,-2 0 13,0 0-16,2 0 2,0 0-2,0-7-16,2-4-81,1 0-20,3-6 32,1 0 37,-1-1 19,3-2 9,-1 2-22,4 1-36,-2 1 75,-2 1 0,6 3 3,-4 1 0,-1 6 30,2-1 41,-5 4-3,1 2 10,-3 0 3,0 0 23,3 6 36,-3 5-21,3 4-64,-3 2 10,2 4-17,-2 0-9,4 3-13,-4-4-10,-2 2-16,2-3 2,-4-1 14,2-4-16,1-1-1,-1-1 0,3-3-40,-3-2-75,0 0-13,0-1-66,1-3-71,-1-3-182,0 0-295,2 0 43</inkml:trace>
  <inkml:trace contextRef="#ctx0" brushRef="#br0" timeOffset="342712.8105">15266 10227 972,'0'0'810,"0"0"-725,0 0 57,0 0 105,0 0-18,0 0-57,138-3-69,-95-4-33,-3 0-28,-9 2-42,-5 1-11,-11 2-43,-2 0-91,-3-2-94,1 1-91,0-5-109,-5 2-267</inkml:trace>
  <inkml:trace contextRef="#ctx0" brushRef="#br0" timeOffset="342915.2799">15317 10092 2055,'0'0'417,"0"0"-417,0 0 23,0 0 45,0 0 103,0 0-39,0 0-49,0 0-31,0 0-22,0 0-30,123-28-20,-106 28-56,-2 0 75,4 0-49,-6 0-72,-1 1-56,2 3-38,-4 2-134,-4 0-147,-2-2-106</inkml:trace>
  <inkml:trace contextRef="#ctx0" brushRef="#br0" timeOffset="343764.1936">14064 10447 314,'0'0'238,"0"0"78,0 0-52,0 0-163,0 0-23,0 0 20,0 0 3,0 0-26,0 0-7,0 0 23,-22-5 36,18 3 22,2 2 26,2 0 0,0 0-33,0-2-22,0 2-4,0 0-7,0 0-16,0 0-19,0 0-71,0 0-3,6 0-48,4 0 23,6 0 25,19 4 77,13 0-13,10-3-4,3-1-2,3 0-23,-7 0-17,5 0-18,-1 0-13,1 0 11,-7 0 2,1 0 0,-6-1-1,-3-1-21,-3-2 21,-5 0-2,-3 0-28,-10 1 31,-8-1 3,0 2-1,-4-3 20,1 2-20,3-1-2,-2 0 0,0 0-22,-4 2 0,-4-1 21,1 1 1,0 2-4,-3 0-27,0-2 5,-2 2-3,-2 0-9,1 0-10,-1 0-13,0 0-13,0 2-26,-2 2-9,2-1 8,-2 4-24,0-2-144,0 3-91,-2 1-122,-4-3-271</inkml:trace>
  <inkml:trace contextRef="#ctx0" brushRef="#br0" timeOffset="344753.9781">14667 10918 193,'0'0'486,"0"0"107,0 0-420,0 0-95,0 0 62,0 0 87,0 0-19,0 0-78,0 0-17,0 0-26,-10-65-38,6 59-27,-3 2-18,-2 0 9,1 2 22,0 2-12,-1 0 7,-1 0-30,-3 0-26,2 0 3,1 2 7,-4 6-13,4-1 10,0 3 3,-1 2 15,0 3-2,3 0 1,2 3-27,1 1 26,1-2-16,4 2 6,0 0 10,0 1 2,2-3-15,7-1 16,-1 2 0,0-3-10,4-3-2,-4-1-5,0-1-18,0-5-6,2 0 41,0-2 2,-2-1 27,1-2-16,1 0 26,3 0 26,-2-6-27,1-3-15,4-5 6,-4-1 7,3-2-14,0-3 17,0-1-38,-3 1 12,1-1-13,-2-3 22,-3 2-5,3-2 8,-2 2 4,-3-2-13,-2 4 1,0-1-1,-2 1 9,0 1 8,0 0-8,-2 2-24,0 2 24,0 0-24,0 1 17,0 2-14,0 3 28,0 0-20,0 3 1,0 1 3,-2 0 0,0 3-15,2 1 15,0-1-12,0 2 15,-2 0 0,2 0-6,-2 0 3,2 0-16,0 0-14,0 0-28,0 0-22,0 2-3,0 1 3,-2 2 15,0 6 33,0 0-6,0 2 18,0 3-8,0-1 9,0 4-29,-1-2 31,1 5-2,2-1-7,0 1 8,0 2 2,0-4-1,5 3-18,1-3 17,2 4 4,4-2 8,2 0 16,0-1 0,6 0-13,-1-1 13,0-3-4,2 3-20,3-3 24,-4-2-13,2-4 3,-1-2-13,1-1 0,-6-3 26,4 0-6,-4-4 15,2-1 7,-4 0 23,1 0 9,0 0 6,2-4-7,-3-3-9,6-3-9,-6 1-4,6-6 9,-5 3-12,2-2-7,-4 1 1,-3 2 8,0 1-18,0 1 19,-6 3-17,0 0-8,-2 4-14,0 1-13,-2-2 1,0 3-3,0 0-16,0 0-22,0 0-34,0 0-52,0 0-37,0 0-75,0 6-94,0 2-182,0-1-127,2 1-630</inkml:trace>
  <inkml:trace contextRef="#ctx0" brushRef="#br0" timeOffset="347028.5953">24924 10478 460,'0'0'1486,"0"0"-1169,0 0-233,0 0-51,0 0 48,0 0 41,0 0 30,0 0-1,0 0-39,4-17-35,-4 17-25,0 0-20,0 0-7,0 0-9,0 0-14,0 0 11,0 3-13,-4 6 0,-7 4 36,-6 13 47,-17 18 0,-8 8-35,-7 5-17,-9-2-5,5-1-25,-3-1-1,-4 0 2,1 2 0,-3-1-2,-1-1 0,5-5-13,3-2-9,3-4-10,8-6 13,12-7-9,7-8-20,7-6 26,8-2-4,-3-1 24,5-3-14,-1 1 0,7-4-16,2-5-35,0-1 26,0 0 41,11 0 1,8-12-1,15-8 0,12-14-2,12-4-34,-3-5 4,-4 5 31,-7 0 1,3-2 17,0-4-17,0 0-38,-1 0 37,-1 0-1,-5 2 2,-4 3-36,-8 5-47,-9 9 35,-4 9 47,-6 6 1,-7 3 3,-2 7 32,0-3 26,0 3 3,0 0-35,-4 0-29,-14 14-15,-7 10-14,-20 16 29,-6 9 23,-2 2-23,5-1 3,3-7-3,2 1-13,6-3 11,0-5-1,7-1-32,7-12 35,6-3 0,11-7-10,2-3-6,2-1-3,2-5-1,0 1 20,0-5 26,10 0-3,11 0 22,17-9 15,20-11-60,3-5 0,5-2-32,-7 0 13,-3 2-2,-8 1 20,-1-1 1,-3 2-4,-12 5-15,-6 5 6,-11 4 12,-5 3-24,-1 3 5,-2-2 8,-5 5 12,-2 0 25,0 0 43,-4 2-26,-12 12-39,-9 8 39,-11 13-3,-6-2 12,-1 4-51,7-11 3,4-6-3,0-3 2,7-3 0,3-4 17,10-3-19,-1-3 2,0-2 18,3-1-1,0 2-3,-2-3-16,4 0 0,2 0 2,2-6 16,1-4-18,3-5-77,0-3 20,0-5 15,7-9 23,7-6-7,6-4 26,-2 2 10,0 4-7,-4 3-6,-1 1 3,2 1-2,-6 0 4,-1 5 15,-4 7-14,-2 6-3,-2 3 16,0 2-13,0 1 32,-4 1-32,-6 4 22,-5 1-25,-11 1-83,-12 7 26,-8 12 57,-10 4 11,3 3-10,6 0-1,5-6-2,4 0 1,6-5-2,8-4 1,7-3 4,7-1-4,-3-5 4,2 0-3,5 1 1,4-1-1,2-2-22,0 0-21,10-2 21,10-11-25,12-7-55,10-11 58,5 1 43,-5-1-34,-8 8 36,-13 6 20,-3 4 6,-8 2-1,2-4 24,4 2-47,-6 0 17,-3 4 20,-5 3 28,-2 4-9,0 0 3,-5-1-32,-5 3-29,-12 0-80,-8 0-9,-10 3 40,-4 5 47,1-1 0,14-1 2,6-2 0,10-3 16,2 1 10,2-2 19,5 0 48,2 0 57,2 0-16,2-3-16,15-8-68,15-11-24,17-6-14,4-5 42,2 3-35,-6 5 19,-11 6-6,-2 1 21,-8 7-27,-4 1-1,-14 7-24,-2 1-1,-3-2-16,-1 4 15,-2-2 1,-2 2-22,0 0-60,0 0-57,-4 2-36,-13 7-99,-17 8-199,4-1-310,-12 0-681</inkml:trace>
  <inkml:trace contextRef="#ctx0" brushRef="#br0" timeOffset="386083.6734">7123 7928 105,'0'-3'98,"0"3"39,-3-1-19,0-1-47,1-1-48,0 2 137,0 1-92,2-2-6,-2 0-36,0 2-22,0-3 25,0 3 17,0 0 6,2-3-16,-2 1 25,2 0-25,-2 2 0,2-1 13,0 1 3,0 0-13,0-3-16,-2 3-3,2 0-18,-2-1-2,2-1 13,0 2 13,0 0 0,-2-2-3,2 2 3,0 0 6,-2-2 4,2 2-17,-3 0-15,3 0-1,-2 0 16,2 0 17,-2 0 10,2 0-1,0 0-15,0 0-30,0 0-2,0 0-14,0 0 14,0 0-14,0-2-17,0 2-9,0 0-7,2 0 7,3 0 22,-1 0 20,0 0 13,4 0-9,-2 0 9,8 0 3,-6 0-16,4 0-22,-3 0 3,4 0 17,0 0-15,-1 0 1,1 0 0,-2 0 15,1 0-35,-2 2 3,2-2 17,-2 2-7,-2-2-6,1 0 16,0 0 13,-3 2-13,0-2-7,-1 2 4,-1-1-13,-2 2 6,0-2 7,0 1 3,2 0 0,-2 1 12,3 0-12,-3 2 13,2 1 15,1-2-15,-1 2 0,2-2 0,0 0-1,0-1 1,6 1 15,-2-4 4,0 0 10,6 0-29,-2 0-13,-1 0-4,6-1-19,-4-3-6,0-2 0,0-2 3,-1 2 9,-2-1 11,-2 0 5,-2 0 14,-1 3 1,-3 1 12,-2-1-11,0 2 10,0 2-12,0-2-3,1 2-17,-1 0 4,-2 0 14,2 0-2,0 0-13,0 0 17,0 2 29,3 0-3,-1 0-3,0 0-19,2 0-2,-2-1 37,6 2-26,0-3-11,0 0 24,1 0-10,2 0 4,-1 0 3,-1 0-20,2 0-3,-2 0 0,-1-3-2,-2 2 2,1 1 0,-4-2-1,-1 2-2,-2 0 0,0 0-10,-2 0 12,2 0-2,0 0 3,-2 0 17,2 0 45,0 0-7,0 0-28,0 0-24,0 0-1,0 0 0,0 2-1,1-1-1,-1 2-19,1 0-99,-3-1-106,0 1-197,0-3-118,-22-14 539</inkml:trace>
  <inkml:trace contextRef="#ctx0" brushRef="#br0" timeOffset="421358.4438">6946 8407 147,'0'0'404,"0"0"69,0 0-320,0 0-127,0 0 6,0 0 76,4-4 51,-4 4 17,0 0 3,0 0-36,0 0-27,0 0-28,0 0-36,0 0-49,0 7 29,0-2 43,0 4 22,-2 0-33,0 3-31,0 0-1,0-1-13,0 1-3,0-3-14,2-1-2,0-5-2,0 1 1,0-2 1,0 0 17,0-2 15,0 0 16,2 0 16,2 0 14,4 0 12,10-6 15,2-5-18,12-7-39,7-6-19,1-3-7,-4-2-6,-2 5 16,-7 1-19,-1 6 6,-4 3-18,-8 2 0,-1 5-1,4-3 0,-2 1-13,-1 2 10,-3-1-10,-2 3 12,-3 2-18,-4 1 3,0 2-13,-2 0-12,0 0-39,0 0-55,0 0-58,0 2-52,0 4-221,-2 1 41,-2 3-54,0-2-689</inkml:trace>
  <inkml:trace contextRef="#ctx0" brushRef="#br0" timeOffset="422334.4757">7222 9485 709,'0'0'794,"0"0"-628,0 0-166,0 0-113,0 0 109,0 0 4,0 0 121,0 0-1,0 0 23,0 0-20,0 25-42,-2-17-26,0 3 4,0 0-8,-2 2 17,-1-2 0,1 1-6,2-2-14,-3-3 17,5-3-17,0 0-3,0-2 0,0-2 0,0 0 20,0 0-1,0 0 16,7 0 19,4-2 7,7-6-13,16-7-11,11-4-9,-1-4-22,2 0-22,-15 6-17,-9 4 7,-8 2-3,2 3 16,-2-4-4,3 0-12,4 1-14,-4 0-2,0 2-1,-4 0-11,-5 3 11,0 3 0,-2 1-1,-4 2 1,0-2-1,-2 2-10,0 0-4,0 0-6,0 0-23,0-2-15,0 2-19,0 0-23,0 0-20,2 0-34,0 0-66,0 0-120,4 0-163,0 0-64,-2 2-439,-26-2 622</inkml:trace>
  <inkml:trace contextRef="#ctx0" brushRef="#br0" timeOffset="423480.9831">7264 10522 616,'0'0'779,"0"0"-528,0 0-248,0 0 13,0 0-16,0 0 120,0 0 26,0 0-25,0 0-44,2 0-9,-2 0 0,0 2-16,0-2-13,0 2 3,0-1-16,-2 2-23,2 1-3,-2 1 0,0 1 34,0 2-15,2 2-19,-2-3 0,0-1-3,2-2 1,0 3-11,0-3 10,0-1 1,0 2 1,0-4 0,0 3 0,0-4-1,0 2 2,0 0 0,0 0 1,0-1-1,0 2 0,0-3 0,0 3 0,0-2 0,0-1 1,0 0-1,0 1-13,0-1 10,0 0-10,2 0 10,2 0-20,0 0 23,5 0 38,10-8 27,11-6 2,13-11 4,5-4-13,1 0-22,-3-1-1,-7 5 1,-3 1-1,-2 0-3,-6 7 16,-7 4-6,-4 4 3,-2 2-3,-3-1-1,6-1 4,-2 1 0,-3 3-4,-2 1-9,-5 2-15,-2-1-17,-2 3-2,-2 0-1,0 0 0,0 0 0,0 0-16,0 0 6,0 0-6,0 0-23,0 0-31,0 0-56,0 0-70,2 3-49,5 3-34,-1 2-140,3-3-189,-33-27-591</inkml:trace>
  <inkml:trace contextRef="#ctx0" brushRef="#br0" timeOffset="424646.9208">8294 11885 471,'0'0'1041,"0"0"-852,0 0-183,0 0 20,0 0 4,0 0 135,0 0 33,0 0-62,0 0-65,0 0-35,0 15 32,-2-6-13,2 0-10,0 3-19,-2-2-4,2-3 1,0-1 9,0-2 1,0 0-20,0-1 12,0-3 14,4 0 19,5 0 22,7 0 17,18-14 50,22-13-16,9-11-35,3-3-36,-6-1-25,-15 8-22,-5 2 15,-5 1 17,-8 8-4,-8 5 10,-6 5 2,-2 6-8,-2-2-14,-1 0 4,0 1-10,-3 5-9,-5-1 3,1 4-18,-3 0-1,0 0 0,0 0-16,0 0-28,0 0-60,0 0-58,0 2-95,-3 3-153,-8 6-337,5-4-479</inkml:trace>
  <inkml:trace contextRef="#ctx0" brushRef="#br0" timeOffset="458697.0737">4904 14265 13,'0'0'326,"0"0"-186,0 0-42,0 0 3,-53-10-58,39 9 397,6 1-199,0 0-95,0 0-58,1 0-13,-2 0 3,3 0 0,0 0-36,-1 0-3,3 0 29,2 1 32,0 2-12,0-2-36,2 1-33,0 0-6,-2 0 7,0 3 9,-3-3 13,1 6 0,2-1-10,-3 4-16,-1 0 0,2 3-3,-2-1 13,2 1-23,-2-2-2,-2 2 3,4 3 12,0 0-13,-2 0 10,2 5-13,-3-3 0,3 1 0,2 1-1,2-1 0,0-1-22,0-2 10,0 2 13,0 1-13,4-1 13,3 0 0,-1 0 0,2-1-13,0-4-35,6 1 16,-2-5-7,1 2-29,2-8 13,0 3 16,2-5 10,0-2 3,-1 0 13,6-9-6,-3 0 6,6-13-13,1-5 6,1-9-3,-3-3 1,-7-1-56,-2 3 23,-7 1-75,-1 0 26,-3 4-10,-2 0 75,0 1-23,-2 0 26,0 1-22,0 1 38,0 1-3,0 1 20,-4 3-20,0 4-35,1 6 58,1 1 16,-2-3 3,2-1 40,-2 0-10,0 0-33,-3 2 26,3 0 33,-1 4-58,-1-1 80,2 2-68,0 0 53,0 5-30,0 1-4,0-1-45,1 5 10,-2-3 13,3 3 19,2 0-16,0 0 4,-2 0-30,2 0 16,0 0 1,-2 0-7,2 3-13,-2 2 3,0 4 72,-2 11 19,0 6-10,2 8-19,0 7-14,2-1-28,0-4 6,0-1-13,4-1 13,2 0-26,0-2 16,2-3-6,4 4-13,-4-3 13,2-3-12,-1 4 2,2-6-1,-3-7 0,-2-1-1,3-5 1,-3 5 0,5 3 1,0-1 0,-3-2-2,-2-1 2,3-5 10,-2-2-13,-3 1 13,0-5-13,-2 0 2,2-2-2,-4-3-1,2 0-2,-2 3-13,2-3 0,-2 0 0,2 0-4,-2 0-15,2 0-7,-2 0-29,0 0-14,2 0-44,1 0-4,4 0-3,-1-3-69,2 2-120,3-1-184,-5 0-260,-53 10 682</inkml:trace>
  <inkml:trace contextRef="#ctx0" brushRef="#br0" timeOffset="458998.4398">5662 14672 153,'0'0'1715,"0"0"-1203,0 0-379,0 0-130,0 0 62,0 0 100,0 0-17,0 0-55,0 0-23,0 0-6,116 4-24,-92-4-39,-1 3-1,1-3 13,-2 0-11,2 0 0,-5 3 0,-2-3-2,-2 0-16,-5 0-16,2 0-45,-4 0-35,-4 0-33,0 0-35,-2 0-98,0-3-79,-2-4-65,0-1-86,0 1-516</inkml:trace>
  <inkml:trace contextRef="#ctx0" brushRef="#br0" timeOffset="459213.9436">5702 14509 2205,'0'0'401,"0"0"-401,0 0-26,0 0 26,0 0 42,0 0 100,0 0-29,0 0-40,0 0-25,0 0-32,102-5-16,-77 5-11,-3 2 7,0 1-12,-4 2-25,-3-2-4,-5 1-48,-1 0-7,-3-3-3,1 5-36,-3-5-72,0 0-45,-2-1-101,2 0-200,-2 0-451</inkml:trace>
  <inkml:trace contextRef="#ctx0" brushRef="#br0" timeOffset="460907.9242">6664 14316 377,'0'0'173,"0"0"378,0 0-287,0 0-111,0 0-36,0 0 6,0 0 17,0 0-4,0 0 4,0 0-17,-17-5-10,17 3-26,-2 2-9,2-2-14,-2 0-2,2 1-5,-2-3 21,2 2 5,0 0-6,0 0-16,0-2-16,0 1-19,0 3-4,0-4-22,0 0-13,6 0-31,2-1-14,3 0 10,4 1 3,2-2 9,3 3 8,4-1 2,-2 2 0,1 0 13,-2 2-3,0 0 3,1 0-6,-4 0 16,2 0-20,-4 0 7,2 4-39,-6-2-16,1 2-16,-5 0-13,1-1-10,-4 1 13,-3 1 22,-2-3 10,0 5 52,0 1 13,0 1 52,-9 0 3,-2 4-25,1 2-27,-5-3 26,0 4-26,-2-3-1,3 3 18,-4 1-1,2 1 13,-2 2-31,1 1-2,0 1-19,2-1 20,1 3-1,0-5-9,4-1 10,4 2 0,0-5-15,4 0 12,2 1-42,0-2 29,0-3 3,0-1-7,4-2 20,4-1 1,2-3 22,6-3 9,2 3 14,10-4-4,7 0-16,9-5 3,7-6-16,-5 3-10,-3-2 20,-9 0 28,-2 6 14,-4-1-1,-8 1 11,-4 2 8,-2-1-9,3 3-9,5 0 2,-2 0-19,0 0-6,-3 0-3,-2 0-4,-5 0 3,-1 0-15,-3 5 2,0-3 4,1 0 6,-3 1-3,-2-1-16,1 1 3,-1-2-6,-2 1 9,2 0-19,-2-2-1,2 2-2,0-2-16,0 0-47,2 0-52,2 2-36,6-2-67,2 0-127,-4 0-300,14-9-799</inkml:trace>
  <inkml:trace contextRef="#ctx0" brushRef="#br0" timeOffset="464650.0774">7054 13868 460,'0'0'1008,"0"0"-917,0 0-91,0 0-52,0 0 52,0 0 160,0 0 29,30-54-21,-25 43-28,-1-2-4,2-1-87,-2 0-7,2-2-17,-4 3 11,2-4 0,1 2 15,0 1-18,-3 2-1,2 2-10,-2-1-22,0 3 0,0 1 0,-2 2 3,2 4 48,-2-1-15,0 2-36,0 0 0,0 0-20,0 0 17,0 2-19,0 4 22,0 3 16,4 10 42,0 10-7,3 8 17,0 2-57,-3-8-9,0-9-4,-2-10 2,2 3 0,1 4 0,-1 1 17,0-5-16,0 0-2,-2-3 2,0-2 1,3-5 11,-3 1-10,-2-6 13,2 4-3,-2-4-10,0 0-3,0 0-27,0 0-34,0 0-19,0 0-20,0 0-29,0 0-36,0 0-97,2 0-31,-2 3-107,5 3 52,-3-2-281,-11-17 180</inkml:trace>
  <inkml:trace contextRef="#ctx0" brushRef="#br0" timeOffset="465166.2393">7831 14630 1360,'0'0'1546,"0"0"-1235,0 0-151,0 0-49,0 0 69,0 0 91,0 0-63,0 0-59,0 0-34,0 0-22,2-10-19,-2 10-24,0 0-20,0 0-8,0 0-4,0 0-5,0 0-13,0 0-2,0 0-29,0 0-9,0 0-16,0 0-30,0 0-54,0 0-62,0-2-112,0-1-250,2 1-749,2-10-650,-10 31 1963</inkml:trace>
  <inkml:trace contextRef="#ctx0" brushRef="#br0" timeOffset="469195.1069">8186 13926 267,'0'0'294,"0"0"61,0 0-127,0 0-97,0 0-60,0 0 7,0 0 23,0 0 16,0-9-3,0 9-10,0 0-20,0 0-6,0 0-13,0 0 0,0 0 19,0 0 10,0 0-3,0 0-14,0 0-22,0 0-16,0 0-16,0 0-7,0 0-13,0 0 0,0 0 13,0 0-12,0 0-4,2 0-2,2 0-15,5 0 17,4 0 13,-1 0 0,3 0 0,2 0-13,-2 2-1,0-2-15,-3 2-13,-1 1 0,0-1-4,-5-2 11,-2 3-11,1 1-9,-3 0-9,-2 0-11,0 1-9,0 1 42,0 0 6,0 1 21,-7 0-1,-1 1-36,-3 4-13,1-4-29,-3 1 19,-2 0-2,2-1 31,1-1-22,-2-2 9,4 1 45,2-3 0,-1-3 1,5 4 0,0-4 1,4 2 1,-3-2 0,3 0 1,0 2 16,0-2-2,0 0-15,0 0 1,0 0 10,3 0-12,1 0 2,3 2 46,-1 2 6,2-3-6,2 3-17,4 1-30,0-2 31,1-1-33,2 1 0,-2 2 2,0-3 37,0 2-37,-3-1 14,2 0-3,-2-2-12,-2 3-2,-3-2-1,4 2 1,-5-1 1,2 1 0,-3 0-26,1 0 23,-2-1 0,3 4-4,-3-5 7,2 5 26,-1 1 10,-1-5-20,0 3-15,0 0 0,-2-2 0,0 3 0,0-2 12,3 2 10,-3 1-20,-2-3-3,3 3 1,-1-2-1,0 1-2,-2-2 0,2 2-11,-2-1 13,0-1 0,0 1 3,0-2-1,0 1-1,0-1-2,0 0 1,0-1-22,0 2 18,-4 0-12,2 2-3,-3-2-4,-2-1 23,3 4-2,0-5 2,-2 3 0,-1-1 11,1 0-9,2-2 25,-5 1-4,3-1-4,-1 0 4,-1 1-22,0 0 15,-1-3-15,0 4 12,-1-4-10,2 1-2,-6 0-1,4 2 4,0-2-1,-3-1-1,2-1-2,-2 4 19,3-4-15,-3 0 21,4 0 8,-1 0 51,0 0-13,-2 0-32,4 0-20,-2-4 42,1 4-6,-2-1 6,5-1-6,-2-2-13,1 2-16,-1 2-25,2-3-1,-1 3-1,0 0-15,3 0 3,-2 0-13,2 0-9,2 0-4,0 0-38,0 0-81,2 0-85,0 0-166,0 0-108,2 0-216</inkml:trace>
  <inkml:trace contextRef="#ctx0" brushRef="#br0" timeOffset="470078.4318">8411 13438 402,'0'0'642,"0"0"-335,0 0-307,0 0-4,0 0 4,0 0 95,0 0 32,0 0-17,0 0-19,-2 6 7,2 1-27,0 3-26,0-3-22,0 4-3,0-2 12,0-1 23,0 1-6,0 0-4,0 2-16,0-2-16,4 0-12,-2-1-1,2 1 0,0 2 3,3-2 13,-3-2-13,3 1-2,-1-1-1,-2-1 16,3 0-13,1-3-1,-4 1 0,2-1-2,4-1-20,-4 1 18,0-1-1,0 0 1,0-2-18,1 0 20,2 0 0,-3 0 4,0 0-1,0-4-3,1 1 1,-1-4 0,3 0 28,-5-3-13,3 1-12,-1-1 12,-2-2 16,-2 1-9,2 0-21,-2-1 33,0 0-31,0 1 35,1 2-20,-3 0-17,0 1 34,0-1 9,0 1-13,0-2-6,0 2 19,0 2-3,0-1 22,0 0-41,0 2-20,-3 0 45,-1 0-44,0-2 18,2 3-6,-4-2-3,0-1 6,-1 0-17,-4 3-2,1-2-32,-1 1 0,-1 0 3,-2 1 0,2 0 7,0 0-14,-2 4 14,4 0-23,2 0-1,-3 0-28,2 6-58,1 5-69,1 0-123,-1 7-40,4 4-66,2-7-277</inkml:trace>
  <inkml:trace contextRef="#ctx0" brushRef="#br0" timeOffset="485481.1896">9099 14342 703,'0'-4'1291,"0"4"-1022,0-2-175,0 2-49,0 0 62,0 0 80,0 0 35,0 0-20,0 0-26,0 0-36,0 0-35,0 0-39,0 0-15,0 0 0,0 0 5,0 0 1,0 0-16,0 0-39,0 0-2,0 0-28,0 0-10,0 0-22,0 0-35,0 0-25,0 0-30,2 0-44,4 0-66,0 0-45,10-6-210,-6 2-164,7-13-740,-74 44 1417</inkml:trace>
  <inkml:trace contextRef="#ctx0" brushRef="#br0" timeOffset="485932.4798">9330 13931 2050,'0'0'450,"0"0"-450,0 0-164,0 0-112,0 0 276,0 0 0,0 0 46,0 0-30,0 0 36,0 0 55,0 0-52,83 3-55,-60 0 3,3-1 0,-5 0-1,-2-2 0,-2 2-1,0-2-1,-4 1 0,0-1 3,-3 2-6,1-2 2,-5 2-2,2-2 3,-1 0-3,-5 2-26,3 0 9,-3 0 20,2 2 0,0 1 13,0 2 36,0 0 19,-2 3-36,2 3-3,1 0-13,-2 2 7,-1 3 3,-2 0 0,0 8 6,0 4-30,0 4 1,0 5 20,0-11-23,0-5 1,0-9-2,0-2-2,0 5 0,0 0 3,0 2-19,0-2 17,4-2 1,-2-2 1,2-2 0,0-2 0,-2-4-29,0 1-13,0-2-20,0-4-44,-2 4-63,0-4-38,0 0-11,0 0-45,0 0-1,0 0-75,-4-8-169</inkml:trace>
  <inkml:trace contextRef="#ctx0" brushRef="#br0" timeOffset="486113.3289">9434 14248 1799,'0'0'374,"0"0"-374,0 0-111,0 0 111,0 0 13,0 0 153,0 0-37,0 0-25,0 0-40,136-17-19,-97 17-45,-13 0-27,-4-2 25,-9 2-78,4-3-66,0 1-113,0-3-56,0-2-131,-5 1-300</inkml:trace>
  <inkml:trace contextRef="#ctx0" brushRef="#br0" timeOffset="486462.3283">9984 13566 1982,'0'0'140,"0"0"-140,0 0-325,0 0 286,0 0 39,0 0 143,0 0-39,111-82 48,-103 74-9,-2 3-14,-2 0-122,0 3-7,1 0 0,-2 2 3,-3 0 71,0 0 17,0 2-11,0 8-47,0 7 70,0 12-26,0 7-3,-3 6-29,-2-1-11,1-8-33,2-4 10,0 0-10,-2-6-2,4-5 1,-2-3-2,2-4 0,0 2-27,0 2 4,0 3-71,0-5-40,0 2-76,0-6-157,0 2-85,0-4-139,2-1-544</inkml:trace>
  <inkml:trace contextRef="#ctx0" brushRef="#br0" timeOffset="486746.0905">10391 14559 1699,'0'0'1080,"0"0"-951,0 0-129,0 0-39,0 0 39,0 0 138,0 0-35,0 0-49,0 0-54,0 0-13,32-11-16,-25 7-38,-1 1-61,3-1-14,-1 0-28,1 0-108,-3 0-121,0 3-199,10-8-707,-115 53 1270</inkml:trace>
  <inkml:trace contextRef="#ctx0" brushRef="#br0" timeOffset="488353.7002">10865 14209 1380,'0'0'416,"0"0"-377,0 0-39,0 0 0,0 0 175,0 0 16,0 0-190,51-113 108,-36 89-19,-2 5-9,-1-1-50,3 2-31,-2 1-29,-3 3 28,2 1 1,-4 3-1,-2 4 3,-4 3 12,0 1 2,-2 2-2,0 0-14,0 0-35,0 4-17,0 7 52,0 11 87,0 7-38,-2 16-10,-4 2-20,0-1 7,-1-5-25,2-10-1,1 2-1,2-5 1,2-2 0,0-9 0,0-3-1,0-3-2,0-2 0,0 1 2,0 0 0,0-4 0,0-3-18,0-1-10,0-2 3,0 0-3,0 0-10,0 0-9,0 0-11,0 0-15,0-4-20,0-1-94,0-5-140,2 0-53,-2 3-104</inkml:trace>
  <inkml:trace contextRef="#ctx0" brushRef="#br0" timeOffset="488946.5149">11185 14033 1769,'0'0'81,"0"0"-81,0 0-211,0 0 211,0 0 111,0 0-43,0 0-65,113-29-2,-98 26 0,4 3-2,-4 0-1,0 0-21,-2 6-6,-5 0 29,-2 2 26,-2-1 26,-2 5-36,-2-1-14,0 2 21,-2 2-22,-4-1-1,-2 1-13,-2-1 13,-4-2 0,2 1 16,-1-2-15,0-3 18,2-3-18,3-1-2,-2-1 3,4-3-2,-2 0 42,2 0-42,4 0 0,2 0-1,0-3 0,0-1-22,0 1 23,2 1 20,4-2-20,2 0-49,0 2-42,0 0 91,0 2 44,3 0-22,4 0-21,-2 0 12,-1 8 23,6-2 35,-6 6 7,6 3 29,-6-1-26,1 3-26,0 3-26,-5-3-6,-2 3-3,1-5-18,-5 0 0,0-5 1,-2 0 13,0-1 13,0-4 10,-4 1 16,-3 0 35,-3-3 17,-3 3-17,-2-2-16,-1 0 0,-2-1-29,-1 0 6,0-1 3,6 0-3,-2-2-6,2 0-16,5 2-13,2-2-3,0 0-10,2 0 13,1 0 9,0 0-25,3 0-25,0 0-71,0 0-32,0 0-13,0-2-39,6-2-78,-2-2-127,0 1-168,0 0-442</inkml:trace>
  <inkml:trace contextRef="#ctx0" brushRef="#br0" timeOffset="489912.7822">11510 13254 1231,'0'0'550,"0"0"-550,0 0-46,0 0-41,0 0 87,0 0 123,0 0-81,0 0-9,0 0 12,109 10 11,-97-3-30,2 0-26,-6-2-2,0 5-17,-6-5 19,0 3 49,-2-5-17,0 5-9,0-1-22,-4-2 35,-6 0 19,-2 2-16,0-2-20,-2-3 1,-4 0-8,3 2 5,3-4-4,-1 1-13,4-1-4,5 0 4,2 0 15,2 0 11,0 0-26,0 0-38,0 3-27,0-3 23,0 1-20,4 1-22,0 0 84,5 7 26,4-2 3,0 1-10,1 5-19,2 0 13,-2 2-3,2 3 13,-2 0-14,-2 4-9,-1-1 0,0 2 10,-7-2-7,-2-1-6,-2 0 6,0-5-3,0-2 39,0-3 16,-4-5 10,-4 0 29,-1-1 67,-2-3 10,-1 1-45,-6-2-62,4 0-9,-1 0-14,-2 0 17,6-3-16,1-1-4,1-1-12,3 4-4,4-1-22,-1 2-10,3 0-22,0 0-41,0 0-100,0 0-88,7 3-136,0 7 4,-3-2-117</inkml:trace>
  <inkml:trace contextRef="#ctx0" brushRef="#br0" timeOffset="494112.8335">15314 13704 678,'0'0'1000,"0"0"-818,0 0-33,0 0 33,0 0 45,0 0 8,0 0-38,-6-10-40,6 8-10,0 2-22,0 0-42,0 0-48,0 0-23,2 0-10,2 0-2,6 0-13,0 0 12,5 0 0,4 0-3,0 6-8,3 0-17,-6-1 1,2 2-4,-6 2 28,-2-1-28,-1 1 10,-3-1-32,-1 1 6,-5 0-13,0 2 16,0-4 23,-7 4 21,-3 0-41,-5 1 10,-7 0-13,2-3-36,-6 1-5,3-1-18,-1-3 40,3-1-7,4-1 9,5-1 7,0-1 29,6-2 26,4 0 26,2 0 20,0 0-45,0 0-1,4 0-1,4 0-15,4 0-23,2-2 24,6 2 15,-2 0 38,8 0-34,-5 0 28,5 0-16,-5 2 17,2 7 5,-4-1-22,-1 3 30,-4 0-30,2 1-4,-6 1-11,-2 2 14,0-2 4,0 2-17,-4-2-1,-2 0 3,-2 0 15,0-1-19,0 0 13,0-1 6,-6-1 10,-8-2-6,4 1-4,-5 2 0,-4-3-19,4-1-19,-6-1 3,4-1 3,-3 0-10,2-1 1,-2-4-4,4 3 7,-4-3-17,3 0 23,3 0 13,-2 0 42,6-3-40,2 3 34,2-4 6,-2 1 54,6 3-12,0-2-17,2 2-18,0 0-17,0 0-10,0 0-22,0 0-26,2 0-41,0 0-29,3 0-43,4 0-35,-1 0-10,11 0 9,9 0-133,8-3-131,-4-1-330,-173 11 91</inkml:trace>
  <inkml:trace contextRef="#ctx0" brushRef="#br0" timeOffset="494320.9946">15909 14055 2017,'0'0'647,"0"0"-557,0 0-90,0 0 68,0 0 173,0 0-30,0 0-103,0 0-57,0 0-31,0 0-20,0-4-54,0 0-80,2 4-74,2-1-7,4-3-23,-2-2-153,4 0-226,-6-1-513,-38 39 664</inkml:trace>
  <inkml:trace contextRef="#ctx0" brushRef="#br0" timeOffset="494862.6372">16082 13738 1053,'0'0'745,"0"0"-664,0 0-81,0 0 0,0 0 72,0 0 84,0 0-30,0 0-19,0 0-20,0 0-22,0 0-39,107-8-23,-87 14 23,-3 0-10,-5 2-3,3-1 13,-6 0-1,-3 1-8,0 4 8,-4-3-25,0 3 17,-2 0-5,0-4-9,0 4 16,-2 0-19,-4-1 0,-2 0-2,-5 3-2,-2-1-15,0 1 16,1 0-16,-6-3 18,8 0-2,-6 2 1,8-3-10,2 2 11,-1-3-14,3 3-14,-1-5 29,5 3-1,2-1-12,0-1 13,0 1 1,2 1 1,5-3 25,1 1-4,1-1 1,1 2-22,8-6-2,-4 3 22,5-2-6,2-2 1,1 2 21,-1-4-25,0 1 29,-2-1-29,1 0 19,-4 0-29,-3 0 36,0 0-14,-7 0-5,-2 0 5,-1 0 4,-3 0 13,2 0 9,-2 0 10,0 0 0,0 0-10,0 0-13,0 0-9,0 0-18,0 0-11,0 0-22,0 0-10,0 0-6,0 0-36,0 0-50,0 0-62,2 0-75,4 0-189,7 0-43,-2 0-103,-43 0-481</inkml:trace>
  <inkml:trace contextRef="#ctx0" brushRef="#br0" timeOffset="495279.5883">16776 14044 1562,'0'0'1179,"0"0"-1079,0 0-81,0 0 65,0 0 137,0 0 25,0 0-91,0 0-60,0 0-32,0 0-15,0 0-33,0 0-15,0 0-34,0 0 14,0 0 20,0 0 22,0 0-21,0 0-1,0 0-13,0 0 11,0 0 1,0 0 1,0 0 2,0 0 1,0 0 0,0 0 13,0 0-15,0 0 1,0 0-1,0 0 3,0 0 14,0 0 1,0 0-18,0 0-1,0 0 0,0 0 1,0 0 3,0 0 8,0 0-9,0 0-1,0 0 1,0 0-3,0 0 1,0 0 1,0 0-1,0 0 1,0 0-2,0 0 0,0 0-2,0 0-14,0 0 13,0 0-16,0 0-13,0 0-37,0 0-42,0 0-31,0-2-50,0 0-76,0-5-135,2 2-322,2-10-1104,-10 46 1799</inkml:trace>
  <inkml:trace contextRef="#ctx0" brushRef="#br0" timeOffset="498668.5176">16092 13637 871,'0'0'231,"0"0"-199,0 0-12,0 0 110,0 0 95,0 0-10,0 0-40,0 0 16,0-42-45,0 36-13,0 2-23,0 2-33,0-1 27,0 3 2,0 0 13,0-2-23,0 2-35,0 0-19,0 0-10,0 0-3,0 0-11,0 0-18,0 2-38,0 11 38,0 6 0,0 8 70,0 13-32,2-1-22,-2 2-15,0-10-1,0-11 0,0-5-1,0 1 0,0 1-2,0 3 2,0 0-1,0-2-11,0-3 11,0-2-24,0-3 23,0-3 0,0-1-16,0-2 6,0 0-6,0-2 3,0-2 3,0 2 0,0-2 0,0 0 12,0 0 0,0 0 1,0 0-3,0 0-19,0 0 9,0 0-3,2 0-4,2 1 6,1-1 14,3 3 20,5-2 5,0 2-2,1-3-21,6 3 13,-4-3-15,4 0-1,-3 2 1,2-2-1,-2 0-2,-3 0-10,2 0 13,-6 0 22,2 0-22,-2 0 1,-2 0-1,-4 0 20,-2 0 5,2 0-12,-4 0 3,0-2 0,2 2 0,-2-3-16,2 3 0,1-3-2,-1-1-2,0 1 2,0-2-17,2-2 17,-1-3-1,-1-1-35,0-2 23,0-1 14,0-1-24,-2 0 25,0-1 0,2-1-35,-2 0-17,0 2 52,0 0-9,0-1 9,0 4 0,0-3-2,0 6 2,0 1 18,0 3-17,0 1-1,0-1 3,2 5-3,-2 0 13,0 0 3,0 0-16,0 0-2,0 0-24,0 7-19,0 10 45,2 10 32,1 9 42,-1 6-42,0-4-18,-2-4-12,0-5-2,2-2 0,2 1-1,-2-4 0,2-5 1,0-6 0,1 1-2,0-1 1,-1 0 1,0 0 1,0-1 1,-2-2 1,2-5-1,-2-1 0,0 0 1,0-2-3,-2 0 0,2-2-36,-2 0-12,0 0-22,2 0-7,1 0-20,0 0-19,1 0-45,4-6-117,0-3-170,1 1-160,10-10-579</inkml:trace>
  <inkml:trace contextRef="#ctx0" brushRef="#br0" timeOffset="499473.8785">17016 13687 384,'0'0'544,"0"0"-365,0 0-94,0 0 39,0 0 71,0 0 10,0 0-33,0 0-3,0 0-23,0 0-33,-11-8-32,11 8-36,0 0 4,0 0 6,0 0 12,0 0-8,0 0-18,0 0-15,0 0-7,0 0 1,0 0-4,2 0-16,0 0-2,0-2-14,3 2-10,1-2-10,0-1 11,4 3-1,4-2 10,-2 2-10,1 0 3,0 0 22,-1 0-24,-1 0 12,4 0-7,-4 2 20,-1 3-1,3-2 1,-4 4-19,1-4 3,-4 3 16,0-1-21,1 3 21,-2-2 29,-3 4-26,-2-2 17,0 3-18,0 0 11,-2 2 0,-8 0 0,0 3 9,0-1-20,-6 0-2,2 1 26,1-1-26,-4-2-1,4 3 1,1-3 7,-4 1-7,4-2-1,2 1 1,-2 0 1,2-2-1,4 1-16,2 0 16,0-5-33,4 3 33,-3-3 0,3-2 0,0 0 1,0-1 25,3-1 6,1 2-2,2-5 2,2 3 22,4 1 1,0-2-13,0 0 6,6-2-16,-4 2 4,3-1-20,1 2 6,-2-2-19,2 1-3,-4 0 3,1 0 0,-2 0 7,-3 0-8,-1-2-2,-1 0 2,-1 0-1,-1 1 0,-4-1-1,3 0 1,-3 0 1,0 0 11,0 0 6,0 0 0,0 0-6,2 0-10,-2 0 16,0 0-15,0 0 8,1 0-11,-1 0-1,-2 0-2,2 0-14,1 0-29,-3 0-41,2 0-30,2 0-28,0-1-37,2-1-58,4-2-108,6-1-180,-8-1-507,-68 24 632</inkml:trace>
  <inkml:trace contextRef="#ctx0" brushRef="#br0" timeOffset="499897.8119">17699 13933 1443,'0'0'374,"0"0"-348,0 0-4,0 0 76,0 0 168,0 0-33,0 0-62,0 0-39,0 0-32,0 0-20,0 0-19,0 0-16,0 0-10,0 0 23,0 0 18,0 0-2,0 0-20,0 0-25,0 0-4,0 0 0,0 0 7,0 0 10,0 0 5,0 0 4,0 0 6,0 0 6,0 0-3,0 0-3,0 0-1,0 0 4,0 0 3,0 0-9,0 0-20,0 0-9,0 0-3,0 0-9,0 0-12,0 0-1,0 0-16,2 0-25,0-2-54,0 0-39,2-1-37,1-2-53,-1 1-70,5-1-132,1 1-253,-3-2-150,-52 37-426</inkml:trace>
  <inkml:trace contextRef="#ctx0" brushRef="#br0" timeOffset="501539.0894">18050 13580 1782,'0'0'286,"0"0"-270,0 0 10,0 0 68,0 0 110,0 0-39,0 0-36,0 0-33,0 0-41,0 0-20,50-12-22,-35 10-13,4 0 1,-6 2 11,2-1-11,-4-2 0,-1 3-1,-4-2-3,2 2-16,0 0 15,-6-2-28,0 2-32,0 0-13,-2 0-7,0 0 3,0 0-3,0 0-55,-2 0-49,-4 0-23,-6 0 0,2 0 78,-5 4 55,-4 0 9,4 0-31,-4-1 51,4 2 49,1-3 12,-2 0 63,6 3 25,2 1 37,-4 0-33,6-1-36,0 2-12,0 1-8,1 1 14,1-1-7,2 1 7,2 0-1,0-2-35,0 1 23,0 0 9,0 0-25,0-1-17,0 1 0,0-2-3,2-1 3,0 1 4,0 0-18,1-1-1,-1 2 0,0-4 1,0 1 17,0 0-19,0-2 0,2 2 20,-2-1 6,0-1-7,5 2 17,-2-4-1,-1 3 10,0-1 7,0 0-13,2 0-4,2 1-9,2-2 6,-2-1-19,0 2-13,-2 0 3,5-2 16,-2 0-16,-3 3 9,3-3-10,-5 0 0,2 0 0,0 0-2,3 0 0,-2 0 1,-1 0 25,2 2-13,0-2-12,4 0 0,-4 3 8,0-3-9,1 2-1,2 0-15,-3 0 0,-2 1-3,1 0 18,-1 0-3,0 1-24,1-2 24,-3 1-15,3 1 9,-3 1 7,0-2-7,0 2 8,0-3-7,0 3 9,-2 0 9,3-1-9,0 2 0,-3-2-3,2 1 1,0-1 2,-2 0 0,0 0 1,0 1 2,0 0 0,0-3-1,-2 3-2,2-1-4,-2 2-14,3-1 18,-3 3 2,0 0 8,0 0-8,0-1-2,0 1 10,0-3-7,0 3-3,0-2 19,-3 1-6,1-1-12,0 0 18,-2-3-15,2 4 21,0-4-12,0 1-11,-2 0 2,0-1 12,-4 1-14,4-2-2,-4 2-2,2-2-13,0 0 15,-5-1 13,0 1-12,-1 1-1,-1-3-2,-2 0-21,0 0 20,3 0-13,-4 0 14,4 0-1,-1 0 3,0 0 17,3 0-16,1 0 0,1-3 15,-3 3-3,4-2-12,3 2 1,0 0 0,2-1 0,-2 1-2,2 0-2,0 0 2,0-2 3,0 2 23,2 0 9,0 0 0,0 0-2,0 0 2,0 0 0,0 0-6,0 0-3,0 0-4,0 0-6,0 0 3,0 0-3,0 0 3,0 0 4,0 0 5,0 0 4,0 0-9,0 0-1,0 0-3,0 0-16,0 0 0,0 0 0,0 0 0,0 0 0,0 0 0,0 0 0,0 0 0,0 0 10,0 0-11,0 0 0,0 0 11,0 0-11,0 0-1,0 0 1,0 0-1,0 0 1,-3 0 2,3 0-1,0 0-1,0 0 1,-2 0-1,-1-2 0,1 2-2,0 0 0,0-2-12,0 0 10,0 2 0,2 0 1,0 0-1,-2 0 0,2 0 2,0 0 1,0 0-1,0 0-1,0-2-15,0 2-6,0 0-23,0 0-25,0 0-19,4 0-52,2-1-84,4 1-58,4 0-67,3-3-104,7 2-135,-10-1-476,-103 11 992</inkml:trace>
  <inkml:trace contextRef="#ctx0" brushRef="#br0" timeOffset="501954.4301">18773 13880 1435,'0'0'601,"0"0"-413,0 0-158,0 0 83,0 0 81,0 0 25,0 0-55,0 0-39,0 0-26,33 5-35,-21-5-35,0 0-10,8 2-19,-6-2 0,4 0 1,-4 0 15,-1 0-15,0 0-1,-4 0-38,-1 0-39,-6 0-19,2 0-3,-2 0-1,0 0-9,-2-2-26,2 0-53,0-3-126,-2-2-241,0 4-178</inkml:trace>
  <inkml:trace contextRef="#ctx0" brushRef="#br0" timeOffset="502189.2423">18758 13772 1243,'0'0'777,"0"0"-647,0 0-114,0 0 36,0 0 162,0 0 57,0 0-33,0 0-59,0 0-32,0 0-42,0 0-28,88-13-55,-72 13-22,1-2 13,0 0 9,-4 2-21,0 0-1,0-2-16,-5 2-16,2 0-38,2 0-48,-6 0-22,0 0-59,-4 0-68,2 0-130,0-2-233,-1 2-385</inkml:trace>
  <inkml:trace contextRef="#ctx0" brushRef="#br0" timeOffset="502782.0562">19476 13450 1680,'0'0'133,"0"0"-133,0 0 0,0 0 43,0 0 155,0 0-39,0 0-62,0 0 9,0 0 46,0 0-19,-31 57-63,15-30-44,4 10 38,1-2-9,0-7-10,7-3 29,2-4-13,2 4-17,0 6 20,0 1-32,4-4-3,5-10-7,-5 0 4,5 1 6,-3-2-13,4 6-3,4 0-14,-2-3 0,-2 4 1,6-3-1,-4-2-2,-4-2 2,3-2-2,0-1 16,0-1-16,-3-4 4,0-1-2,0-1 0,2 0 1,-4-4 0,0 2-3,0-4 2,3 1-2,0 0-28,-3-2-23,0 0-10,-2 0-6,1 0-19,1 0-23,-2-2-39,5-4-35,-3-3-173,1-7-136,-5 5 82,2-13-193</inkml:trace>
  <inkml:trace contextRef="#ctx0" brushRef="#br0" timeOffset="504341.3567">19682 13746 170,'0'0'375,"0"0"-183,0 0 43,0 0-14,0 0-22,0 0 35,0 0-58,0 0-1,0 0 45,15-23 10,-15 18-55,2 2-43,-2-1-16,2 0-33,0 1 20,-2 0 12,2 0 10,-2 1-30,0-2-15,0 2-29,0-1 6,0 3-3,0 0-23,0 0-18,0 0-12,0 0-1,0 0 0,0 0-16,0 0-9,0 0-1,0 0 1,0 5 22,0 1-22,0 1 6,0 6 19,0 2 19,0-1-17,4 1-2,0-1 0,3 0-1,2-5-12,-3 2 10,2-1-16,3-5 0,0 2-48,2-5-6,-1-2-20,3 0-12,0 0-87,-1-4-108,4-8-120,-4-3-197,-3 2-355</inkml:trace>
  <inkml:trace contextRef="#ctx0" brushRef="#br0" timeOffset="504530.5912">19748 13471 2119,'0'0'259,"0"0"-259,0 0 0,0 0 13,0 0 109,0 0-57,0 0-65,0 0-48,0 0-27,0 0 11,17 13 5,-9-6-278,-1 3-163,1-4-485</inkml:trace>
  <inkml:trace contextRef="#ctx0" brushRef="#br0" timeOffset="504917.2845">19939 13755 1106,'0'0'235,"0"0"-233,0 0-2,0 0 163,0 0 61,0 0 7,0 0-30,0 0-17,0 0-45,0 0-48,0 0-49,34-13-20,-32 7 1,2-2 12,-2-2 39,2 5-9,-2-3 2,3 3-25,-5 1-10,2 0 7,-2 4 6,0 0 6,0 0-10,0 0-15,0 0-26,0 0-28,0 6-23,0 1 51,2 6 6,0 7 33,3-1-23,-3 0-16,0 2 0,0-1 1,0-3-1,0-4 1,2 0-1,-4-2-1,5-2 0,-3-2-1,2-1-2,-2-1-18,0-1-32,2-2-7,-2 2 0,-2-3-45,5 2-42,-5-3-30,2 0-132,0 0-106,0 0-65,1 0-246</inkml:trace>
  <inkml:trace contextRef="#ctx0" brushRef="#br0" timeOffset="505166.4459">20270 13677 1472,'0'0'818,"0"0"-711,0 0-94,0 0-13,0 0 171,0 0 6,0 0-51,0 0-46,0 0-6,0 0-48,106-7-26,-91 7 0,2 0-13,-2 0-13,-3 0 13,2 0-12,-6 0-46,0 0-58,-4 0-9,0 0-40,-1 0-48,-3 0-46,0-7-66,0 2-340</inkml:trace>
  <inkml:trace contextRef="#ctx0" brushRef="#br0" timeOffset="505418.7525">20326 13547 98,'0'0'1771,"0"0"-1771,0 0-52,0 0 52,0 0 201,0 0 13,0 0-81,0 0-7,0 0-33,0 0-28,38 105-1,-34-87-45,0-4-19,0 3-2,0 0 2,-2-2 0,1-2 0,-1 0 0,0-1 0,2-4-4,-2 1 1,2-1-10,1-1-35,-3-3-55,2 1-65,-2-3-14,3 1-139,-1-2-69,2-1-98,0 0-295</inkml:trace>
  <inkml:trace contextRef="#ctx0" brushRef="#br0" timeOffset="505780.2604">20631 13624 1148,'0'0'712,"0"0"-705,0 0 15,0 0-22,0 0 81,0 0 30,0 0 22,0 0 25,0 0-48,0 0-16,0 0-43,38-94-25,-34 89 3,-2 2 32,0-1-3,-2 3-29,2 1 42,-2 0-10,0 0-26,0 0-35,0 0-35,0 8 13,3 1 22,-1 9 77,3 10-23,-1-2-25,0-1-13,-4-4-3,2-1-10,0-5-3,0 7 0,0-5 0,-2-1 0,2-3 0,0-4 2,0-1-2,-2-1 0,0-5-18,0 1-8,2-1-25,-2-2-16,0 0-13,2 0-27,-2 0-12,2-7-23,-2-1-100,6-6-352,-6 3-554</inkml:trace>
  <inkml:trace contextRef="#ctx0" brushRef="#br0" timeOffset="506196.197">20773 13358 734,'0'0'641,"0"0"-579,0 0-61,0 0 77,0 0 56,0 0-4,0 0 26,0 0 0,0 0 41,106 99-96,-93-72-40,0 7 7,-1 2-10,2 1-32,-6-4 19,-2-5-13,-2 0 4,0-3 2,0 3-9,2-2 7,-4-4-24,0-4 5,0-3 2,-2-2-16,0 5 0,0-1 20,0 1-23,0 0 0,0 0 0,0-3 0,0-2 1,0 1 12,-2-1-11,0-4 13,-4-2-15,2 0-29,0-1 16,0-2 13,2-1-19,-2 1-46,2-2-9,0 0-3,2-2 0,-2 0 2,2 0 11,0 0-1,0 0-19,0 0-46,0 0-61,0 0-43,4-2-59,2-4-166,0 0-226</inkml:trace>
  <inkml:trace contextRef="#ctx0" brushRef="#br0" timeOffset="506579.469">21187 13755 368,'0'0'1312,"0"0"-1227,0 0-72,0 0-13,0 0 230,0 0 81,0 0-71,0 0-79,0 0-32,0 0-4,2 0-6,-2 0-33,0 0-19,0 0-6,0 0 18,0 0 10,0 0 0,0 0-10,0 0-6,0 0-16,0 0-1,0 0 1,0 0 6,0 0 3,0 0 0,0 0-9,0 0-8,0 0-5,0 0-13,0 0-3,0 0-3,0 0-3,0 0-7,0 0-12,2 0-1,-2 0 0,0 0-2,0 0-3,0 0-15,0 0-7,0 0-34,0 0-63,0 0-41,2-2-29,0 2-61,5-2-149,0 1-251,-1-3-483,-30 13-197</inkml:trace>
  <inkml:trace contextRef="#ctx0" brushRef="#br0" timeOffset="507016.8344">21459 13344 1418,'0'0'250,"0"0"-198,0 0 0,0 0 68,0 0 98,0 0 18,0 0-51,0 0-34,0 0-38,0 0-68,0 0-45,2 2-55,-4 6 55,-2 5 90,-2 4 26,-6 6-45,2 6-11,0 6-44,-3 2 10,2-2-1,5-2 17,-1-3-40,3 1 27,2-1-6,0 1-23,0-1 0,0-1 15,2 0-15,0-7-1,0-3-12,0-3 4,2-1 9,0 0 0,2 5 0,2-1 0,1 0-3,1-4-8,1-2 9,-1-1-18,1-3 8,-1-2 11,3 0-24,-2-1 0,-3-2 2,2-3-28,-2 1-10,1-2 0,0 0 0,-1 0-3,0 0-7,0-3 4,1-5-27,1-1-96,3-1-95,-2-4-202,-3 3-174</inkml:trace>
  <inkml:trace contextRef="#ctx0" brushRef="#br0" timeOffset="507313.9682">21675 13606 1597,'0'0'380,"0"0"-380,0 0 16,0 0 30,0 0 142,0 0-4,0 0-55,0 0-64,0 0-36,0 0-16,0 11 35,0 1 62,0 3-30,0 0-25,2 1-33,-2-1 1,5 0 2,-3-2-22,0 2 10,0-2-12,3-2 0,-1-2 0,-2 1 10,2-5-11,0 2-2,0-2-46,0-2-32,4-2-46,-4-1-61,4 0-45,-2 0-60,2-9-75,-1 0-310</inkml:trace>
  <inkml:trace contextRef="#ctx0" brushRef="#br0" timeOffset="507533.6382">21707 13384 2157,'0'0'285,"0"0"-239,0 0-27,0 0 81,0 0 64,0 0-12,0 0-43,0 0-45,0 0-41,0 0-23,0 0-61,0-1-41,2 1 21,2 0 4,0 4-26,4-1-61,-2 5-95,-2-2-134,2 3-127,-2-1-285,-42-45 251</inkml:trace>
  <inkml:trace contextRef="#ctx0" brushRef="#br0" timeOffset="508035.7198">21911 13696 372,'0'0'1019,"0"0"-889,0 0-98,0 0 59,0 0 108,0 0 67,0 0-69,0 0-90,0 0-32,0 0-11,2 0-9,0 0-23,5 0-32,-3 0 13,3 0 16,1 0 13,2 2 0,4 0-15,-2 2-25,0-3-4,2 5-8,-4-2 10,-2-1-32,-1 5 17,-1-1 14,0 2-34,-3 0 33,-1-1 1,-2 1-1,0 2-24,0 0 10,-2-2-19,-7-1 19,1 2 3,-3-2-16,3-3 28,-3 2-3,2-1 2,1 0 4,2-1 9,0 1-10,2 0-1,-2-1 0,6-3 2,-2 3 50,2-3-49,0 3 23,0 1 16,0 0-26,0-3 13,2 3-10,4-3-3,0 4 33,0-4-8,-2 2-8,4-3-1,1 3-19,2-3-10,-3 2 13,3-2 3,-1 0-19,3-2 0,-2 2-3,-1-2-39,0 0-19,2 0-29,-4 0-29,2 0-33,1-6-48,0-2-73,-1-2-133,-1 3-264</inkml:trace>
  <inkml:trace contextRef="#ctx0" brushRef="#br0" timeOffset="508265.3807">22336 13690 1907,'0'0'547,"0"0"-547,0 0 23,0 0 41,0 0 143,0 0-37,0 0-77,0 0-16,0 0 22,108 2-9,-93-2-55,1 0-35,2 0-11,-4 0 8,-3 0-32,-2 0-26,-3 0-67,-4 0-48,0 0-30,1 0-52,-1 0-167,0-5-91,-2-2-759</inkml:trace>
  <inkml:trace contextRef="#ctx0" brushRef="#br0" timeOffset="508490.9641">22461 13606 833,'0'0'999,"0"0"-999,0 0-101,0 0 101,0 0 244,0 0-27,0 0-10,0 0-78,0 0-28,0 0-89,0 99 30,0-81-27,0-1-15,2-2 0,2 2-2,-2-3 15,0-1-26,2-2 0,-2-1-19,1-3-52,0 0-35,-1-2-92,0 1 27,2-4-83,0 0-55,0-2-195,0 0-259</inkml:trace>
  <inkml:trace contextRef="#ctx0" brushRef="#br0" timeOffset="508842.5031">22737 13571 1926,'0'0'252,"0"0"-252,0 0-76,0 0 76,0 0 136,0 0 42,0 0 0,0 0-30,0 0-74,0 0 58,53-83-32,-51 81-65,-2 2-34,0 0 12,0 0-13,0 0 0,2 5-32,0 5 32,0 3 35,3 5-13,-3 1 7,0 1-13,2 2-16,-1 1-1,-1-2 0,0 0 1,0-4 11,0 0-9,0 0-2,0-1 0,0-3 0,0-1 0,0-3 0,0 0 10,0-3-10,0-1 0,4-3 3,-4 1-3,-2-3-16,2 0-26,-2 0-48,2 0-48,0 0-13,0 0 13,2-5-37,2-8-145,0-2-454,1 2-573</inkml:trace>
  <inkml:trace contextRef="#ctx0" brushRef="#br0" timeOffset="509198.9212">22943 13264 1003,'0'0'508,"0"0"-507,0 0 25,0 0 101,0 0 16,0 0 23,0 0-37,0 0 1,80 99-26,-60-68-14,-3 5-15,1 2-37,-2-3-16,-4-4-21,-1-5 14,-2 3-12,-3-2 29,-2 0 22,-2 0-53,0-1 27,0 1 31,-2-4-59,0-5 0,0-3 0,0 2 26,0-3-25,-4 6 1,0-1 14,0-2 4,0-3-4,-3-1 6,0-4-22,3-2-15,0 1 13,0-4 2,2 1-32,-2-5-36,4 3-51,-2-3 9,2 2 10,0-2-29,0 0-75,0 0-66,0-5-39,0 0-277</inkml:trace>
  <inkml:trace contextRef="#ctx0" brushRef="#br0" timeOffset="509714.1788">23391 13316 192,'0'0'594,"0"0"-353,0 0-147,0 0 4,0 0 68,0 0 52,0 0-26,0 0-69,0 0-41,0 0 2,0 5 33,-5 3-7,1 2-23,0 1-54,2 2 47,-2 1 24,2-1-46,-2 4 9,2 1-22,-4 1 26,4-1-58,0 1 3,2 3 16,0 0-29,0 5 17,0 4-18,0 3 27,0 3-4,0-7-22,2-7 10,6 0-11,-6-3 11,2-2 0,0 4-13,0-7 2,2 5-1,1-2 12,-1 1-10,3-3 0,-1-1 13,-4-4-16,5 1 25,-3-4-23,0-3 30,1-1 0,-2-3 7,-1 4 2,0-5 7,0 2-7,0-2 1,0 0-10,0 0-10,-2 0 3,4 0-2,-4 0-14,0 0-9,0 0-44,0 0-17,-2 0-38,0 0-54,0 0-55,0 0-95,-2 0-244,-4 0-265,-6 0-452</inkml:trace>
  <inkml:trace contextRef="#ctx0" brushRef="#br0" timeOffset="522949.7878">20620 8787 285,'-2'0'264,"2"0"88,0 0-65,-2 0-124,2 0-20,0 0-10,0 0 13,0 0 4,0 0-27,0 0-6,0 0-13,0 0-11,0 0-12,0 0 0,0 0 3,0 0-7,0 0-12,0 0-11,0 0-12,0-2-3,0 2-13,0 0-10,0 0-13,0 0-2,0 0-1,0 0-1,0 0 1,0 0 0,0 0 3,0 0 10,0 0-11,0 0 1,0 0 16,0 0-2,0-2-1,0 2-13,0 0 0,0-1 13,0-1-4,0 0-12,2-4-39,2 2-9,3-1 6,-1-2-6,1 0 10,-1-1 2,2 1 20,-3-3-13,3 3 10,-4 0 0,0 0 19,3 3 0,-2-2-17,-3 3-5,2 1-4,-4 0 13,2 2-6,-2 0-10,0 0-4,0 0 1,0 0-3,0 0 25,0 6 10,0 1 65,0 4 12,0 5-16,0 1-16,4 3-6,-2 0-7,2 3-32,-2-1-7,2-4 7,0 0 1,2-1-1,-2-2-39,-2-1 39,2-4 29,-2 1-3,0-4-13,-2-3-12,2 0 1,-2-4 11,0 1 0,0-1 0,0 0 3,0 0 6,0 0-3,0 0 14,0 0-1,0 0 0,0 0-10,0 0-19,0 0-3,0 0-10,0 0-29,0 0-25,0 0-26,0 0-23,0 0-45,0 0-71,0 0-163,0 2-86,0 2-164,0-1 26,0-12 419</inkml:trace>
  <inkml:trace contextRef="#ctx0" brushRef="#br0" timeOffset="527897.0728">23598 13481 480,'0'0'379,"0"0"-161,0 0-179,0 0 10,0 0 58,0 0 27,0 0-17,0 0-45,0 0-17,0 0 36,0 5-7,0 2-38,0-1 38,0 3-3,0 1-13,0 4 4,0-3 31,-2 4-48,0 0-32,2 1-11,0 1-11,0-2-2,0 1 14,0-1 2,0-2-15,4 1-2,4-3 2,-2-1 3,-2-3-2,2 1-1,0-2 11,1-1-11,4-3-113,-3 0-10,-2-2-40,3 0-15,-1-2-95,3-8-124,-7 3-154</inkml:trace>
  <inkml:trace contextRef="#ctx0" brushRef="#br0" timeOffset="528152.7426">23592 13302 1319,'0'0'407,"0"0"-326,0 0-62,0 0 144,0 0 99,0 0-51,0 0-72,0 0-62,0 0-43,0 0-34,2-7-41,-2 7-14,0 0-7,2 0 11,-2 0 9,2 0-10,6 0-6,-4 2-172,0 5-79,2-2-71,0 3-180,-2-1-272,-42-29 792</inkml:trace>
  <inkml:trace contextRef="#ctx0" brushRef="#br0" timeOffset="528787.9766">23811 13598 538,'0'0'502,"0"0"-408,0 0-77,0 0 74,0 0 114,0 0 13,0 0-36,0 0-36,0 0-39,0 0-42,0 0-65,25 2-1,-13 0-10,-2 4 10,0-2 2,1 3-2,-2 0-2,-3 4-20,0-2 23,-2 0-16,-1-1-49,-3 1-23,0-2 36,0 1 17,0-3-27,-7 1 17,1-3 45,-4 1-3,-2-4-23,4 2-16,0-2 10,0 0 6,0 0 6,2 0 18,2-2 4,4 2 28,0-1 22,0-2-26,0 3 30,0-1-8,0 1 14,4-2-33,5 2-29,0 0 0,1 0 20,0 0 9,6 0-26,-4 0 23,3 2 3,0 2 14,-2 1-14,-1 1 7,4 2-4,-6-1-16,2 1-13,0 0 0,-4 3-3,-2-2 22,0 4-21,-1-2 1,-3-2-2,0 2 2,-2 1 14,0-2-15,-2-3 21,-2 1-19,-5-1 19,1-1 7,-3 0-9,-2-1 9,1-3-27,1 0 24,-2 1-13,3-3-10,-1 0 10,0 0 2,3 0-15,1 0-1,1 0 1,2-3 0,2-1 0,0 4-58,0-7 26,2 3-27,0-2-116,0 1-32,4-3-1,4-1-23,1-1-199,-1 2-300</inkml:trace>
  <inkml:trace contextRef="#ctx0" brushRef="#br0" timeOffset="529048.2158">24229 13512 209,'0'0'1350,"0"0"-1181,0 0-150,0 0 17,0 0 156,0 0 25,0 0-81,0 0-55,117-9-7,-93 9-35,-1 0-19,2 0-20,3 0-25,-7 0-11,3 0-32,-10 0-64,1 0-53,-2-4-49,-7 1-45,1-2-44,-5-2-175,-2 2-206</inkml:trace>
  <inkml:trace contextRef="#ctx0" brushRef="#br0" timeOffset="529295.5332">24406 13355 729,'0'0'430,"0"0"-351,0 0 61,0 0 9,0 0 4,0 0-46,0 0 4,0 0 45,47 111-88,-45-91 19,2 1-45,0-1-22,0 0 6,-2-1-1,2 0-25,0-4 0,2 1 6,-4-3-6,0-1 3,2-3-3,-2-1-35,0-1-79,0 0-51,2-4-79,0-1-16,0-2-65,1 0-118,-1 0-245</inkml:trace>
  <inkml:trace contextRef="#ctx0" brushRef="#br0" timeOffset="529597.8206">24644 13426 1246,'0'0'375,"0"0"-346,0 0-10,0 0 89,0 0-30,0 0 100,0 0-12,0 0 15,0 0-52,0 0-26,0 0-38,23-47-65,-23 47 0,0 0-29,0 0-7,0 4 36,2 3 7,0 7 35,-2 0-39,2 4 26,-2 1-16,0 0-10,0 3 14,0-4-17,0 0 0,0-1 0,2-2 13,0-1-13,-2-3 0,2-2-13,0-1 13,1-2-1,-3-2 1,0-3 0,2 1-21,-2-2-70,2 0-41,0 0-36,0 0-1,3-5-51,-1-7-245,0 1-931</inkml:trace>
  <inkml:trace contextRef="#ctx0" brushRef="#br0" timeOffset="530005.5704">24767 13138 75,'0'0'815,"0"0"-528,0 0-235,0 0 59,0 0 3,0 0-27,0 0 125,0 0-24,0 0-58,85 122 6,-69-87-23,4 1-25,-4 0-36,-3-3-33,0 0 33,-7-4-38,3 5-12,-5-3 28,-2 2 5,2 0-12,-4-2-10,0-7 22,0-5-31,0-3 31,-2-3-22,0 2 19,-2 2 13,-2 1 10,-1-2-23,1 1 10,-5-6 15,5 0-15,-3-2 9,3-1-28,2-1 6,0-2-4,0-3 4,4 0-26,-3-2 0,1 0-1,2 0-2,0 3-1,0-3-24,0 0-39,0 0-52,0 2-50,0 2-8,0 0-39,2 1-176,3 1-115,-3-2-228</inkml:trace>
  <inkml:trace contextRef="#ctx0" brushRef="#br0" timeOffset="532363.3421">14685 14097 107,'0'0'195,"0"0"-58,0 0-26,0 0-26,0 0 6,0 0 85,0 0-36,0 0-32,0 0-1,-24-1 17,22 1-7,2-3-6,0 3-14,-2 0-22,2-2 9,0 2-9,0 0-13,0 0-20,0 0-16,0 0-10,0 0-3,0 0 0,0 0-10,0 0 30,0 0-4,0 0 16,0 0 14,0 0 2,0 0 4,0 0-1,0 0 7,0 0 0,0-1-9,0 1 5,0 0 4,0 0-6,0 0-11,0 0-22,0 0-6,0 0-4,0 0-22,0 0-11,0 0-15,4 0-13,0 0 39,6 0 13,4 0 6,0 0 4,6 0 6,-1 0-26,-3 0-2,4 0 1,-4 0-2,2-2-29,-4 2 0,2-2-9,-4 0-10,-3-1 0,-3 1-14,0-1 21,-2 1-33,1 0-1,-3-2-12,0 0-42,1-1-7,-3-1-120,0-1-79,0 1-95,-7-1-336</inkml:trace>
  <inkml:trace contextRef="#ctx0" brushRef="#br0" timeOffset="532788.208">14530 13898 1028,'0'0'231,"0"0"-198,0 0-4,0 0 134,0 0 104,0 0-8,0 0-83,0 0-37,0 0-32,0 0-30,12-3-19,-2 1-9,4 0 9,2 2 3,4-2-19,1 2 19,5 0-26,-4 0-15,6 0-8,0 0 2,-7 0-13,5 0-2,-6 0 1,4 0-3,-7 0 0,2 0 3,-6 0 0,-1 0 1,0 0-1,-6 0-2,-2 0 2,-2 0 1,-2 0-1,0 0-16,0 0-7,0 0-6,0 0-19,0 0-16,0 0-14,0 0-31,0 0-50,0 0-58,0 0-149,0 4-96,-2 1 55,0-1-356,6-17 591</inkml:trace>
  <inkml:trace contextRef="#ctx0" brushRef="#br0" timeOffset="538298.7354">13171 13934 766,'0'0'636,"0"0"-480,0 0-88,0 0 59,0 0 87,0 0-3,0 0-62,0-1-42,0-1-17,2-3-22,-2 3-29,2-3-37,0 0 11,0-3 32,0 0-29,0-1 61,0 0-48,2 0-26,1-2 10,-1 2-16,3-1 16,-3 3-10,0-2-3,0 4-13,1-1-3,-3 0 13,0 3-13,0 1 0,-2 0 0,0 2 3,0 0 13,0 0 14,0 0-5,0 2-9,0 5-41,0 3 41,0 9 6,0 8 33,-2 9-14,2 3-5,-2-3-10,0-4-10,2-5-12,0-4 12,0-3 0,0-8-2,0 2 2,0-1-1,0 1 1,0-1-1,2-4 2,-2-1-1,2-4 1,0-2 2,-2-2-2,2 2-1,-2-2-25,2 0-36,-2 0-23,2 0 13,0-2-3,2-6-49,3-1-159,0-5-120,1-1-15,-4 1-192,2-6-64</inkml:trace>
  <inkml:trace contextRef="#ctx0" brushRef="#br0" timeOffset="538815.1538">13438 13757 927,'0'0'492,"0"0"-443,0 0-10,0 0-20,0 0 144,0 0 16,0 0-46,0 0-59,0 0 1,0 0-7,94-4-45,-82 6 6,-1 2-16,2 1 9,-5 2-9,1 1 16,-3-3-25,0 4 12,1-1 1,-1 1-17,-2-1 0,-1 1 1,-1-2 2,-2 4-1,0-2-1,0 1 2,0 1-3,-5 1-2,-3-1-15,-5 3-18,2-2-4,-3-2-26,-4 2 20,4 0 13,-6-3 19,6 3 13,-3-4 2,2 3 17,2-2 7,3 0 7,-1 1-31,2 0 1,3 0 10,2-1 0,2 2-13,0-3 22,2 2-20,0-3 20,0 1-19,0-2 40,6-1-14,0-1 16,0 0-13,8 0 13,-4-1 33,5-3 9,2 0-3,0 0-20,5 0-19,-4 0-22,2 0 2,-4-3-21,-1-1-1,2 0-3,-4 2-2,-1 0 1,0 0-19,-2-1-31,-4 1-36,2 0-42,2 0-10,-4-1-52,0-2-65,0 2-62,1-1-79,-1-1-225,-2 0-78</inkml:trace>
  <inkml:trace contextRef="#ctx0" brushRef="#br0" timeOffset="539337.1923">13943 13931 1029,'0'0'450,"0"0"-337,0 0-61,0 0 88,0 0 123,0 0-46,0 0-87,0 0-36,0 0-17,0 0-16,0 0-25,-4 3-23,0 6 9,-4 0 27,-2 2-4,4 1-42,0 0-3,0 1 22,2 0-5,0 0-16,2 1-1,2-1-3,0-2 1,0 4-11,0-6 12,2 2 1,2-2-21,2 1 21,0-3 0,2 2-26,4-2 23,-2-1-7,-2-2-19,3-1-9,0-3 34,-1 2-21,1-2-30,1 0 35,2 0-2,-2-2 2,0-3-18,2-3 9,-2-1 29,-1-1 13,2 0 22,-5-1 1,1 1 12,-5-2-3,0 1 4,0 0 8,-2 0 18,1-2-8,-3 1 4,0 2-23,0-1 9,0-2-2,-5 3-1,3 0 4,-2-3-26,2 3 12,-2-1-25,2-1-3,0 0 22,-3 3-9,1 0-29,-2-2 13,-3 2-13,0-4-13,-1 4-12,-2-1-7,-4 3 30,4 0-52,-6 2 38,2 2-58,-3 3 10,-3 0 16,2 0 0,-4 0-48,-2 8-23,3 1-32,-3 0-69,4 2-155,0-1-161,5-3-203</inkml:trace>
  <inkml:trace contextRef="#ctx0" brushRef="#br0" timeOffset="540150.8812">12756 13179 680,'0'0'284,"0"0"-216,0 0-45,0 0 62,0 0 68,0 0-10,0 0-45,0 0-17,0 0 26,0 0-16,-18 33 0,13-15 52,1 5-58,0 7 12,-3 8 13,3 6-20,2 4-6,0-2-19,2-2-4,0 2-28,0-2-14,0 2 3,0-2-19,0-1 7,0-1-8,2 2 41,2-2-40,-4 1-3,2-1 0,0-1 0,1 4 30,-1 1-8,-2 0-22,2 1 42,0 1-16,0-2-24,0 0 27,1-5-10,-1 4-3,-2-5-3,2 0 0,0-1-10,0 0 13,0-3-13,-2 0 23,2-1 38,-2-3 6,0 3-19,2-3 7,-2 2-26,0-1-10,0-2-3,0-4-18,0-6 15,0-5 0,0-2-13,0 1-1,0 2-2,0 3 26,0-3-23,0-2 10,0-2 15,0 1-9,0-3-3,0-1-14,0-2 0,0 0 11,0-3 0,0 0-12,0 2 0,0-4-1,0-1 0,0 0 1,0 0-1,0-2 1,0 2 1,0-2 0,0 0-2,0 0-25,0 0-4,0 0-12,0 0-19,0 0-20,0 0-19,0 0-19,0 0-36,2-2-46,2-2-55,6 1-192,-2-6-66,0 4-200,7-8-84,-62 49 797</inkml:trace>
  <inkml:trace contextRef="#ctx0" brushRef="#br0" timeOffset="542113.6302">12901 14959 1918,'0'0'454,"0"0"-454,0 0-191,0 0 16,0 0 175,0 0 39,0 0 71,0 0-25,0 0 12,0 0-10,2 0-22,0 0-27,4 0 11,1 0-14,0 0 17,1 2-10,2-1-13,1-1-28,4 3 15,2-3-15,5 0 22,2 0-20,8 0-3,11 0 2,1 0-2,3 0-2,0 0 2,-6 0 0,3 0 3,-4 0 12,1 1-15,1-1-2,-4 0-9,5 0 11,-3 0 0,0 0 16,1 0-16,-1 0 13,3 0-13,-1 0 3,2-4-2,3 1 17,5-3-16,-6 3 21,3-2-21,-1 1-2,1 3 0,1-1-9,-4 0 9,-1-1 3,-1 3 10,-2 0-26,3 0 13,-3 0-3,1 0 2,-1 0 1,1 0 19,-1 0-3,1 0 23,0 0-14,-1 0 1,3 0-7,-1 0 7,1 0-4,-3 0-6,0 0 4,1 0-4,-1 0 19,1 0-19,1 0-14,4-3 20,-2 3 7,1-2-28,1 0 0,1 1 2,3-1 12,-4-1-14,-1 1 0,1 2-1,-1-2-3,0 2 3,-4 0-3,-1 0 0,-2 0 1,-1 0 1,1 0 0,0 0 2,1 0 1,1 0 0,1-1 1,-1 1 10,2 0-13,3 0 2,2-2 17,2 2-6,0-2-12,0 2 10,2 0-9,0-2 21,2 2-23,3 0 16,-3-2-4,7 0-11,-3 2 14,5 0-15,-1-1 0,3 1-1,0-3 1,1 2 3,4-3 10,-5 0-10,-1 2 0,-1-1-3,-5 3-2,3 0 1,-5-3 0,1 2 2,-5 1-1,-1 0 1,2 0-2,-3 0 0,-1 0-2,2 0 3,-1 0-3,2 0 3,4 0 0,-2 0 0,7 0 0,-3 0 0,5-3 9,-5 2-9,5 1-1,-5-2-11,3-3 12,-3 3 0,5 2-1,-5-3 0,3 1-1,-3 2 0,1-2 0,-7 0 2,0 2-2,1-2 2,-6 2-3,3 0 3,3 0-1,-4-1 1,-1 1-1,2-3 1,0 3-1,0 0 1,-5-1-1,3 1-1,-4 0-1,2 0 2,-2 0 0,1 0 0,-3 0 1,3 0 0,1 0 2,-3 0-1,6 0 2,-4 0-1,1 0 0,-1 0 0,3 1-1,1-1 3,-4 3-2,3-3-2,-3 1 1,3 1-2,0 0 1,0 0-12,0-2 12,-3 2 0,-1 1 0,1-3 0,0 0 0,-4 0 1,0 0 0,1 0-1,-1 0 13,1 0-12,-3 0 0,0 0 1,1 0 0,-1 0 0,2-3 0,3 1 0,-1 0-2,-1 2 0,1-2 0,-4 0 0,1 2-2,-1-1-2,3 1 1,2 0 2,-1-3-12,-1 3 13,1-3 1,-1 3 0,1 0 2,3 0-3,-1 0 1,4 0-1,-6 0 0,1 0 0,-3 0 0,1 0 0,-1 0 3,0 0-2,-1 0-1,1 0 13,-2 0-10,1 0-1,-1 2 1,-2-2 16,3 0-16,-1 0 10,-2 0-11,1 0 0,-1 0 14,-2 0-16,0-2 2,-4 2 0,-1-2 1,3 0-2,-2 0 10,3 0-7,-3-1-2,-3 3 0,1-2-2,0 0 2,2-2 14,-1 3-13,-1 1 10,2-3-11,-4 0-1,-10 2 1,2 1-1,-6-1 2,12-2-1,8 1 11,7 0-13,-1 0 0,-3 2 0,-3-1 0,-4-1 0,2 2-3,3 0 2,-1-3 1,-1 2 0,1-1 0,0 2 1,-2 0-1,2 0-12,-5-2 11,1 2 1,-4 0-3,-5 0 0,-2 0 3,-4 0-2,6 0 0,0 0 0,3 0 1,2 0 0,-3 0 1,2 0 1,0 0-1,5 0-2,8 0 2,5 2-1,1 1 1,-3 0-2,-7-3 1,-4 0-1,-4 2-1,-8-1 2,-1-1 0,0 0 1,6 0 16,7 0-16,2 0 0,-4 0 12,-5 0-11,-1 2 0,-2-2 0,12 0 2,4 0 9,-3 0-12,-9 0 0,0 0-1,-5 0 1,2 0 0,3 0 2,-1 0-2,5 0 0,4 0 1,6 0 3,0 0-3,-9 0-1,-3 0-1,-2 2 1,-5-2-13,2 2 12,2-2-1,1 3 2,-3-3 0,4 1 0,1-1 1,-5 1 0,1 2 2,-4-3 10,2 3-1,-3-2-11,-1-1 22,4 1-20,-4-1 9,4 0-8,-4 3 13,2-3-15,-6 2-2,1-2 1,0 0 14,-2 0-11,-1 0 27,2 0-12,4 2 7,-2-2-23,4 0 16,-2 0-16,1 0 0,-1 0 19,-4 3-9,-2-3-1,2 0 4,-8 0 3,0 0 12,-2 0 7,0 2 0,-2-2 3,0 0 12,0 0 14,0 0-14,0 0-22,0 0-18,0 0-13,0 0-1,0 0 1,0 0-3,0 0-21,0 0-55,-2 0-50,0 0-38,-2 0-42,-7 0-138,-8-2-301,2-1-659,72 8 56</inkml:trace>
  <inkml:trace contextRef="#ctx0" brushRef="#br0" timeOffset="545012.1704">5093 14887 310,'0'0'251,"0"0"114,0 0-225,0 0-55,0 0 32,0 0 33,0 0-7,10 0-45,-10 0-14,2 0-6,-2 0-7,0 0-2,0 0 2,2 0 23,-2 0 10,0 0-7,0 0-10,0 0-19,0 0-16,0 0-10,0 0-10,0 0-3,0 0 0,2 0-6,0-3-4,0-2-16,6 1 11,-2-6-14,0 4-3,2-3 0,1-2-20,-1 1 21,3-2-20,2-1-4,-1 2 25,-1-2-22,2 4 7,-3 0 14,-1-1-14,2 3 3,-5 3-13,0 0 3,-2 1-6,-2 3 7,-2 0-4,0 0-3,0 0-10,0 0 0,0 0 39,3 0 29,-1 5 26,-2 1-13,2 1 0,0 3 3,0 3 4,3 3-20,-3 1-26,-2 0 13,2 2-13,0 0 30,0 1 2,-2-3-16,2-1 4,0 1-2,-2-3-20,2 0 2,1-1 19,-3-1-22,2-5 0,-2 3 3,0-2-3,2-3 23,-2-1-23,0-4-1,0 5 1,0-5 0,0 0 13,0 0 9,2 0 7,-2 0 6,0 0 1,0 0-4,0 0 0,0 0 3,2 0-9,-2 0-26,0 0 0,2 0-42,-2 0-16,2-5-12,0 5-14,0-4-32,5-1-71,0-3-94,3-2-108,-2 3-216,2-8-643,-62 69 1231</inkml:trace>
  <inkml:trace contextRef="#ctx0" brushRef="#br0" timeOffset="546536.8624">2317 4217 29,'0'0'613,"0"0"62,0 0-600,0 0-75,0 0 0,0 0 26,0 0 39,0 0-10,0 0 17,46-4-1,-42 4-6,0 0-9,2 0-17,-2 0 3,3 4 3,-3-3 10,0 4 20,1-2-10,-3 3-16,0-3-33,0 4 3,0-1-17,-2 1-2,0 1-9,0 1 8,0 1-12,-4-1 10,-5 1-45,1 2-1,-3-3 20,3 2 29,-3 1 1,2-2 15,1-1-14,4 1 34,0-1 6,2 0 23,2-1 19,0 0-6,0 1-26,2 1-17,4-1-3,0-2 7,5 3-6,-2-2 2,3-2 7,-1 0 3,2-1-13,0-3-3,-3 0 0,-2-2 3,1 0-12,-2 0-1,-3 0-3,-2 0-14,0 0 18,0 0-4,-2 0 0,2 0-13,-2 0-3,0 0-23,0 0-12,0 0-29,0 0-33,0 0-54,0 0-105,0 0-107,0 0-186,0 0-536,-4 0 780</inkml:trace>
  <inkml:trace contextRef="#ctx0" brushRef="#br0" timeOffset="547575.4984">2351 5150 183,'0'0'430,"0"0"202,0 0-306,0 0-144,0 0-46,0 0 36,0 0 26,0 0-69,0 0-48,0 0-32,-2 0-17,9 0-6,0 0 0,-1-3-10,2 1 0,1 2-14,-1 0 14,1 0-16,-3 0 0,1 0-13,-1 2-3,-2 1 16,0 4 3,0-1 26,-2-1-13,0 1-16,1-1-20,-3 1 4,0 0 0,0-1 13,0 2 2,0-1-3,-5-2-22,1-1-6,-2 1-7,0 1 23,-3-1 13,3 0 1,-3-2 1,5 0 1,0 0-13,0-2 11,-1 3 2,3-3 0,2 0-1,0 0-3,0 0-15,0 0-20,0 0 0,0 0 36,4 0-49,1 0-45,1 0 36,3 0 61,1 0 65,5 0-7,-3 0-55,4 0-1,-2 0-2,-3 3-35,2 2 28,-3 4 5,-1 0 4,-1 0 22,1 2 24,-5 1-2,3 1-30,-5 1-3,-2-3 0,0 2 3,0-1 10,0 0 16,-7-3-13,-1 0 10,-1 0-10,-1-2 6,1-1-2,-1-2 8,-1 0-2,0-3-4,1 1 4,0-2-7,0 0 0,0 0 1,2 0-1,1 0 3,1 0 0,2 0 17,-1 0-14,5-2 4,0 1-17,0 1-25,0-2 0,0 2-45,0 0-38,0 0-32,0 0-20,0 0-36,0 0-59,0 0-188,5 0-141,-1 2 139,0 1-379,-17-5 607</inkml:trace>
  <inkml:trace contextRef="#ctx0" brushRef="#br0" timeOffset="548484.902">2577 6021 36,'0'0'593,"0"0"-58,0 0-356,0 0-117,0 0-10,0 0 45,0 0 14,0 0 6,0 0-16,0 0 22,-4 42 13,2-31-38,0-1-34,-3 2-25,3 1-13,0-4 0,-1 2-7,3-3-6,0 1-11,0 2 1,0-4-1,0 0 1,0 1 0,5-1 20,-3 3-7,3-3-13,-1 2 17,0-1-19,2-3-1,-2 1 1,2-3 12,-1 1 6,2-2 4,-3 0-1,2 0-2,0 0-1,3 1 10,-3-3-6,5 0 2,-3 0-12,3 0 10,-1 0-4,-1 0-16,2 0-1,-5 0 11,2-3-13,-4 1-22,4 0-7,-6 2-3,0-2-20,0 0-25,0 0-36,-2-2-59,2 3 3,-2-3-12,0 0-53,0-3-88,0-1-232,2 3-193</inkml:trace>
  <inkml:trace contextRef="#ctx0" brushRef="#br0" timeOffset="548781.5294">2726 6084 388,'0'0'606,"0"0"-3,0 0-419,0 0-184,0 0 0,0 0 109,0 0 41,0 0 12,0 0 6,0 0-45,-2 65-36,2-46-6,0-1-20,0 1-6,0 1-17,0-3-5,0 0 8,0-1 1,0-1-7,0-3-3,0-2-16,0-2 4,0-2-18,0-2 11,0 0-10,0-2 13,0 0-13,0-2 0,0 1 10,0-1-13,0 2 0,0 0-13,0 0-44,2 0-43,-2 1-54,2-3-49,0 3-105,0-1-155,-2 0-133,2-1-572,-12-21 1143</inkml:trace>
  <inkml:trace contextRef="#ctx0" brushRef="#br0" timeOffset="551977.4741">2593 7589 78,'0'0'460,"0"0"45,0 0-293,0 0-118,0 0 4,0 0 55,0 0 32,0 0 0,-4 0 4,4 0-15,0 0-25,0 0-13,0 0-7,0 0-4,0 0 4,0 0-17,0 0-16,0 0-39,0 0-25,2 0-32,0 0 0,6 0-24,0 0 24,4 0 16,3 0-15,0 0 2,2 0-3,-4 0-26,2 0-38,-5 0-6,-2-2-7,0 0 0,-4 2-16,0-2 22,-4 2 1,0-1-14,0 1 6,0 0 30,0 0 12,0 0-5,-4 0-18,-6 0-51,0 0 49,0 1-46,-3 1 58,2 2 13,-1 0 36,3-1 17,1 4 28,-1-4 26,3 2-25,1 2-17,1 0-10,2 1 4,0-1-4,2 3 4,0-3-21,0 1-2,0 1-2,0-4-1,4 1-26,2-2 25,1-1-6,-3 1 10,5-2 2,-1 0 37,3 1 16,-1 0-3,1 1-36,2-1 0,-1-1-3,0 3-13,0 0-1,-2 1 1,1-1 1,-2 1 18,-3-1 0,0 4 1,1-7-7,-3 5 16,-2-3 22,-2 0-15,2 0 3,-2-3 22,0 3-7,0-2 4,0 2-9,-6 0 5,0-1-12,-3 1 6,-4 0-16,2 0 16,-1 0-7,2 0 17,-2 0-4,4-3-16,4-1-3,0 0-12,2 0-23,2 0 0,0 0-26,0 0-34,0 0-39,0 0-35,0 0-49,0 0-91,4 0-244,-2 0-265,2 0-529</inkml:trace>
  <inkml:trace contextRef="#ctx0" brushRef="#br0" timeOffset="559088.7876">25204 13136 166,'0'0'248,"0"0"-130,0 0 126,0 0 108,0 0-150,0 0-104,0-6-37,0 4-2,0 2-1,0-2-18,0 2 2,0 0 3,0-1 17,0 1 0,0 0-1,0 0 1,0 0 16,0 0 0,0 0 9,0 0 1,0 0-17,0 0-19,0 0-14,0 0-12,0 0-13,0 0 0,0 0 3,0 0-16,0 0-16,0 0-6,0 1 2,-3 6 20,1 0 36,0 4-17,0 2 17,0-1-34,-2 2 0,2-1 15,0 1-17,0 1-1,0-2-1,2 2 0,-3 1 2,1 1 2,2-1 17,-2 1-18,0 3 25,0 1-26,0-1 3,0 2 4,0 2-7,2-4-1,-3 1 1,1 1 0,2-4 0,0 2-20,0-2 19,0 1 1,0 1 0,0-3-2,7 1 22,-3-1-11,0-5-9,0 5 2,3-6 8,1 2-8,0-4 24,1 4-13,0-3 3,1 2 0,0-2-3,4-1 0,-6 3-11,5-4 13,-2 4-14,-1-4-1,1 3 0,-3-3 3,-2-1-3,1 0 2,-3-5-2,1 3 0,-3-1 18,0-2-16,0 0-1,-2-2 25,0 0-1,0 0 4,0 0 7,0 0 5,0 0 4,0 0 10,0 0-1,0 0-9,0 0-10,0 0-9,0 0-10,2 0-13,-2 0-1,0 0-2,0 0-29,0 0-60,0 0-27,0 0-22,2 0-19,-2 0-73,0 0-106,2 0-102,0-4-230,0 0-376,-12 12 1044</inkml:trace>
  <inkml:trace contextRef="#ctx0" brushRef="#br0" timeOffset="561112.6768">25475 13468 262,'0'0'137,"0"0"-88,0 0-30,0 0 11,0 0 9,0 0 287,0 0-118,0 0-94,0 0-29,-2-13 10,2 11 41,0 0 27,0 1 3,0-2 2,0 2 11,0-1-33,0 2-33,0-2-16,0 0-26,0 2-13,0 0-16,0 0-13,0 0-4,0 0 1,0 0 3,0 0-10,0 0-19,0 0-3,0 0 2,0 0 0,0 2-2,-2 3-21,2 5 24,0 1 23,-2 0-17,2 3-6,0 0-2,0-1-1,0 1 0,4-3-19,0-2 21,6 3-14,-4-5-59,0 0-23,2 2-32,-2-5-45,4 0 12,-4-3-7,0-1-16,2 0-157,-1 0-101,-1-1-192</inkml:trace>
  <inkml:trace contextRef="#ctx0" brushRef="#br0" timeOffset="561333.2063">25471 13266 463,'0'0'1129,"0"0"-904,0 0-209,0 0-13,0 0 85,0 0 55,0 0-23,0 0-78,0 0-42,0 0-59,-2-13-22,4 13-16,2 0-20,3 0-91,-2 3-39,-1 1-59,-2 2-222,-2-1 84,-22-10 302</inkml:trace>
  <inkml:trace contextRef="#ctx0" brushRef="#br0" timeOffset="561652.2042">25598 13481 326,'0'0'502,"0"0"-209,0 0-258,0 0-34,0 0 73,0 0 89,0 0 22,0 0-35,0 0-49,0 0-36,0 46-10,0-34-29,0 0 9,0 0-22,0-2 0,0 0 20,5 0-1,0-1-15,-1-2-17,0 0 1,2-2 15,0 0 3,0-2 14,6-1-1,-4-2-19,2 0-13,1 0-19,2 0-49,-2 0-14,-1 0-64,0-2 23,2-3-46,-6-2-10,0-1-120,0 1-128,-2 0-212</inkml:trace>
  <inkml:trace contextRef="#ctx0" brushRef="#br0" timeOffset="561912.5976">25724 13499 53,'0'0'408,"0"0"117,0 0-304,0 0-172,0 0 104,0 0 46,0 0-24,0 0-3,0 0-29,0 0 3,11 94-49,-7-78-61,0 4-7,0-3 6,2 2-33,1-5 11,-2 1-9,1-2-4,-4-4 3,0 1-2,0-3 2,0-4 10,-2-1-11,0 0-2,0-2-19,2 0-23,-2 0-26,0 0-36,2 0-38,0 0-17,1-7-52,-1-1-160,2-2-736</inkml:trace>
  <inkml:trace contextRef="#ctx0" brushRef="#br0" timeOffset="562134.9273">25898 13444 615,'0'0'981,"0"0"-838,0 0-141,0 0-2,0 0 153,0 0 35,0 0-7,0 0-48,0 0-23,0 0-58,0 0-1,115 6-40,-101-5-11,2-1-26,-8 0 10,0 0-13,1 0-26,-3 0-55,-2 0-52,3 0-42,-3-5-62,-1-1-128,-1-1-166,-2 2-171</inkml:trace>
  <inkml:trace contextRef="#ctx0" brushRef="#br0" timeOffset="562397.6276">25906 13354 338,'0'0'639,"0"0"-369,0 0-172,0 0 91,0 0 48,0 0-16,0 0-7,0 0-65,0 0-55,43 110-17,-37-93-35,3-1-13,-5-1-29,-1-2 1,1 1-1,0-4 0,-4-1 15,2-1-15,-2-3 0,0 0-2,0-1 2,0-4-26,0 3-35,0-1-20,0-2-25,0 0-66,0 0-58,4 0-53,0 0-104,2 0-148,4 0-188</inkml:trace>
  <inkml:trace contextRef="#ctx0" brushRef="#br0" timeOffset="562781.676">26172 13423 196,'0'0'283,"0"0"-15,0 0-154,0 0-46,0 0-9,0 0 68,0 0-3,0 0-14,0 0 17,0 0-29,73-97-20,-67 90-16,0 2-26,-2-1 35,0 2-3,0 0 72,-4 2 16,2 1-4,-2 1-36,0 0-38,0 0-24,0 0-5,0 0-29,0 3-20,0 3-19,0 5 19,0 3 100,0 5-23,0 3-29,0 0-31,0-1-14,0 2 19,0-4-21,0 0-1,0 1-10,3-6 10,-1 1 1,0-1-1,-2-4 2,5-1-2,-5-3 0,2-2-1,-2-1 1,2-3 0,-2 0 13,0 0-13,0 0-12,0 0-33,0 0-10,0 0-3,0 0-22,0 0-27,2-3-32,-2-2-74,0-6-203,0 0-212,0 2-472,-2 48 1045</inkml:trace>
  <inkml:trace contextRef="#ctx0" brushRef="#br0" timeOffset="563312.6039">26287 13089 235,'0'0'189,"0"0"117,0 0 79,0 0-160,0 0-72,0 0-23,0 0-13,0 0 22,0 0-35,0 0 16,33 9-61,-24-3 35,-2-1-4,1 4-9,2-1-19,2 2 9,-2 1-36,0 3 7,1-1 10,2 3-7,-3 1-45,3 1 19,0 0 7,-2 2 0,1-3-26,-2 3 3,4-1-3,-4-1 0,0 0 0,2 2 1,-6-1 15,2 0-13,-2 1-1,-1 4 11,-3-2 3,0 2-3,-2-2-2,0 2-9,0-2 12,-2 2 2,-5-3-3,-1 0 16,0 0-4,-3-2-9,0-2 13,1 0 19,2-3-16,-4-1-6,4-1 22,2-5-13,0 0-13,-1 0 1,5-4-6,0 2-17,0-5-1,2 0-12,0 0-29,0 0-63,0 0-71,0 0-56,0 2-58,0 3-119,0 0-111,2 0-521</inkml:trace>
  <inkml:trace contextRef="#ctx0" brushRef="#br0" timeOffset="567031.523">25399 14875 178,'0'0'225,"0"0"-52,0 0-52,0 0 211,0 0-140,0 0-104,0 0-36,0 0 33,0 0 35,0 0 7,-27 0-3,27 0-1,0 0 7,0 0 16,0 0 9,0 0-19,0 0-30,2 0-31,0 0 5,0 0 13,0 0-12,2-3-24,2 1-18,5 2-7,2-3-3,2 1-29,2-2-12,2 2 12,3 1-2,-2-2-1,4 2-16,-3-1 6,5 2-3,2-2 15,3 0 1,7-2-4,4 1 3,-4 3 0,-1-2-12,-7 2-3,-2-2-16,-10 2 30,0 0-20,-6 0 6,5 0 3,2 0 0,4 0 0,-1 0 11,2 0 2,-6 0-2,4 0 1,-1 0-15,0 0 16,0 0-1,3 0-15,1 0 12,0 0 2,3 0 1,-3 0-1,-1 0-28,4 0 28,-1-3-15,-1 2 17,2 1 0,-6-1 1,2-2 0,-1 3-1,-1-3 0,0 3 0,0-1-2,4 1 1,-5 0-2,2-1 5,0 1-2,1-3 0,2 3 2,-8-2 11,6 0-13,-5 0 1,2-1 0,-2 0 12,3 2-13,-2-1-3,4 0 2,-1 0 1,1-2 10,2 4-10,-6-1-12,6-1 11,-5 0-1,1 0 1,0-2 1,-2 3 3,1-2-1,-2 0-2,0 2-3,-2 0 3,0 1 6,-1-5-3,-2 3 13,-2 1-16,-1-1 3,0 0 10,-5-2 6,3 2-17,-3 0 14,0 1-12,-1-2 24,-1 0 8,0 1-7,-1-2 3,1-2 19,-2 0-19,0 0-29,0-3 20,0-1 9,2-1-23,-4-2-9,2 0 0,0-3 2,-2-1 1,0 2 20,0-3-7,2 0 1,-2-2-17,0-1 0,0-1-35,0 2 34,0-4 1,2 4 0,-2 1 0,2-2-23,2 2 24,-4-3-1,2-2 2,-2-5-2,0-7 0,0 0 4,0-2-2,-2 2-2,-6 5-15,2-1 2,0-4 0,0 2-6,-1-2 16,1 0 6,-1 2-3,1 1 2,0 3 33,-1 3-2,5 8-30,0 4 23,-2-1 0,2 1-1,-2-3-25,2 1 45,-3 2-10,3-3-3,0 5-32,2 0 28,-3 0-13,3-1-14,-4 1 17,2-2 3,-2-3-21,-2-1-15,0-1 15,-4-2 0,-2-6-12,0-5 0,-1-3 11,-2 0 2,4 7-7,3 5 8,2 10-4,-1-1-32,0-2 32,3-1-7,-2-3 9,0 2 0,2 0 0,0 2 16,-2-3-3,4 4-13,0-1 0,0-3 6,2 3-6,-2-2-2,0 0 0,0-2 2,0 1 10,-2 1-10,0-1-26,2-2 26,-3-2-2,1 0-11,-3 2-2,1-7-8,2 7 20,0-2-10,-3 1 6,3 2 6,0-2 2,2 3-2,-2-4-17,-1 2 15,3-2-1,2 2 1,-2-5 6,2 1 7,0 4-10,0-1-2,0 4 2,0-2 0,0 2 3,0-1-2,0 2 0,0 0 0,0 1 1,0 3-1,0 4 15,0 0-16,-2 0-13,0 4 13,2 3 12,-3-1 4,3 4-13,-2 0 13,2 0-16,0 0-3,0 0-19,-2 0-4,2 0 4,0 0-7,0 0 1,-2 0-4,0 0-10,0 0-22,-4 0-26,2 0 33,-8 4 8,2-1 8,-2 3-1,-2-2-3,0 2-7,-1-3 4,-4 4-10,0-5 0,-3 3 9,2 1-2,-6-2 21,0-1-8,-3 3-14,-7-1-6,-5 1-10,1 0-4,4-1 14,4-5 9,2 3 4,5-1 42,1 0-10,1-2 13,-9 1 15,0-1-15,-6 3-4,6-3 3,0 0 1,-1 0-32,-1 0-4,-2 0-22,1 0-13,3 0 71,-2 0 4,5 0-3,-7 0-1,0 0 0,-2 0 20,-1 0 26,3-3-4,0 2 26,0-1 7,2 0 16,-2-1-23,2 3-10,-2-5 20,-2 3-14,2 0-12,-5 0-7,3-1 1,0-1 5,-2 2-9,-1-2-3,1 0 0,0 3-20,-1-3 16,1-1-7,0 4-27,1-3 40,1 1-9,4 1-9,-2-3-22,-2 3 15,-1 1-14,1 1 21,0-2-1,0 0 20,4 0-26,4 0 35,7 0-16,-7 0 7,1 2-29,-7-2-13,-3 0 16,9 0-15,12 1 11,-10-1-10,-2 2-2,0-2 0,1 0 0,-1 2 0,-2-2 1,-2 2 29,-5-2-28,1 0 12,5 0-14,-5 2 0,2 0 12,-3-3 1,3 3-13,-2-2 1,0 0 1,1-1 0,-1 1-2,0-1 11,0 1-11,-1 0 0,1-2-1,-2 2-10,-1-2 11,1 3 2,0-1-1,-1-1-1,1 2 0,-2-3-12,-1 2 12,1 0-2,0 0 2,1-1 2,1-1-2,2 0 1,-3 0 24,3 0-22,-2 0 0,-1 0 29,-1 1-32,-2-1-16,1 0 16,-3 1 9,-2-2-9,-1 4 0,1-3-1,-1 2 1,-5 0-3,4 0 0,-3-2-1,0 1 2,-3 2 1,4 0 1,-2-4 1,3 3 15,3-1 5,-1-1-21,0 2-2,-2 0 1,-2 0-1,4 1 1,-2-2 1,0 3-1,2-1 2,1 1-1,-4-2 11,1 0-9,3 2-4,-1-2 2,3 2-1,-4-2-1,6 2 1,1-2-2,-1 2 1,-1 0 1,3 0 1,0 0 14,1 0-14,3 0-1,0 0 0,-3 0 0,5 0 1,0 0 2,0 0-2,0 0 2,1 0 12,0 0-14,-1 0-1,-2 0 1,0 0 0,-3 0-1,-1 0 1,-1 0 0,-4 0 0,0 0-3,-1 0 3,-1 0-3,-1 0 2,-4 0 1,3 0 10,0 0-10,-2 0 0,2 0-2,0 0 2,1 0-1,-2 0-1,1 0 2,5 0 2,-1 0 14,3 0-14,0 0-2,7 0-1,1 0-2,0 0-1,-1 0 3,1 0 0,0 2-1,0 0-1,2 0 2,0 0-2,3-2 3,-1 2 10,-3-2-10,-3 1 0,0 2-2,0-2 2,-3 1-22,-1 0 21,2 0 1,-1 0 1,-1 0 0,-1 1 11,1-1-12,-2 3-2,-3-4-11,-3 0 12,4 5 0,-1-5-1,1 3-2,-1-2 4,-4 2-1,2-3-2,3 4 3,-5-2 1,-1-1-1,1 0 1,3 0 0,-1 3-1,-2-5-1,0 2 1,2 3 0,3-4 10,-3 1-10,0 0 0,2 2 2,-2-3-2,-1 4 2,-4-1 14,3-1-16,1 1-2,-1 0 1,-1 0-10,4-1 11,-1-1 0,0 0 13,2 0-13,2 1 2,-1-3-1,1 0 0,1 1 6,-3-1-7,3 0 0,-4 0-2,2 2 1,1 0 1,-1 1 0,-1 2 0,-1-1 1,-4-1-1,3 1-12,1 0-2,-1-2 14,-3 2 1,4-3 1,-1 1-1,1-2 0,1 0 9,-2 0-8,4 0 11,1 2-13,1 2 0,-1-2 0,-3 4 1,-1-3-1,-4 4-13,3-5 12,3 3 1,-1 1 0,-1 0 1,-4 1-1,3-2 0,-1 1-2,1 3 2,-1-7 12,4 5-12,1-1 0,1-2 2,-5 1 0,3 1 0,-6 1-1,4-1 10,-1 2-10,2-1 1,0 0 17,0 0-16,3 1 26,-1-1-28,3 0 12,0 3-13,-1-3-3,5 2 3,0-2 0,1 1-2,1-3 0,0 3 2,2-1 0,3 0-1,1 0 1,2-1-1,7-2 1,4-2-11,2 1 11,-6-1 0,0 5 0,-5-2-1,3 0-1,-1 2 2,-1-2 0,2 1-16,-1 0 13,1-1 2,0 1 0,2 0 1,-1-1 0,4 2 1,-2-2 0,1 1-1,0-2-13,0 1 13,-3 1 0,4 0 1,-4-3-1,1 1 0,0 3 10,-1-4-10,1 1-16,-1 0 14,2 0 2,-2-1-3,3 1 3,-2 0-1,2-2 0,-3-1 0,4 3-15,-6 0 12,5 0-22,-2 1 24,0-2 3,-3 2-2,6-1 0,-6 2-1,3-2 2,-3 2 2,1-2-1,0 1 19,-1-1-20,3 1-3,0-1 1,0 2 1,-1-1-2,2 0 2,0-1 0,-1 1-1,0-1-10,-1 0 12,3 2 0,-2-1-4,2 3 1,0-3 3,0 4 0,0-4 13,1 1-13,2-2 2,0 0-1,2-1-1,-1 1 1,0 2-1,3-1 3,-1 0 10,0-1-13,2-1 1,-1 1 0,-2 0 1,4 0-1,0 1-1,-1 1 0,-4 0-2,3-1-14,-3 2 16,0-2 0,2 0 16,1 2-13,-2-4 13,4 3-15,2-2 3,-4-3 15,4 3-3,4-4-1,2 2-11,0-2 18,2 0-21,0 0-1,0 0-26,0 0 4,0 0-3,0 2-4,0-2-9,-2 2-7,0 0 4,0 3 9,-1 0-122,1 1 3,2 0-64,0-1-82,0 2-160,9-1 1,-3 0-544,-10-58 535</inkml:trace>
  <inkml:trace contextRef="#ctx0" brushRef="#br0" timeOffset="568649.8689">13917 13390 395,'0'0'629,"0"0"-333,0 0-211,0 0 3,0 0 29,0 0 23,-113-44 38,93 39-35,4 1-29,-4 0-14,5-3-16,-4 5-52,2-1-12,0 3 54,0-2-45,-2 2 13,0 0-5,-2 0-35,-1 2 38,-3 3-40,4 2 38,-5-1-15,3 1-5,0 1-18,-3-1-22,3 4 22,-1-4 29,1 1-26,0 1 10,4 0-11,-3 1 14,4 0-14,-4-2 21,3 5-23,0-2 1,2 0 1,-5 2-2,4-1 1,-2 2-1,2-1 2,-4 1-2,3-1 0,-2 3 0,0-1 1,-1 2-1,1 0 0,-2 0-16,4 0 16,-3 2 0,1-1-6,2-1 3,0 1 6,0 0 17,2 1-1,0-2-19,4 1-2,-1-3-1,0 2-10,6-2 12,-2 2 1,3-3-13,-2 1 15,3 0-4,4 1 4,-2-4 7,2 5-8,0-2-2,2-2-29,0 3 30,0-2 1,0 3-1,0 3 0,0-1 0,2-2 22,4 5-22,0-4 0,5 2-3,0 0 16,-1 1-29,3-1 16,4-1 0,-2 1 3,2 0 10,2 1-11,0-2 17,0 2-16,3-3 10,-2 0-13,4-1-2,-3 1 2,3-3 3,-2 1 0,2-3 10,0 0-13,-1 2 1,1-3-3,-4 1 4,6 1 1,-5-2-3,5 0-8,-1 0 8,-2-1 13,3-1 0,0-3 1,-3 2-14,3-2-3,-2 0 3,2-1 2,0-2 14,-3 2-16,5-5-13,-5 3 13,2 0-3,1 0-10,-3-2 0,5 1-3,-4 2 16,-2-3-1,4 1 11,0-1-23,-5 1-3,5-3 16,-6 0 2,4 0-1,-3 0 2,0 0-3,0 0 11,1 0-11,-1 0-29,0 0 29,1-3 1,-3-1 12,2 1-13,-2-4-13,1 4 10,-2-3-16,1 0 19,3 1 1,-6-4-1,8 2 0,-6-1 0,4-1 0,0 1-1,-4-1 0,-1 0-3,3 1 3,-6-2-1,2 0 2,-4 3 16,0-2-13,2-1-2,-4 0 1,-1 1 8,1-1-9,1-1-2,0-2 2,-3 0 1,2 1 27,2 0-25,-4 1 18,-2 0-9,0-1 19,3-2-31,0 2 31,-3 2-28,2-4 24,-1 3 1,-1 0-9,0-4-17,1 4 19,-1-2 10,-1-1-13,-1 1 13,0-2-19,-4 0 19,4 2-31,-4-1 38,2-1-23,0 0 15,-2 3-8,0 0 6,0-1-17,0 2 30,0-1 2,0-1-25,0-1 10,0 0-1,0 2 7,0-2-34,-4-1 44,2 0-17,0 1 4,-2-1-4,2 1 1,-3 1-27,1 1 39,2 0-25,-2 0 12,-3-2-26,3 1 23,-2 0-22,1 0 1,-1-1 15,0 1-4,0-1 18,-4 2-31,4-3 12,0 2 4,0 0-5,0 0 9,2 1-6,-6 0 15,6 3-12,-4-3 9,2 4-27,-1-5 25,-1 2-26,-3 0 19,5 0 0,-3-1 23,-1 0-42,-1 1 0,2 0 19,-1-1-16,0 0 5,-4 1-7,4 0-2,-5-3 0,-2 1 1,2-1 19,-2 0-17,0-3 17,-1 2-17,-2 1 7,-1-1-9,-3-2-3,-1 3 3,-2-1-2,-12-3-32,-14 1-54,-6 6 6,-10 9-12,-3 2-63,-2 9-55,-13 13-103,-8 7-150,16-4-506,-6-1-660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2-10-13T19:13:44.78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8814 11605 235,'0'0'564,"0"0"-294,0 0-178,0 0-27,0 0 52,0 0 26,-8-9-16,8 7-39,0 2 0,-2 0 6,2-2-7,0 2-12,0 0-7,0 0 10,-2 0 0,2 0 6,-3 0 0,1 0-19,2-2-17,-2 2-16,0-1-12,2 1-18,-2 0 0,2 0-1,0-3-1,0 3 0,0-1 0,0 1-2,0-2-18,0 2 4,2-3 6,7 2 7,1-3-11,3 1-50,4 3 28,2 0 36,-3-3 0,4 3-90,-5 0-72,-2 0 3,-5 0 157,-2 6 2,1-1-2,-3 0-28,-2 0 30,0 1 0,-2-1-45,0 1 0,0 2 11,0 2 34,0 1 36,-4 3-36,-4 0-127,-1 1-29,-3-1 16,1 3 56,-4-1 35,3 1 47,-4 0-28,4 3 14,-4-2 13,4 1-7,-1-3 10,1 1 23,1-2-22,2-3 18,5-2 4,0-3 3,2-1 10,2-1-7,0-1-29,0-2-36,0 2 33,0-1 3,4-3 15,2 3 37,3-1-19,4 0 39,-1-1 12,1 1 49,0-2 4,0 2-46,-1-2-33,-2 3 17,4-1-24,-4-1-48,1 1 16,-2 0-19,-1 0 0,-2 0-2,1 0 2,-3-2 0,0 1 2,0-1 11,3 0 19,-3 0-12,0 0-20,-1 0 0,-1 0 0,-2 0-20,2 0-25,-2 0-68,0 0-69,0-1-58,0-3-47,0-2-84,0 3-317</inkml:trace>
  <inkml:trace contextRef="#ctx0" brushRef="#br0" timeOffset="639.9453">9188 11371 162,'0'0'326,"0"0"-46,0 0-100,0 0-56,0 0-33,0 0-10,0 0 23,0 0 13,0 0-9,0 0-11,13 9 14,-9-3-36,2 0-33,1 1-15,1 4-25,-2-2 15,8 6 19,-4-1-16,0 3-7,1 3-13,2 1 32,-1 6-32,-3-5 10,2 3-10,-3 4 11,1 0-11,1 6-3,-2 4-10,2-3 13,-4-4-6,0 0 22,-2 0-18,0 1 2,-2-1 0,0 1 1,-2-3-1,0 1-2,0-2 0,0-1-34,0-3 34,-2-6-40,-4-4 42,2 0 3,-4 3 16,-6 0-15,4 2 15,-2-3 10,1-1 10,-4-4 39,4-1 26,1-4 3,-1 1-1,2-3 10,1 0 13,2-4-13,2 0-13,2-1 0,2 0-1,0 0-9,0 0-20,0 0-15,0 0-18,0 0-40,0 0-26,0 0-18,0 0-39,0 0-77,0 0-93,0 0-147,0 0-414,0 0-726,0 0 1444</inkml:trace>
  <inkml:trace contextRef="#ctx0" brushRef="#br0" timeOffset="4775.9039">9939 11422 421,'0'0'599,"0"0"-494,0 0-105,0 0-26,0 0 26,0 0 81,0 0-16,0 4-29,0-3-24,5-1-12,-1 5 0,0-3 14,0 0-11,5-1 27,-3-1 18,3 0 57,-1 0 28,5 0-6,2-1-30,-1-5-51,6-2-1,-5 0-26,-3-1-19,1 0-20,-2-1-38,-3 0 9,-6-2 49,2 1-78,-4 0 13,0 1 62,0 1-14,-2 4-38,-4-2 55,-2 3 0,-1 2-16,-4 2-4,3 0-6,-3 0-39,1 2 20,-2 6 12,2 0 10,-3 4 20,2-1 2,1 0 1,1 3 33,-2-1-11,7 2 7,-3 0-28,3 3 14,2-2-4,2 4-11,0-3-4,2 0-22,0 0 10,0 1-7,4-1 4,4-2 16,3-1-1,1-1-15,4-2 3,0 0-37,4-3-2,-4-1 16,4-4 10,-1-1-30,0-2-29,-2 0-16,-3-3-4,4-6-3,-4 1-29,-3-1-26,2 0-26,-7-2 35</inkml:trace>
  <inkml:trace contextRef="#ctx0" brushRef="#br0" timeOffset="5277.4448">10153 11550 253,'0'0'150,"0"0"-150,0 0 0,0 0 43,0 0 61,0 0-9,0 0-30,0 0-39,0 0 13,-82 97-13,78-80 13,2 1-6,-3 1-33,5 2 0,0-1-20,0-2 17,0 2 0,7-3-10,1-2-3,3-1 15,0-6 2,1 2-2,4-4-20,-4-1 4,2-2 1,4-3 14,-4 0 2,4 0 0,-1 0 16,-1-6 23,2-3 20,-2-1-7,0-2-16,-2 1-10,1-5 0,0 2-10,-2-2-13,-3-3 11,1 0-12,-4 0-4,-3 0 2,-2 0-46,0 0 26,0 4 20,-2 1 12,0 4 11,0 4 29,0 2 20,0 4-7,0 0-3,0 0-23,0 0-23,0 0-16,0 4-26,0 4-42,0 4 68,2 3 87,2 2-16,4 8-61,2-2-8,0 2-2,0-2 17,-1-3-17,4 1-22,-1-1-37,-1-3 10,-3-2-9,1-3 6,-2-5 13,-3 0 26,-2-2-20,-2-3 33,0-2 0,0 1 59,0-1 29,-2 0 45,-7 0 7,-2 0-140,3-1-81,-5-3 81,3-2 32,-3 0 24,4 3-40,-1-3-16,2 2 13,1 0-13,2 2-36,1 1 10,4-2-29,0 0-85,0 0-92,6 0-87,2-2-212</inkml:trace>
  <inkml:trace contextRef="#ctx0" brushRef="#br0" timeOffset="5998.5535">10744 11564 1150,'0'0'71,"0"0"-71,0 0-32,0 0 32,0 0 143,0 0-10,0 0-45,0 0 0,0 0-13,0 0-33,-59 91-42,57-75-13,-1 1 13,1-2 0,2-1-3,0-4 3,0 2-3,0 0-1,5-5 2,-1 0-32,2-1 33,0-1-21,1-1 19,-1-4-53,3 3 24,-3-3 19,3 0-49,1 0-13,-2 0 7,6-5 12,-4-2 24,2-4-17,2 2-13,-2-3-58,1-1-21,0-1-38,-2 1-7,-1 0 46,-4-1 68,0 3 43,1 3 0,-4 1 16,-1 1 13,-2 4 127,0 2 75,0 0 29,0 0-48,0 0-36,0 0-56,0 4-78,0 1 0,0 5 0,-2 2 55,2 1 0,0 1-67,0 0-1,0-5 0,0 4-6,2-3 5,2-1 2,2-4 0,0 2 1,0-5 34,3 4 3,2-5 0,-1 0-9,1-1-8,2 0-19,-3 0-1,3 0-2,-3-1-56,2-3 14,-2 0 3,0-4-23,-1 0-19,2 2 19,-1-4-13,-1-3 10,-3 4-17,5-4-9,-5 2 13,-2 1 36,1 3 42,-3 2 13,0 2 49,-2 1 45,0 2 7,0 0-13,0 0-16,0 0 3,0 0 0,0 0-30,0 5-3,0-2 11,0 2 15,0 3 3,0 2 4,0-1-17,0 2-25,0-3-1,0 1-12,2 0 19,0 0-20,2-1-32,2-1 3,1-2-3,2 2 12,-1-1-11,-2-4 12,2 1-13,4-1-26,-2-2-45,1 0-82,-1 0-61,5-5-56,-2-3-33,-3-8-130,-1 5-304</inkml:trace>
  <inkml:trace contextRef="#ctx0" brushRef="#br0" timeOffset="6185.0656">11143 11412 1964,'0'0'94,"0"0"-94,0 0-136,0 0 136,0 0 3,0 0-3,0 0-78,0 0 75,0 0 3,0 0 0,22 46 0,-14-33-296,0-4-85,-1 0-101,-3-4-154</inkml:trace>
  <inkml:trace contextRef="#ctx0" brushRef="#br0" timeOffset="7244.7083">11345 11690 1047,'0'0'42,"0"0"-13,0 0-9,0 0 123,0 0 13,0 0-29,0 0 0,0 0 45,0 0 10,0 0-75,0 0-52,102-39-26,-92 26 17,1-2 18,-5-3-12,3 2-7,-3-4 1,-1 1-45,-1-2-1,0-2-33,0 0-60,-4-6 54,0 5 0,0 1-26,0-2 13,-4 7 51,0-6-28,-2 5-55,-1 3 16,0 3 68,1 4 3,0 1-3,2 5-39,-3-2 39,5 5 28,-2-2-27,2 2-2,0 0 0,0 0-31,-3 4-14,3 6 46,0 3 10,0 6 22,2 0-28,0 8-4,0 4 0,0 6 0,4-6 9,5-7 18,-5-4-25,2-6 6,1 3-8,1 0 0,3 4 0,-3-1 0,3-2 0,-3 0 0,0-3 23,4-2-23,-4-2-1,0-2 1,-1 2 9,-1-5-9,3-3 13,-5 1 20,0-2-7,0-2-23,1 0 33,-1 0 3,-2 0-1,2-2-5,0-3-27,1-1-6,-1-4-16,0-2-19,1-1-34,-3 0-12,2-2 36,-4-3-17,2 3-6,-2 0 68,2 4 14,-2-1-13,0 4 11,0 1-11,0 3 32,2 0 32,-2 1-26,2 3-39,0 0-36,0 0 0,2 0 36,4 0 23,-2 0-23,2 0-1,-2 0 0,3 0-1,0 0 2,-1 3 0,0-1-16,-1 0 16,-1 0 10,-2-2-10,1 2 0,-3-2 0,0 0-2,-2 0-1,0 2 1,0-2 2,0 1 22,0 3-18,0-2 18,0 4 40,0 0 12,2 3-15,0-1-33,-2 2-26,2-1-13,1-2 13,-1 3 2,2-3-2,0 1-1,0-1-2,2-2 3,1 1 35,0-3-12,-1 1-4,0 0-6,0-2 16,0 0-12,4-2 12,-2 2-3,-2-2-25,0 0-1,1 0 13,-3 0-11,0 0-2,1 0-1,1-4-19,-2-2-2,3 1-14,-1-5-6,0-1-10,0-3 4,2-1-1,-2-2 20,0 2-4,-2-3 30,0 5-23,0-1 0,0 3-16,1 1 23,0 3 15,-1 1-22,0 1 13,-2 1 13,2 1 23,2 2 6,-1 0-9,1 1-19,3 0 1,-3 0 10,1 0-12,-1 0-1,-2 5 1,2-1 3,-2 7 55,1 2-15,-3 1 15,0 3 13,-2 0-32,0 3-3,0-3-17,0-1-6,0 0 23,0-2-36,3-5 19,-3-2-18,0-1-1,2-2-1,-2-1 0,2-3 1,0 0-1,0 0 0,-2 0-70,2 0-39,2-5-72,0-4-162,0-6-174,-2 1-638</inkml:trace>
  <inkml:trace contextRef="#ctx0" brushRef="#br0" timeOffset="7433.6908">11835 11290 2836,'0'0'257,"0"0"-256,0 0-1,0 0 95,0 0 1,0 0-73,0 0-23,0 0-67,0 0-7,-6-4-25,6 4-45,0 8-69,4 3-32,5 2-218,-3-1-256,9 2-528</inkml:trace>
  <inkml:trace contextRef="#ctx0" brushRef="#br0" timeOffset="8341.2896">12647 11625 1055,'0'0'368,"0"0"-264,0 0-100,0 0-4,0 0 0,0 0 39,0 0-4,0 0-12,0 0 3,0 0 0,0 0-14,116-104-11,-105 93 0,-5-5-1,-2 2-2,-2 2 2,-2 0 0,0 1-40,0 2 40,-4 3 20,-2 2 38,0 3 7,-1-2-52,0 3-11,1 0 24,2 0-23,0 0-3,0 3-52,-3 4 52,3 4 4,-3 0 64,1 6-41,4-3-27,0 3-1,0 0-28,2 1 12,0-3-9,2 2 26,4-1 0,3-3 2,4 0 6,-1-3-7,4-2 0,2-2 3,0-5 31,2-1-14,0 0-21,1-3-39,0-7-39,0-4 19,1-1 1,-4-2 6,0-5 0,-1-4-26,-5-3 48,-1-6-48,-4 4 0,-5 4 52,-2 2 16,0 7 10,0-2 17,-7-1-1,0 3 36,-1-1-52,0-2 120,-1 4-15,1 2 21,-1 3-28,3 2-23,1 3-53,-1 1 17,2 2 7,0 3-30,0 1 10,0 0 6,-1 0-15,0 0-17,1 0-30,0 1 30,2 5 2,-2 4 40,2-1 6,-2 7-2,2 4 19,0 0-33,2 3-29,0 2-4,0-4 2,4 4 14,2-1 1,2 1-16,5-1 2,0-2-1,2 1 2,0-2 10,2 0 6,-3-2 27,4-2-30,-4-2 3,2-1 20,-4-4-13,-2-3 29,-1 0 6,2-4-25,-3 1-1,1-3-22,-3-1 9,2 0-15,1 0-7,0 0-71,1 0-19,-2 0-53,4-3-60,-2-2-141,2-2-82,-3 1-151</inkml:trace>
  <inkml:trace contextRef="#ctx0" brushRef="#br0" timeOffset="9337.6996">13472 11544 214,'0'0'620,"0"0"-464,0 0-143,0 0 10,0 0 49,0 0 64,0 0 24,0 0-10,0 0 15,0 2 17,0-2-26,0 0-23,2-3-13,2-3-29,3-5-91,-3 2-52,5-6 13,-3 0-26,2 1 39,6-1-42,-4 4-32,-2 1 25,3 3 13,0 2 14,-3-1 2,3 5-6,-5 1 7,5 0 6,-3 0 6,-1 7 4,1-2-13,-4 4 42,2 3 25,1 0 17,-2 3 7,-3-2-36,-2 0-12,0 1 0,0-1 14,0-1 11,0-5-23,0 1-3,0-5 33,0 0 2,0-2 30,0-1-9,0 0-8,0 0 7,0 0 10,0 0 0,0 0-52,0-5-13,0-5-126,4-1-89,0-2 66,2-2 48,-2 2 99,5 0-14,-2 1-4,-1 2-68,0 0 66,-2 4-4,2 2-14,-3 4 1,1 0 33,0 0 6,3 2 29,-3 7 23,-2 1 26,0 2-6,0 3-13,0-2-27,1 2-16,-1 1 10,0-1-15,-2-1-9,2-1 22,-2-5-24,0-1-3,0-3 3,0 0 15,0-4 11,0 0-6,2 0-20,-2 0-4,2 0-57,0-4-34,2-6-15,5-1-56,0-3-49,-1-1 32,2 0 59,6 1 56,-4-3-66,-1 4-74,4-1 87,-5 5 121,1 1 88,-3 5-49,3-2 101,-4 5 82,-1 0-17,-2 0-42,-2 0-49,0 3 13,0 4 33,0 0 74,-2 4-69,2 0-77,-2 0-20,2 1-35,-2-1-32,0-1-1,2-1 26,-2-1-26,2-2 1,4 0 1,-2-2-2,0-1-78,2-1-217,2-2-37,5 0-20,-2 0-234</inkml:trace>
  <inkml:trace contextRef="#ctx0" brushRef="#br0" timeOffset="9665.7727">14292 11332 642,'0'0'802,"0"0"-695,0 0-107,0 0-13,0 0 13,0 0 98,0 0-40,0 0-15,0 0 41,0 0 23,-66 44-58,59-28-7,-1-1 3,0 0-42,-1 0 13,2 1-15,3-4 35,0 3-33,2-1-3,2 0 0,0-3 0,0 1-13,0 0-2,4-3 14,2-1 2,3-1 17,0-2-15,1 2-3,1-6-29,3 4 13,4-5-23,0 0-78,6 0-58,0 0-115,-1-6-123,-4-1-239</inkml:trace>
  <inkml:trace contextRef="#ctx0" brushRef="#br0" timeOffset="10352.6945">14703 11351 968,'0'0'391,"0"0"-309,0 0 25,0 0 10,0 0 49,0 0-46,0 0-58,0 0 2,0 0-15,0 0 0,0 0-7,-61 8 6,52 4 4,1-1-23,2 4-16,-1-2-11,3 4-4,0-1-15,2-1-25,2 0 19,0 1 10,0-3 10,2 2-45,4-6 5,3 0 41,1-1-14,0-3 14,6-1-24,-4-2 13,6-2 12,-2 0-25,1 0-19,5-4-24,-6-3-9,4-3-32,-6-2 0,4-3 9,-4 0 3,-1-4-13,0 0 53,-5-2 45,-1-1 10,-5-2 6,0 2 16,-2-4 20,0 1 14,0 2 12,0 2-7,-2 0 72,-2 2-104,-1 0 36,-1 2 3,2 2 6,-3 1 17,3 1-87,0 4 61,-1 1-26,3 0 12,0 4 1,0 1 29,0 2-20,0 1-48,2 0-10,-2 0-26,2 0-7,-2 0-6,2 0-9,-4 1-7,2 7 55,-2 4 5,-2 2 8,4 1-13,2 4 3,0 2-3,0 0 0,0 0-6,10 1 19,-4-2-10,2 1-3,0 1 2,3-4 17,0 1-19,-1-1 0,-1-3 16,3-1-13,0 3-3,-2-5 3,0 3 19,2-5-22,-2 4 0,-2-1-13,3 1 13,0 1 3,-1-1-3,-1-3 1,-1 0-2,-2-1 3,3-2 19,-2-2-18,-3-3 10,0 1-11,-2-2 27,2-2-9,0 2-20,-2-2 0,2 0 18,4 0-7,-4 0-11,0 0-29,0 0-33,0-4-41,0-2-76,2 1-78,-1-3-81,2-2-98,-3 4-321</inkml:trace>
  <inkml:trace contextRef="#ctx0" brushRef="#br0" timeOffset="10731.1803">15516 11046 1365,'0'0'598,"0"0"-598,0 0-29,0 0 29,0 0 97,0 0 0,0 0-32,-44 110-29,37-69-14,5-1 8,2-2-1,0-2-26,0-9 3,0-8 7,0-3-6,2-1 28,3 0-5,1 1-14,3 4 13,-1-3-7,1-1 1,1-3-7,3 0 7,-2-3-20,-1-1 0,0-5-3,4 1-45,-2-5 10,1 0-92,2 0-25,-2 0-75,1-8-88,2-6-89,-4-7-127,0 3-172</inkml:trace>
  <inkml:trace contextRef="#ctx0" brushRef="#br0" timeOffset="11189.4723">15705 11110 861,'0'0'482,"0"0"-463,0 0-19,0 0 0,0 0 79,0 0-79,0 0-53,0 0 53,0 0 43,0 0 38,18 7-29,-12-5-3,0 1-3,1 0-20,-3-2 52,4-1 9,1 0 4,0 0-16,-1 0-20,2 0-23,4 0-19,-4 0-12,0 0-1,1 0-3,0 0 0,-5 0-10,0 0-3,-1 0-10,-3 0-16,2 0-1,-2 4 28,0 0 15,0 1 23,0 3 58,0 3-26,3 3-32,-3 1 19,0 2-19,0 2-22,1 1 2,-1 1 17,-2-2-19,2 2-1,0 0 9,-2-2-9,2 1 20,-2-4-20,0 1 0,2-2 0,-2-1 10,0-3-10,0 0 19,0-3-18,0 0 2,0 0-1,0-4 31,2 0-30,-2-1 10,2-1 3,0 0-16,-2 0-11,2-2-15,-2 0-29,0 0-13,2 0-16,-2 0-23,0 0-62,0 0-19,0 0-4,0 0-23,0-4-68,-2-3-174,-2 0-42,6 23 496</inkml:trace>
  <inkml:trace contextRef="#ctx0" brushRef="#br0" timeOffset="11389.846">15731 11326 1294,'0'0'598,"0"0"-598,0 0-165,0 0 165,0 0 130,0 0 13,0 0-46,0 0-22,0 0-7,0 0-23,95 27-19,-79-25-23,-2 0-2,-3-2-1,1 0-34,-1 0-67,0 0-35,-3-4-140,2 1-105,2-5-81,-6 4-233</inkml:trace>
  <inkml:trace contextRef="#ctx0" brushRef="#br0" timeOffset="12626.9944">16151 11239 466,'0'0'584,"0"0"-291,0 0-117,0 0 9,0 0 75,0 0-14,0 0-71,0 0-68,0 0-17,0 0-32,14 0-37,-6-2-21,0 0-20,4 0 19,4 0-15,-4 0-13,-1 2 13,0 0 3,-3 0 10,1 0-26,-3 0 9,0 0 4,-2 4-10,3-2 10,-5 0 13,1 0-23,-1-2 0,0 1 0,-2 2 10,2-3 13,-2 0 3,0 0 2,0 0 27,0 0 0,0 0-3,0 0-3,0 0-7,0 0-3,0 0-13,0 0 1,0 0-1,0 0 1,0 0-1,0 0-1,0 0 1,0 0-1,0 0-1,0 0-1,0 0-1,0 0 2,0 0-1,0 0 1,0 0 0,0 0-2,0 0 2,0 0 1,0 0 0,0 0-1,0 0 0,0 0 0,0 0-1,0 0-10,0 0-4,0 0 14,0 0-10,0 0 13,0 0 0,0 0 2,0 0-2,0 0 0,0 0-1,0 0 0,0 0 1,0 0 2,0 0 1,0 0 0,0 0 10,0 0 3,0 0-3,0 0-10,0 0-3,0 0-29,0 0-33,0 0-51,0 0-75,0 0-104,0 0-33,0 0-59,0 0-144,0 0-17</inkml:trace>
  <inkml:trace contextRef="#ctx0" brushRef="#br0" timeOffset="14498.2386">15739 10981 677,'0'0'346,"0"0"-206,0 0-39,0 0 3,0 0-7,0 0-25,0 0-7,0 0 7,0 0-4,0-14-19,0 14-17,0 0-6,0 0 16,0 0 7,0 0 6,-2 0 13,2 0 4,0 0-20,0 2-17,0 4-15,-2 2 41,2 3 4,-2 2 26,-2 7-43,0-1-16,-3 2-22,1 2-10,1-3-19,1 0 2,2-2 16,0-2 0,0 0 0,2-3-12,-2-2 12,2 2 1,0-7-1,0 2-2,0-2 0,0 0-14,0-3-2,0 1 19,0-2 2,0 0-2,0-1 0,0 1-13,0 1 0,0-3 0,0 1 1,0 2 10,0-2-10,2 1-1,2-2 10,0 2-16,1-2-7,3 0 26,1 3 21,-1-3-5,1 0-16,1 0 0,1 0-26,-2 0 6,-1 0 1,0 0 3,0-3-10,2 1-3,-4 2 0,0-2 3,-2 2 6,0 0-9,-2 0 10,1-1 6,-1 1 9,0 0-28,0-3-33,1 3-49,-1-1-15,-2-2 2,2 0-10,0-3 4,2-2-108,-2 1-23,0-3-88,0-2 42,-2 5 124,-25 67 186</inkml:trace>
  <inkml:trace contextRef="#ctx0" brushRef="#br0" timeOffset="14767.8067">15856 11127 309,'0'0'323,"0"0"-187,0 0-38,0 0 33,0 0 31,0 0 5,0 0-14,0 0-49,0 0-49,0 0-26,-2-1-3,2 7 13,-2 1 88,0 7 0,0 4-4,0 5-52,0 9-19,2 6-26,0-4-3,0-7-21,0-8-2,0-6-1,0 2 0,0 3 1,2-1 2,0-2 11,0-1-11,0-5-2,0-1 1,-2-5 2,2 1 0,-2-1 14,0-2-5,2-1 5,-2 0-1,0 1 0,0-1 3,0 0-19,0 0 0,2 0-113,-2 0-55,3-5-53,1-2-88,4-7-62,-1 5-759,-33 42 1040</inkml:trace>
  <inkml:trace contextRef="#ctx0" brushRef="#br0" timeOffset="15387.5508">16062 11180 929,'0'0'183,"0"0"-125,0 0 14,0 0 61,0 0 76,0 0 25,0 0-36,0 0-39,0 0-43,0 0-41,0 0-33,2 0-26,-2 0-13,0 0 17,2 0 9,0 0 6,2 0-19,3 0-13,2 0 22,1 0-22,3 0-3,0 0-2,0 0-14,-3 0 3,0 0 10,4 0-10,-4 3 12,-2 1-1,1-2-17,0 2 6,-3-3-16,-2 2 16,0-2 11,-2 1-11,1 2 12,-1-2-12,2 0 13,-4 1-20,2 4 4,-2-2 16,0 1 0,0 2-1,0 1 1,-6 0 0,-1 3-1,-1-2-2,0-1-43,-6 3-44,4-3 5,-2 2 53,-2 0 6,2-2 10,1 0 15,1 1-19,-1 0 7,5-4 11,1 5-14,1-3-7,4-1 22,-2 1-1,2 2-18,0-2 20,0-1 10,2 0 13,4 1-23,1-1 39,3 2 16,3-4-13,-2 0 26,1 0-9,6-3-14,-4-2-13,6 3-6,-4-1-3,1-2 6,1 0-13,-4 0 0,2 0-3,-4 0-10,-4 2 17,-2-2-7,2 0-12,-6 0 1,0 0-1,-2 0 2,2 0 13,-2 0-12,0 0 8,0 0-12,0 0-2,0 0-30,0 0-52,2 0-84,0 0-98,4 0-101,2 0-8,3 0-51,0-4-279,-53 8 588</inkml:trace>
  <inkml:trace contextRef="#ctx0" brushRef="#br0" timeOffset="15602.1919">16623 11491 1809,'0'0'240,"0"0"-240,0 0-39,0 0 39,0 0 153,0 0-72,0 0-42,0 0-20,0 0 7,-7 109-3,7-98-21,0 1-1,0-5-1,0 1 0,2-4-20,1-2-103,-1 0-91,4-2-97,0-2-86,5-9-30,-2 1-294</inkml:trace>
  <inkml:trace contextRef="#ctx0" brushRef="#br0" timeOffset="16034.7401">16782 11003 2146,'0'0'113,"0"0"-113,0 0-211,0 0 169,0 0 42,0 0 68,0 0-16,0 0 13,0 0 39,0 0-20,53 53-45,-42-48-36,-1 1-2,-4-1 1,3-1-1,-3-2-1,3 2-2,-3-2-11,3 2 0,-3-2 11,0 1-63,3 1 20,0 0-7,-3 0 23,-2 1-3,2-1-11,-2 1-2,1 3 44,2 2-15,-5 4 15,0-1-2,0 3 2,-2 2-1,0 1 4,0 1-2,0 0 4,0 2 15,0-3-18,0 1 19,0 2 22,0-3-3,0 1-7,0-2-29,0-1 10,0 1 2,2-2-14,0 0 33,2-2-33,-2-1 14,0-4-12,3 1-3,-1-3 2,-2-3 11,2 1-13,-2-5-9,0 0-111,-2 0-62,3 0-68,-3-5-36,0-5-66,0-4 62,-7 0-94</inkml:trace>
  <inkml:trace contextRef="#ctx0" brushRef="#br0" timeOffset="16200.847">16873 11318 1673,'0'0'428,"0"0"-421,0 0 9,0 0-16,0 0 100,0 0 56,0 0-14,0 0-10,0 0-48,0 0-55,121 8-29,-89-8-26,0 0-51,-6 0-84,-6 0-124,0 0-150,-1 0-92,-5 0-131</inkml:trace>
  <inkml:trace contextRef="#ctx0" brushRef="#br0" timeOffset="16555.2076">17285 11261 1161,'0'0'418,"0"0"-418,0 0 0,0 0 114,0 0 52,0 0-46,0 0-39,0 0-16,0 0-20,0 0-43,0 0-4,-23 111 1,25-95-15,4-3-10,0-4-3,3 0 27,2-1 2,-3-1 14,4-2-13,4-2 2,-4-2-3,6-1-29,-2 0 16,-3 0 10,4-4-26,-4-3 7,-3-3 22,4 0 26,-6-1 0,0-2 6,-4-2 40,-2 3-17,-2-2 2,0-1-56,0 1 14,-2 1 66,-6 2-29,-2-2-23,-4 4-13,0-3-16,-1 4 0,-4-1-110,4 3 84,-4 0 24,4 1-11,-2 2 0,2-1-10,3 4-2,-2-1 8,4 1-2,4-1-59,2 1-77,1 0-73,1 0-45,2 0-36,0-3-118,2-1-167</inkml:trace>
  <inkml:trace contextRef="#ctx0" brushRef="#br0" timeOffset="16836.6216">17508 10954 828,'0'0'678,"0"0"-639,0 0 45,0 0 76,46 134 5,-26-96-45,-4-4-19,4-3 28,-1 4-38,2-1 16,-2 2-49,3 0-23,-6-4-6,4 1 4,-8-5-33,-3-8-2,-5-7 1,0 1 1,-4-1 0,2 2-1,-2 2 1,0-8 0,0 2 2,0-5-2,-4-1-3,0-1-126,0-4-65,2 0-13,-3 0-82,5 0-82,0-2-62,0-2-255</inkml:trace>
  <inkml:trace contextRef="#ctx0" brushRef="#br0" timeOffset="17010.1819">18020 11426 1912,'0'0'451,"0"0"-432,0 0 7,0 0 84,0 0 3,112-14-39,-93 12-55,3-3-16,-6 3 0,0 0-3,-2 0-81,-3 0-135,-3 1-180,1-2-169,-7 0-109,0-1-34</inkml:trace>
  <inkml:trace contextRef="#ctx0" brushRef="#br0" timeOffset="17198.8673">17927 11252 1388,'0'0'368,"0"0"-368,0 0 0,0 0 169,0 0-4,0 0-45,0 0-45,0 0-10,111 12-23,-91-11-16,-4-1-24,6 2-2,-5 0-110,2-2-156,-2 0-218,-4 0-190</inkml:trace>
  <inkml:trace contextRef="#ctx0" brushRef="#br0" timeOffset="17655.5092">18501 11240 1393,'0'0'230,"0"0"-230,0 0 0,0 0 120,0 0 107,0 0 36,0 0-108,0 0 10,0 0-74,0 0 5,49-89-41,-47 77-36,2 0-3,-2 2-16,4-2 49,-4 0 8,0 3-5,0 1-7,-2 3 0,0 1 9,0 1-9,0 0-7,0 1-19,0 2-3,0 0-3,0 0-13,0 0-12,0 0-23,0 0-16,0 0 6,0 2 4,0 8-1,0 3 42,0 6 51,0 5-32,-2 7 7,2 5-26,0-4-2,0-4-1,0-10 0,0-4-10,2 4 12,2 1-1,0 0-14,-2-2 16,2 0 1,0-3 1,0-3 11,1-2-13,0-1 1,-3 0-1,2 0-16,-2-3-20,2-1-37,-2 0-75,0-3-42,0 2-62,3-3-88,-1 0-151,2 0-43,1-4-222</inkml:trace>
  <inkml:trace contextRef="#ctx0" brushRef="#br0" timeOffset="18054.2769">18780 11038 1432,'0'0'283,"0"0"-269,0 0-12,0 0 67,0 0 107,0 0-11,0 0-55,0 0-32,0 0-29,0 0 38,8 18-10,-8-5-57,-2 2-7,-2 2 0,0-1-12,-3-3 1,3 2 11,0-2-2,1 1-10,1-1-1,2 0 0,0-1 0,0-1-1,0 1-1,2-1 2,5-1 0,-3-3 2,3 1 1,-1 0 10,0-2-11,2 0 0,4-1-2,-2-1 0,2-2-13,4-1-22,-4 2-11,3-3 14,2 0-20,-2 0 10,4 0 10,-2 0 0,5 0-17,-4-3 4,4 0 19,-3-1-23,2 2-25,-4-1-40,-1-1-35,0-2 3,-6-1-53,3 2 7,-2-2-98,-3-1-23,-3 2-176</inkml:trace>
  <inkml:trace contextRef="#ctx0" brushRef="#br0" timeOffset="18407.7348">19060 11110 965,'0'0'518,"0"0"-505,0 0-13,0 0 71,0 0 82,0 0 13,0 0-43,0 0 46,0 0-10,0 0-69,-6 79-9,4-66-42,-3 4 12,3 3-31,-3 1 2,1 0 4,2 2 16,0-1-19,0 2 15,2-3-3,-2 0-34,2-1 1,0-2 1,0-1 10,0-1 3,0-3-16,0-2 1,0-1 13,0-3-11,0-1-2,0-5 0,0 5 0,0-6 16,0 1-5,0-1 1,0 0 3,0 1-13,0-1 10,0 0-13,0 0-15,0 2-33,0-2-71,0 2-45,4-2-111,0 0-293,-2 0-503,-12-6 397</inkml:trace>
  <inkml:trace contextRef="#ctx0" brushRef="#br0" timeOffset="20089.5014">19584 11412 1283,'0'0'303,"0"0"-261,0 0 26,0 0 72,0 0 55,0 0-13,0 0-50,0 0-54,0 0-20,15 0 10,-4 0 13,-1 0-17,3 0-12,4 2-30,0 2 4,3 0 16,0-1-10,4-1-6,-3 1-1,5-1-23,-1 0 2,-2-2-1,3 0-3,-5 0-2,0 0-34,-2 0-21,1 0-30,-8 0-42,0 0-29,-2-2-43,-6-3-52,-2 0-30,-2-3-32,0 4-226</inkml:trace>
  <inkml:trace contextRef="#ctx0" brushRef="#br0" timeOffset="20470.3079">19756 11264 729,'0'0'743,"0"0"-606,0 0-82,0 0 91,0 0 88,0 0 6,0 0-43,0 0-65,0 0-64,0 0-29,-4-7-26,6 7-13,0 0-17,2 0-3,1 0 20,3-2 61,3 2 23,3-1-26,6-1-7,-2-2 1,6 0-1,2 0-32,-1 1-3,1-1-3,0 2-13,-4-3-2,4 5 0,-7-3-11,3 3 11,-6-2 1,0 0-1,-4 2-11,-6-1 10,0 1 3,-4 0 2,1 0 14,-1 0 3,-2 0 16,0 0 3,0 0-2,0 0-14,0 0-22,0 0-12,0 0-13,0 0-23,0 0-42,-2 0-54,2 0-69,0 0-103,0 1-242,0 3-232,0-1-242,2-11 1029</inkml:trace>
  <inkml:trace contextRef="#ctx0" brushRef="#br0" timeOffset="23617.9306">20402 11076 199,'0'0'293,"0"0"-208,0 0-42,0 0-43,0 0 26,0 0-23,0 0 23,-54 104 29,52-93-25,2-2-14,0 1-15,0-2 22,0 0 6,2-3 7,5 1 10,2 0 45,-3-3 20,2-1-10,1 0-13,-1 0-4,3-2 7,-2 0-3,-1 0-10,2 0-32,-1 2-23,0-2-7,-1 1-15,-2 1 1,0 2-2,3-1-2,0-2-14,-1 3 14,3-1 2,-3 0 0,3 1 13,0-4 6,1 2 1,1-2 22,2 0-23,-1 0-2,4-2-17,-6-2-25,1 1-86,0-2-61,-5-1-33,-3 0-40,-1-3-35,-2 3-157</inkml:trace>
  <inkml:trace contextRef="#ctx0" brushRef="#br0" timeOffset="23900.8768">20597 11132 258,'0'0'397,"0"0"-312,0 0 65,0 0 29,0 0 20,0 0-46,0 0-55,0 0-11,0 0-25,0 114-36,0-93-25,0 4 19,0-2-20,0 0 1,0-2-2,0-1 7,2-3-7,-2-3 2,2-2-1,1 0 0,-1-3-16,-2-1 16,2-1 0,-2-1-2,2-2-7,-2 0 9,2-3 2,-2 2-2,2-1-32,-2-2-59,2 0-52,-2 0-33,2 0-72,0 0-61,0-2-122</inkml:trace>
  <inkml:trace contextRef="#ctx0" brushRef="#br0" timeOffset="24476.8891">20771 11093 1372,'0'0'134,"0"0"-134,0 0-63,0 0 63,0 0 2,0 0 1,0 0 26,0 0 56,0 0 35,0 0-45,55 14-29,-37-11-43,-2 4-2,1-5 1,-2 4 0,0-4-2,-3 3 0,2 0-24,-6 0 11,0 0-3,0 2-3,0 2-4,-4-1 23,0-1-2,-4 0-27,0 5 6,0-1-10,0 2 32,-6 1 1,-4 3 18,0-2-18,-2 1-7,-1 1-6,-2-2 13,4 0-1,-1-1-1,1-1 0,4-1 2,1-2 3,4-3 10,0 0-11,2-1-2,0 0-1,0 1 1,2-1 38,4 2 11,5-2-1,2 1 40,0-3 0,1 1-10,6-2-17,-4-1 7,4-1-19,-4-1-4,2 0-6,-4 0 6,-1 0-19,0 0 0,-4 0 3,-3 0-9,-2 0-1,-2 0 1,0 0 9,-2-1 0,2 1-3,-2 0-10,0 0-14,2-2-2,0-1-17,0 2-58,0-1-54,6-4-59,-2 1-71,2-2-92,0-2-105,1 3-238,-58 48 287</inkml:trace>
  <inkml:trace contextRef="#ctx0" brushRef="#br0" timeOffset="25239.0982">21380 11093 1140,'0'0'381,"0"0"-271,0 0-32,0 0 10,0 0 23,0 0-24,0 0-25,0 0-13,0 0 12,0 0 33,32-1-26,-21 2-36,3 5-15,0 5-17,-2-3-10,-2 1-4,4 3 12,-4 0 3,-4 2-2,3 1-14,-3 2 15,1 3 1,-5-4-1,0 1-1,-2-2-3,0 3 1,0-5 3,-2 1-1,-2-3 0,-5-2-15,3-1-20,-1 0-9,3-3-4,-2-1 7,2-2 13,0 2 6,-1-4 4,2 0 19,-1 0 0,4 0 29,-2 0-3,2 0 3,0 0-29,0-6-9,0 1 9,0-1 2,0-3-2,4-1 0,1-2 34,6-1-34,-3-2-1,3-1 1,4 1 23,-3-2-7,3 1-16,0 1 2,0 2 20,-3 0-22,4 1-16,-8 4-7,0 1 21,-1 2 0,-3 4-2,-4-1 4,0 2 26,0 0 3,0 0-6,0 0-4,0 0-1,0 0-18,-2 0-33,-3 0 7,-1 6 20,0 1 6,-2 6 45,-1-4 7,0 9-13,1 1-7,4-1-32,2 1-13,2 2 13,0-2 21,0 0-21,2-2 19,4-1 10,2-1-27,1-5 37,2-1-36,-3-1 30,3-3 34,2-1 1,-1-2-16,1 0-1,2-2-22,-2 0 3,-3 0-12,2 0-7,-2 0-12,-4-4-1,-2 0-36,2 1-31,-2-3-46,1 2-42,-1-3-39,1 3-36,-1-1-85,2-4-118,-2 4-192,7-5-86</inkml:trace>
  <inkml:trace contextRef="#ctx0" brushRef="#br0" timeOffset="25485.5266">22153 11240 2110,'0'0'359,"0"0"-346,0 0-13,0 0 65,0 0 48,0 0 3,0 0-20,0 0-9,0 0 3,0 0-13,127-3-30,-91 3-43,-2-2-4,-4 0 0,-2 2-4,-9-2-21,5 2-23,-4-2-42,2-1-51,-8 3 9,-3-3-45,-2 1-82,-5 0-72,-2 0-42,-2-5 5,0 1-316</inkml:trace>
  <inkml:trace contextRef="#ctx0" brushRef="#br0" timeOffset="25792.3721">22323 11069 95,'0'0'743,"0"0"-642,0 0-75,0 0 101,0 0 85,0 0 19,0 0-39,0 0-43,0 0-61,5 111-13,-3-87-4,-2-2-26,2 0-15,0-1-8,0-1-9,0-4 7,0 0 22,-2-2-16,2-2-14,0 0 43,-2-2-25,2 0-27,0-5 0,0 1 21,-2-3-24,2 1-13,-2 0 13,0-2 13,2 0 0,-2 0-12,0 1-1,2-3-1,-2 2-28,3 0-39,2-2-39,-3 3-36,0-2-68,0-1-65,2 1-69,0-1-52,0 0-184,-34-16 290</inkml:trace>
  <inkml:trace contextRef="#ctx0" brushRef="#br0" timeOffset="26649.7376">22682 10990 912,'0'0'602,"0"0"-553,0 0-49,0 0-12,0 0 12,0 0 75,0 0 19,0 0-16,0 0 75,0 0-85,31 23-6,-15-13-27,-4-3 11,3 3-29,2-3-15,-4 2 9,1-4-11,0-2 18,-4 2-17,0-3-1,4-1 20,-6-1-18,2 0-2,-1 0-23,2 0-28,-5 0 25,-2-1 22,2-1-12,-1 0-13,-3-1 6,0 3 20,0 0 2,-2 0-12,2 0-7,-2 0 4,0 0 3,0 0 11,0 3 2,0 6 40,0 5 38,0 3-16,0 1-44,0 2-17,0 0 1,0 4 18,2-2-19,-2 0-1,2 0 13,3 2 3,-3-2-15,0 0 51,0 1-30,3-2-21,-3 2 39,2-3-40,2-3-1,-2-1 1,2-1 4,-1-2-1,0-4 10,-1-2 9,-2-1-22,0-2-16,2-1 14,-2 1-1,0-2-17,0 0-12,0 0-20,0-2-29,-2 0-35,0 0-34,0 0-32,0 0-32,0 0-43,0-6-95,-4-5-176,-2 1 132</inkml:trace>
  <inkml:trace contextRef="#ctx0" brushRef="#br0" timeOffset="26857.7831">22767 11279 1311,'0'0'654,"0"0"-651,0 0-2,0 0-1,0 0 85,0 0 64,0 0 0,0 0-26,0 0-30,0 0-9,87 0-26,-69 0-13,4 0-43,1-2 1,-1 0-3,1-1 0,-2 0-36,3-1-54,-3 0-88,2-2-64,-2 3-148,1-3-59,-4 0-39,-2 3-164</inkml:trace>
  <inkml:trace contextRef="#ctx0" brushRef="#br0" timeOffset="27350.4275">23255 11145 258,'0'0'1133,"0"0"-915,0 0-75,0 0 22,0 0 4,0 0 35,0 0-26,0 0-58,0 0-43,0 0-29,-4-2-48,2 2-16,-2 8 0,2 1 16,-6 4-29,4 3 28,0 1-12,0 3-3,2-2 16,2-1-13,0 3 13,0-3-2,0-2-1,2-2-11,2 1 14,2-3 0,6 2 0,-4-4 0,0 0-15,3-1-11,0-1-19,-1-3-23,1 0 23,-1-2 12,1-2 20,0 0-3,1 0 0,4 0 0,-6-4-10,2-2 6,-1-3 17,2 0 0,-5-3 3,3 0 14,-3 1 41,1-3 23,-4 2-49,-1-1-3,-2 4 29,0-1 16,-2 1 16,0 1-33,0-1-8,0-1-21,0 0 14,-4-1 9,0 0-22,-3 1-4,-2-1 30,1 1-14,-1 1-6,3-1-31,-5 0 15,1 0 0,-3 4-16,3-4-16,-4 3 16,2-1 0,2 1-11,-2 0 10,2 1-18,0 5 0,-1-2-39,0 3-25,0 0 6,1 0-1,2 3-5,-3 4-40,0 0-32,3 2-49,0 2-56,1 1-71,0-1-5,3 0-22,2-2-157</inkml:trace>
  <inkml:trace contextRef="#ctx0" brushRef="#br0" timeOffset="28450.4328">23675 11255 834,'0'0'446,"0"0"-319,0 0-36,0 0 150,0 0 57,0 0-97,0 0-110,0 0 45,0 0-4,0 0-35,34-99-84,-28 88-11,1 0 14,2 2-16,-3-2-16,0 4 16,-2 1 0,3 2 0,-5 0-3,2 3-23,-1 1-3,-1 0 3,-2 0 10,0 0 0,0 0-7,0 0-19,0 7 0,0 4 42,0 4 4,0 3 12,0 2 6,-2 2-12,2 1-10,0-2-16,0 0 5,2-2 11,4-3 13,0-3 0,3-1-11,1-7 11,1 1-13,0-2-13,-1-4 12,5 0 0,-4 0 1,1-4 0,1-4-1,0-4-25,-3 0 10,3-2 16,-2-1 16,-3 1-3,-1 1 16,-1-1 0,0 3 3,-2 1-2,1 1 34,0 3-9,-5 1-26,2 0-16,-2 3 16,2 2 22,-2-3-12,0 3-11,0 0-12,0 0-6,0 0-10,0 0-42,0 0-15,0 0-14,0 3-16,-2 4-2,0 4 89,-1 4 16,-2 4 4,1 4-20,2 6-1,0 1-1,2 7 1,0-7-1,0-5-11,0 0 11,0 0-11,2 4 13,7 3-1,-2-1-2,-1-6 3,2 3 0,-2-2-2,3 3 1,2-3 0,-1 4 0,-1-6 1,-1-4 14,1-3-13,-5-1 1,2 1 11,3 3-13,-1 0-1,0-3 1,0 1-13,-4-5 11,-2-2 0,0 0 1,-2 0-24,0-3 25,0 1 0,0 0 0,0-2-6,0 1 5,-4-1 2,-5 0-2,-2 2-3,-1-1-67,-1-5 13,-4 3 39,0-2 18,-3-2-31,0 0 28,-2 1 1,1-3 2,-2 0-2,2 0 2,-1-7 1,1 0 16,0-5-13,4 0 68,-2-1-55,6-2 68,-2-3-51,4 1-22,3 0-11,4-3 0,0 3 43,0 1-42,4-2 48,0 3-11,0 2-15,0 0 3,0 4-26,6-4-6,-2 3 6,4 1 29,1 2-3,2 0-26,-1-1-19,5 1-14,2 0 1,-2 0 7,6 1 8,-4-2 14,4 2-9,-2 1 12,0-2 4,3 2 12,-6-1 6,4 0 7,-6 3 13,4-1 22,-8 0-3,3 1 4,0-1-8,-5 1-6,1 0-3,-3 1 0,-2 2-6,0-3-1,-2 3-9,-2 0-3,0 0-13,0 0-15,0 0 0,0 0 1,0 0-1,0 0-1,0 0-16,0 0-9,0 0-17,0 0-34,0 0-62,5 0-73,0 0-96,5 0-223,4 0 49,2 0-275,-66 0-62</inkml:trace>
  <inkml:trace contextRef="#ctx0" brushRef="#br0" timeOffset="29056.9521">25074 11329 414,'0'0'1084,"0"0"-931,0 0-85,0 0 7,0 0-7,0 0 59,0 0-14,0 0-41,0 0-14,0 0 10,40-16-29,-36 14-39,2 1-17,-2 1-22,-2-3 0,0 3-13,-2 0-55,2 0-78,-2 0-39,2 0-23,2 3-50,-2 0-185,0 2-168</inkml:trace>
  <inkml:trace contextRef="#ctx0" brushRef="#br0" timeOffset="29323.3262">25136 11590 738,'0'0'111,"0"0"35,0 0-9,0 0 23,0 0-30,0 0 23,0 0 49,-42 107 5,33-94 17,0-5-59,1 1-42,0 1-36,1-2-16,1 0-35,-3-3 6,5-3 3,0 2-20,1-4-12,3 0-11,0 0 2,0 0-3,0 0-1,0 0-81,0 0-99,0 0-56,0 0-23,5 0-157,1 0-131,1 0-180</inkml:trace>
  <inkml:trace contextRef="#ctx0" brushRef="#br0" timeOffset="32752.5344">26019 11112 274,'0'0'134,"0"0"-66,0 0 7,0 0 104,0 0-68,0 0-3,0 0 35,19 18-45,-12-11 13,-3-1-14,0 4 30,-2 0-36,2 3 23,1 2 26,-1 2-27,2 4-57,-2 0-11,5 1-19,-2 0-26,1-3-15,0-2 14,0-1 2,4-5 11,-4-1 14,2-4-7,-1 1-6,0-5-13,-5-2-57,0 0-180,0 0 39,3-9-24,-3-7-67,-2 1-327,-2-9 70</inkml:trace>
  <inkml:trace contextRef="#ctx0" brushRef="#br0" timeOffset="33040.7048">26172 11118 88,'0'0'326,"0"0"157,0 0-70,0 0-185,0 0-23,0 0-46,0 0-61,0 0-43,0 0 0,0 0 26,0 0 48,-40 33-2,24-19-60,0 4-50,1 1-14,-4-2-3,4 3 0,-2-4 0,4 1-3,1-3-10,-2 0 13,6-3 3,0-1-3,0-1-19,3-3-27,-2 0-5,5-1-46,-2-2-17,4-2-6,-2 1-26,2-2-58,0 0-53,0 0-79,2 0-42,2 0-121</inkml:trace>
  <inkml:trace contextRef="#ctx0" brushRef="#br0" timeOffset="33314.7023">26515 11281 899,'0'0'1037,"0"0"-849,0 0-52,0 0 6,0 0-19,0 0-32,0 0-53,0 0-34,0 0-1,0 0-3,48-29-24,-44 27-34,0 0-87,3 2-72,-3 0-130,-2 0-102,0 2-72,0 2-190,-75 23 522</inkml:trace>
  <inkml:trace contextRef="#ctx0" brushRef="#br0" timeOffset="33517.0686">26614 11517 290,'0'0'444,"0"0"-184,0 0-120,0 0-58,0 0-14,-4 101-9,-1-81 0,-2-3 6,3 0-20,0-1-3,0-3-6,0-2-34,2-4 2,2 0-4,0-1-20,0-4-126,0-2-40,4 0 7,4-4-49,8-8-36,-6 1-261</inkml:trace>
  <inkml:trace contextRef="#ctx0" brushRef="#br0" timeOffset="34517.104">26949 11134 160,'0'0'973,"0"0"-670,0 0-199,0 0 7,0 0 64,0 0 40,0 0-34,0 0-87,0 0-19,0 0 9,0 0-17,40-61-21,-36 59-43,-2-5-3,2 4-1,-2 1-1,2 0-18,-2 1 7,0-2-9,-2 3-17,2 0-13,-2 0-9,2 0-4,0 0 10,2 0 13,0 0-16,0-2-7,0 2 6,-1 0 11,-3 0 22,2 0 23,-2 0 3,0 0 39,0 0 38,0 0-15,0 5-59,0 3-1,-2 1 89,-3 8 45,-1 0-61,2 3-74,2 0-1,0-2 0,0 4-17,2-5 16,0 2-9,0-3 8,6-3 2,0 0 0,3-3-1,0-2 1,-1-2-22,0-3 2,1-1-35,1-2-58,1 0 29,2 0 16,-3-4 6,2-5-16,-4 0-19,0-6 35,-2 1 7,-2-3 55,1 1 35,-3 3-9,-2-4 26,0 8 17,0-2 34,0 2-51,0 3-3,0-2 65,-5 5-21,3-1-51,0 1 26,0 2-29,0 1-35,2 0-4,0 0-46,0 0-25,0 0-10,0 0-10,0 1 4,0 8 87,0 2 100,0 6-41,0 2-27,0 2-32,0 4-14,0-2 12,2 2 1,2-2-2,1 0-10,-1 1 9,3 2 1,-3-2 3,2 1 1,0 0-1,-1-4-12,1 4 12,5 1 20,-5-2-20,1 0-3,1-1-1,-4-2-11,2 1 14,-2-2 2,4-2-1,-6-1 2,2-4-2,-2 0-3,0-2 1,-2-4-21,0 0 22,0-1-12,0-3-3,0 2-3,-4-4 2,-4 1-41,-6 0-43,0 0 27,-4-2 28,1 0 23,-1 0 23,-4 0 0,4-4 20,-4-1-19,3-4 12,-3 1-13,4-4 3,-2 0 26,6-2 40,-2-2-53,4 0 52,4 3 7,3-2-36,3 2 5,0-1-43,2 1 46,0 2-14,0-2 0,4 1-33,3-2-45,3 1 44,0-1 1,6 3 45,-4 1 23,1 1-48,4 0-4,-2 5 0,2-1 0,-2-2 10,1 3 16,2 2 6,-4-2 1,2 3-36,-6 1-10,1-2-3,-3 2-1,3-3-2,-5 3 0,-1 0-9,1 0-1,-2 0 0,0 0-7,0 0-15,-2 0-26,0-1-40,6 1-54,-4-2-75,4-1-47,4-3-67,-1 2-240,8-9-184</inkml:trace>
  <inkml:trace contextRef="#ctx0" brushRef="#br0" timeOffset="34959.554">27781 11010 310,'0'0'717,"0"0"-600,0 0-117,0 0-16,0 0 16,0 0 55,0 0 4,0 0 6,0 0 13,-62 8-13,56-1-29,0 0-13,-3 3 13,3-1-35,0 4-1,-1 1 1,3 1-1,0 2-1,4-2-14,0-1 15,0 3 35,2-1-32,6 1 26,1 0-28,4-2 0,-3 1 24,5-3-4,-4 1-19,1-6 28,4 3-27,-4-4 72,1-1-16,0-1-33,-3-1-4,3 1 4,-3-5 16,4 0-12,-4 0-1,2 0 11,0 0-40,-2-5-75,0 0-29,-1-3-81,2-3-49,-7-3-115,2 4-312</inkml:trace>
  <inkml:trace contextRef="#ctx0" brushRef="#br0" timeOffset="35159.6382">27666 11151 907,'0'0'528,"0"0"-469,0 0 16,0 0 74,0 0-48,0 0-43,0 0 1,0 0 15,0 0-18,126 3-39,-105-3-17,0-3-110,1-1-186,-2-4-62,-2 5-189,5-11-225</inkml:trace>
  <inkml:trace contextRef="#ctx0" brushRef="#br0" timeOffset="35599.4718">28087 10792 720,'0'0'593,"0"0"-493,0 0-100,0 0-10,0 0 10,0 0 61,0 0 27,0 0-29,0 0-10,0 0-10,0 0-39,110 7-13,-88-5 10,-2 0-20,0 0-29,4-2 13,-6 0 3,4 0 35,-3 0 1,-1 0 2,-2 0 0,-2 0-2,0 0 3,-8-2 27,0 2 5,-2 0 37,0 0 16,-4 0-7,0 0-13,0 0-19,0 7 19,0 1-23,0 6 10,0 7-3,-6 6-19,-4 10 54,-4-2-87,2-4 58,4-7-45,1-1 0,-4-3-13,5-1 0,-4 2-13,1-1 11,1-3 4,-5 4 12,2-1-14,3-3 11,0-2-11,-2 2-29,2-8-32,2 2 9,2-4-49,2-1-51,0-4-10,0 0-14,2-2-39,0 0-78,0-4-65,4-7-95,2 1 107</inkml:trace>
  <inkml:trace contextRef="#ctx0" brushRef="#br0" timeOffset="35889.194">28481 10871 72,'0'0'730,"0"0"-251,0 0-342,0 0-95,0 0-22,0 0 103,0 0 95,0 0 19,0 0-123,0 0-14,-29 123 13,21-85-61,-3 1 0,0-11-4,5-9-36,2-1-12,0-6 0,-5 4-13,4 3 14,-1 4-2,0-3 1,2 0 0,0-1-2,0-3 2,1-3-20,1-3-15,0-3-65,-1 0-56,1-4-41,2-3-99,0 0-52,0 0-33,-2-10-121,2 0 3</inkml:trace>
  <inkml:trace contextRef="#ctx0" brushRef="#br0" timeOffset="36167.7576">28208 10946 284,'0'0'1451,"0"0"-1239,0 0-183,0 0 65,0 0 74,0 0-2,0 0-18,0 0-28,140 14-1,-100-14-16,-2 1-7,-3-1-19,-10 0-48,-4 0-27,-3 0 13,-6 0-14,3 0-2,2 0 1,-2 0-2,-3 0-34,-1 0-21,-4 0-14,-1 3-6,-2-3-36,-2 1-41,-2-1-43,0 2-27,0 3-64,0-2-18,0 3 46,-6-1-20,0 1-173,-10 3-142</inkml:trace>
  <inkml:trace contextRef="#ctx0" brushRef="#br0" timeOffset="36850.5721">28271 11332 65,'0'0'317,"0"0"31,0 0-126,0 0-82,0 0-13,0 0 23,0 0 19,0 0-19,0 0-27,0 0-16,0 0-32,123 0-16,-97 0-27,2 0-13,-7 0-2,7 0 5,0 0-5,-4 0 9,2 0-14,2-2-9,-5 1 0,3 1 10,-1 0 22,-2 0 7,3 0 4,-5 0 19,1 0-10,-4 0 28,2 0 34,-6 0-14,1 0-13,-2 0-3,-6 0 9,-1 0-19,-2 0-17,-4 0-2,2 0 3,-2 0-1,0 0 4,0 0-1,0 0-2,0 0-14,0 0-15,0 0-10,0 0-19,0 0 13,0 0-15,0 0 1,0 0-1,0 0-1,0 0 0,0 0-1,0 0 0,0 0 1,0 0 0,0 0-1,0 0 0,0 0 1,0 0 0,0 0 1,0 0 0,0 0-1,0 0 0,0 0 0,0 0 3,0 0 0,0 0-2,0 0-1,0 0-3,0 0-13,0 0 13,0 0 0,0 0 2,0 0 1,0 0 1,0 0 2,0 0 0,0 0 1,0 0-1,0 0 9,0 0-12,0 0 0,0 0 0,0 0-1,0 0-11,0 0-4,0 0 0,0 0-9,0 0 6,0 0-3,0 0-4,0 0-2,0 0-7,0 0-13,0 0-9,0 0-7,0 0-9,-2 0-30,2 0-50,-4 0-76,0 0-168,-3 0-271,1 0-127,29 0-86</inkml:trace>
  <inkml:trace contextRef="#ctx0" brushRef="#br0" timeOffset="59201.8849">10082 12636 651,'-3'0'619,"3"0"-345,0 0-261,0 0 3,0 0 3,3 0 24,3 0 2,5 0 43,-1 0 9,6 1-41,0 1-22,1-2-34,0 4-1,-4 0-14,2 0 15,-2-1 3,-3 3-3,-4 0 0,3-1 0,-2 4-2,-1 0 1,-2 2-2,-2-2 0,0 3 1,0 1 2,-2-1 10,0 1-10,0 0-52,0-1-6,0 0 12,0-1-2,-6 0-27,0-1 0,0 0-3,-4-2 19,2-1 40,2-1-1,-3-1 11,5-5 9,-2 2 35,1-2 14,1 0-10,0 0-16,2 0-21,0 0 18,-1-2-19,3-1-1,0-1-22,0 0 22,0-2 0,0 1 0,5-3-46,-1 0-35,5 0 53,1-5 28,1 2 0,-3 1 0,5-2-2,0 1 0,-3 2-11,1 0 10,0-1 1,-1 1 0,-1 1 0,-3 0-11,3 2 12,-3 1-2,-2-1 0,-2 4 3,1-2 20,-3 2 16,0 2 3,0 0-17,0 0-20,0 0-2,0 0-2,0 0 2,0 0 30,0 0-1,-3 0-26,-1 0-3,2 2-13,-2 0 0,-3 2-19,1 0 6,2 1 26,-1 1 55,1 2 10,2-1 7,0 1-14,0 2 20,2-1-23,0 2-3,0 2-22,6-1 9,0 2 9,3-1-25,2-1-22,-1-1 2,1 1-2,-3-3 19,5 0-18,0-5-2,-3 0-55,4-2-10,-4-2-68,0 0-13,1 0-14,2 0-58,0-3-131,-5-4-221</inkml:trace>
  <inkml:trace contextRef="#ctx0" brushRef="#br0" timeOffset="59725.7786">10553 12807 140,'0'0'189,"0"0"118,0 0 45,0 0-121,0 0-94,0 0-33,0 0 7,0 0 22,0 0-9,0 0-17,-9 2-46,9-2-38,0 2-10,0-2 3,-2 0-16,2 2-15,0 0-14,0 1 0,0 2 13,0-2 3,0 5-39,0-2 26,0 1 25,0 1-32,6 1 1,-1-5 15,1 4 14,3-5 3,-3 4-10,5-3 7,-5-3 3,5-1-49,0 2-3,-3-2 4,0 0 25,2 0 21,0 0-24,-2-2 13,-2-1 10,-2-4 3,3 2 0,-3 0 26,3-2 4,-3-4-1,0 2-6,-2-1-7,0 1 7,0-1 3,-2-1 6,0 1-16,0 0-3,0 3 7,0 0 32,0-2 0,0 3 0,0 3 3,-2-1 29,0 0-48,-2 1-36,-2 1 3,-3-3 10,0 4 39,3 1-32,-4 0-20,-4 0-48,4 0-10,-4 0 6,-4 1 39,6 6 13,-3-2 18,0 1-18,4 1-19,1 4-14,4-4-12,2 3-20,-2-1-46,4 0-64,2 1-20,0 0-36,2-2-112,4-3-211</inkml:trace>
  <inkml:trace contextRef="#ctx0" brushRef="#br0" timeOffset="60355.4523">11215 12857 430,'0'0'652,"0"0"-339,0 0-199,0 0-72,0 0 4,0 0 12,0 0-6,0 0 26,0 0 20,0 0-37,-2 44-9,2-33-19,-2 2-1,0-4 23,0 2-3,0-2 3,0 1 17,-5-1-8,5-2-44,-2 4-17,2-4-2,-1-1-1,-1-2-16,2 0-29,2-2-43,-2 0-58,2-2-52,0 0-6,0 0-47,0 0-88,4-4-149,0-2-47</inkml:trace>
  <inkml:trace contextRef="#ctx0" brushRef="#br0" timeOffset="61202.204">11595 12676 171,'0'0'495,"0"0"-87,0 0-376,0 0-32,0 0 0,0 0-3,0 0 3,0 0 0,0 0 1,0 0 48,0 0-23,20-67-24,-20 63-1,2 0 35,-2 2 42,0 2 26,0 0-9,0 0-43,0 0-52,0 0-7,0 2-32,0 2-19,0 0 2,0 1 56,-2 6 39,0 0 17,2 2-14,-3 1-42,3-1-19,0 2-1,0-4-16,3 3 34,3-4 2,2-3-29,0 1 29,6-5 0,0-1 13,-1-2-13,4 0-36,0 0 20,0-3-17,-2-6-35,-3 1-10,4-2 9,-6 0-15,-2-1 15,1-1 37,-2 0 32,-3 1 26,-2 2 6,-2 1 37,0 2 28,0 3 1,0-1 22,0 4-12,0 0 12,0 0 1,0 0 9,-2 0-17,2 0-53,0 0-60,-2 0-17,2 0-18,0 6 15,-2 1 20,2 4 59,-2 3-20,2 3-39,0 2-49,0 1 46,0 0 3,2 1-30,2 3 8,2-2 22,2 1-23,-1 0 23,1-1-2,1 2-21,0-2 22,-3-6 2,0 3 6,0-1-7,-2-5-3,4 0-17,-4-1 20,-2-2 13,0 3 0,0-4-13,-2-2 0,0 1 52,0-1-7,0-2 10,0-1 17,0 1 12,-4 0-10,-2-4-6,-4 3-16,2 0-13,0-2 0,-5-2-13,-4 0-14,4 0-12,-4 0-14,0 0 14,1-6 0,-2-1 13,6-3-13,-3-2 33,2-1-30,2 0-3,3-5 1,-1 1-1,3 2 3,3-3 68,3 5-35,0 0-36,0 0 0,7 1-49,4 0 11,-1 3 15,3 0-9,2 0-1,2 4 1,0-3 3,0 4 10,2-1-30,0 1-90,0 0-146,3 0-73,-4-1-156,-2 3-536</inkml:trace>
  <inkml:trace contextRef="#ctx0" brushRef="#br0" timeOffset="61736.6242">12092 12765 271,'0'0'358,"0"0"-90,0 0-228,0 0-38,0 0 41,0 0 62,0 0-11,0 0-22,0 0-20,0 0 3,0 33-32,2-27 3,3-1-25,-3 1 2,0 0 27,2-2-8,0 1 14,2 1 7,3-2-24,-2 0-3,1-1 4,0 0-1,3-2 14,0-1 6,1 0 6,-3 0-43,4 0 11,-3 0-11,1 0 24,-3-1 6,1-3 7,0 0-6,-3-2 9,-2 3-6,0-4 9,0 2 13,0-1-9,-2 0 16,4-2 0,-4 3 3,0-2-20,-2-2-12,2 1-1,-2 1-9,0 0 3,0-1-28,0 1 25,0 1-6,0-2 5,0 3-23,0 0 10,-4 0 14,-2 0 3,0 2-27,2-1 11,-2 2-13,0 0-3,-3 1-10,-2 1 0,3 0 4,-3 0-24,1 0 14,-1 0-4,0 0 7,1 3-3,0 3 17,-2-3-2,6 2-15,-2-2-7,4 1-6,0 1 6,-1-2 0,3-1-19,2 0-33,0-1-39,0 2-41,0-1-41,0 0-25,5 0 9,3-1 17,2 1-135,0-2-241</inkml:trace>
  <inkml:trace contextRef="#ctx0" brushRef="#br0" timeOffset="62121.1468">12935 12719 130,'0'0'731,"0"0"-34,0 0-337,0 0-93,0 0-38,0 0 10,0 0-4,0 0-49,0 0-39,0 0-38,0 0-30,0 0-31,0 0-29,0 0-18,0 0 1,0 0 1,0 0 12,0 0-15,0 0-21,0 0-49,0 0-54,0 0-45,0-2-33,2-1-52,-2-5-254,0 2-119,0-7-895,-2 45 1522</inkml:trace>
  <inkml:trace contextRef="#ctx0" brushRef="#br0" timeOffset="62356.2716">12897 12555 1948,'0'0'499,"0"0"-383,0 0-42,0 0 58,0 0 96,0 0 22,0 0-59,0 0-45,0 0-26,0 0-19,-2-8-32,2 8-31,0 0-16,0 0 0,0 0 0,0 0-7,0 0-15,0 0-13,0 0-12,0 0-25,0 0-38,0 0-45,0 0-25,0 0-74,0 0-156,0 0-289,2 3-552,-4-6 229</inkml:trace>
  <inkml:trace contextRef="#ctx0" brushRef="#br0" timeOffset="64281.0308">14105 12356 499,'0'0'762,"0"0"-485,0 0-192,0 0-33,0 0 29,0 0 42,0 0-6,0 0 29,0 0-29,-13-2-36,9 2-7,0 2-22,-3 5-20,3 1 17,-3-1-4,5 0-19,-2 1-4,2-1 4,0 1-10,2 0-14,-2 2-2,2-2 0,0 4 4,0 0 6,2 2-10,4 1-2,0-2 1,3 0 0,2 0-2,2 1-16,-3-3-4,5-1 10,0 0-22,-1-2-11,4-3-2,-4 1-20,2-3-32,-2 0-23,-1-3-30,0 0-12,-2 0-27,-1 0-22,-2 0-47,4-6-123,-6-3-83</inkml:trace>
  <inkml:trace contextRef="#ctx0" brushRef="#br0" timeOffset="64544.7388">14270 12433 127,'0'0'574,"0"0"-127,0 0-314,0 0-35,0 0 64,0 0 8,0 0-44,0 0 14,0 105-33,2-86-45,0 0-60,2-2 20,2 2-9,-2-4 13,0 3-25,-2-5 19,2 0-17,-2 1 13,2-2 0,-4-3-16,2 1 0,0-2 2,0-3 10,0 0-12,1 0-2,-1-3-27,0 0-19,1-2-50,-1 0-67,0 0-17,2 0-62,0 0-49,2-6-33,-1 0-133</inkml:trace>
  <inkml:trace contextRef="#ctx0" brushRef="#br0" timeOffset="65016.9848">14457 12437 108,'0'0'736,"0"0"-257,0 0-417,0 0-36,0 0 69,0 0-4,0 0 0,0 0-39,0 0-7,0 0 53,121-18 12,-106 20-35,2 3-66,-4 3-9,-5 1-25,3-2-5,-2 3 27,-3-3-29,-2 1 6,-2 0 8,-2 1 16,0 0-9,0 1-7,-2 2 17,-6 1 0,-1-2 1,-2 3 6,1-1-6,-1 1-2,1-3 0,-1 2 2,4 0 2,1-4 8,2 0-10,0 1-13,2-3 10,2 1 3,0 0 3,0-4 26,0 3-13,2-1-12,4-1 25,0-1-7,1 2 8,1-2 12,3 0 26,0-1-3,-1-1 6,5 1-29,0-3-10,-3 0-12,6 0 15,-4 0-5,-1 0-8,0 0-20,-2 0-2,-3 0-1,0 0 1,1 0-1,-4 0-2,-1-3 1,-2 3-30,0-2-20,0 2-7,0 0-38,0-2-42,-2 2-33,4-1-7,-2-1-71,2 0-89,6-2-163,-6 0-140</inkml:trace>
  <inkml:trace contextRef="#ctx0" brushRef="#br0" timeOffset="65570.6326">15034 12489 167,'0'0'385,"0"0"-160,0 0-173,0 0 79,0 0 2,0 0-3,0 0-22,0 0-56,117 34 26,-101-27-29,-6 1-17,-4 1-28,0 1-3,-4 1 25,1 2-13,-3-1 0,0 2 13,0 1 10,0-3-10,-7 1 0,1-2-24,0-1 1,0 0-1,-4-5-1,4 3 2,0-4 10,2-1 16,0-1-6,0 0-1,4-2 11,-2 0 9,2 0 20,0 0-4,0 0-58,0-5-29,0-3-33,0-1 10,4 0 36,2-4-42,-2 2-24,4-4 30,4 1 25,-2-3 25,-2 2 1,1 0-19,2-1 7,-3 3 13,0-3-3,-1 3-10,1 0-16,1 2-17,-3 1 46,1 3 26,-5 5 52,0-1-16,-2 3 6,0 0 17,0 0 16,0 0 9,0 0 3,0 5-9,0-2-26,-2 7 3,2 1 16,-2 2 48,0 4-36,-1-1-47,1 1-24,2 0-15,-2-2-10,2-1-10,0-1-3,0-1-13,0-3 11,0 1-27,2-3 1,3 1 27,1-1-40,0-5-7,4 5-33,4-7-48,0 0-100,8 0-53,-3 0-17,4 0-98,-6-2-294</inkml:trace>
  <inkml:trace contextRef="#ctx0" brushRef="#br0" timeOffset="66002.2922">15493 12597 355,'0'0'1027,"0"0"-829,0 0-188,0 0-7,0 0 37,0 0 70,0 0 4,0 0-40,0 0 8,0 0-5,-8 42-44,8-32-31,0-3-1,0 1 15,4-1-12,-2 2 22,2-4-7,3 1-6,-3 0 2,2-3-14,5 1 8,-2 0-9,1 0 0,-2-2 0,6 0 0,-2-2-20,-2 0-19,6 0 17,-4 0-14,1-4 20,-1-2 16,2-2 2,-4-1 1,-4 0-1,0 0-1,-1-4 25,-2 0 0,-1 2-3,-2-3-20,0 3 12,-2 1-15,-8 2 0,2 1 20,0 2 3,-3-2-4,-2 3-16,3 0-3,-5 4 0,0 0-52,0 0 4,-1 0 28,0 0-12,2 2 19,-2 4-10,4 1 21,1-5-14,1 5-3,1-2 18,3 1-11,1 2-17,3-3-58,0 1-24,2 1-29,0 0-9,4-2-50,5 1-110,4-2-121,-3-2-140</inkml:trace>
  <inkml:trace contextRef="#ctx0" brushRef="#br0" timeOffset="66323.1329">16050 12584 430,'0'0'1080,"0"0"-1000,0 0-79,0 0 128,0 0 92,0 0-13,0 0-85,0 0-13,0 0-7,105 0-12,-83 0-43,-6 0-45,4 0-1,-3 2-1,-2 0 10,-2 0-11,-3-2-22,-2 1-17,1-1-19,-4 0-39,-1 2-74,0-2-40,-2 0 6,-2 0-51,0 0-21,0-2-46,0-1-71,-2-4-72</inkml:trace>
  <inkml:trace contextRef="#ctx0" brushRef="#br0" timeOffset="66584.83">16092 12509 235,'0'0'684,"0"0"-394,0 0-124,0 0-3,0 0-16,0 0-30,13 108-46,-9-93 39,0-2-9,2 0-46,-1 0-18,-3 1-36,2-2-2,-2-3 2,1 1 1,-1 0 14,-2-3-16,0 1-1,0-3 1,0 1 0,2 0-2,-2-3-56,2 3-40,0-3-152,-2-1-26,4 1-92,0-3-235</inkml:trace>
  <inkml:trace contextRef="#ctx0" brushRef="#br0" timeOffset="67103.2528">16467 12325 238,'0'0'662,"0"0"-301,0 0-325,0 0-16,0 0 113,0 0-32,0 0-3,0 0-20,0 0-13,0 0-23,0 0 3,71 43-19,-57-43-13,2 3-13,-4-3-13,-1 0-13,2 0 25,-1 0-15,-3 0-3,1-3 6,1 1-10,-4-1 23,-1 0 3,-4-1 13,2 4-3,-2-2-10,0 2-2,-2 0-1,0 0 0,0 0 18,0 0 37,0 2-16,0 5-37,0 3 70,0 6 12,0 1-25,0 3-43,-2 0-16,2-1 2,0 1-3,0 0 2,0 1-1,0-1 0,0 0 1,0 2-1,0-1 2,0-3-1,0 2-1,0-3 1,2-1-1,0 2 13,0-2-2,2-4-11,2 1-1,-4-4-1,2-3 0,-2-1-11,0-1 13,0-2-4,0-2-51,-2 0-104,2 0-42,-2 0-20,0-2-30,0-7-113,0-2-50,-4-1-53</inkml:trace>
  <inkml:trace contextRef="#ctx0" brushRef="#br0" timeOffset="67285.2365">16491 12617 88,'0'0'1103,"0"0"-732,0 0-371,0 0 0,0 0 179,0 0 68,0 0-43,0 0-65,0 0-55,0 0-35,121 17-27,-98-17-22,3 0-25,0 0-59,-4 0-82,2-2-51,-3-5-30,1 2-120,-10 2-262,8-5-122</inkml:trace>
  <inkml:trace contextRef="#ctx0" brushRef="#br0" timeOffset="67738.4414">16927 12540 362,'0'0'815,"0"0"-584,0 0-198,0 0-1,0 0 43,0 0 26,0 0 78,0 0-4,0 0-32,0 0-46,0 0-65,8 77 23,-6-64-52,2 0 10,-2-2 4,0-1-5,2 2 14,0-3-6,1 1-7,2-3-13,-1 0 0,-2 0 1,2-4 0,1 4 22,1-7-22,1 3 0,2-3-1,-5 0-16,4 0-7,1 0 21,0-3-2,-1-4-25,5-3 0,0-1-19,-2-2 2,-1-1 28,1-4 18,-4 2 13,-3-1 45,0 2-32,-2 0-26,-2-1 3,-2 6 4,0-4 64,0 4-55,-4 0-13,-4 1-3,0 1 75,-3 0 22,-2 3-85,0-3-8,1 5-4,-6 1 0,2 0-13,-2 2-13,2 0-3,1 0 10,0 4 17,4-1-10,3 3-14,0 0-13,-1 1-13,4 0-9,1 1-14,4 1-54,0 0-66,0 2-62,4-2-35,8 1-93,-4-3-221</inkml:trace>
  <inkml:trace contextRef="#ctx0" brushRef="#br0" timeOffset="68534.0571">17461 12597 267,'0'0'776,"0"0"-411,0 0-245,0 0-64,0 0 38,0 0 59,0 0 12,0 0-28,51-108-40,-45 94-42,3 0-13,-2 5-8,-1 1-34,-4 3 0,0 0 24,-2 5 41,0 0 9,0 0-64,0 0-10,0 0-52,0 5-25,0 6 77,-2 2 9,0 3 8,2 1-14,-2 0-3,2-2-1,0 1-28,0-3 29,4-2-13,2 0 12,0-2-1,4-1 2,-2-5-2,0 3-18,0-2 18,3-4-34,0 0-6,-1 0-7,1 0 11,0-6-24,0-1-3,-1-1 3,-2-4 17,0 2 6,2-1 39,-4 0 16,0 0 6,-4-1-21,2 0 27,-2 3 14,-2 1-6,0 3-13,0-2-4,0 4-18,0 1 22,0-1 26,-2 3 2,2 0-9,-2 0-42,0 0 0,2 0-32,-2 5 13,2 3 19,-4 1 26,0 4-4,2 3-22,-2 1-18,2 0 17,0 2-21,2 2-4,0 0 26,0 0-10,0 0 7,2-1-20,2 2 23,4 2 2,-2-4-2,2 1-23,4 1 20,-2-2 2,-2 4-3,3-4 3,-3 3-17,1 0 17,0 0-1,-3-4 0,0 3 2,0-5 0,1 1 0,-2-2 3,-3-4 0,0-1-1,-2-2-2,0-1-2,0-3 0,0 1-1,-4-1-26,-8 0-20,4-1-16,-4-3-32,-8 2-4,1-3 0,-7 0-13,4 0 85,-2-8 29,3-2 6,0-1 30,4-4 26,-1-3-7,6 1 95,4-2-30,-2-2-13,6 2-49,4-1 85,0 2-26,0 1-4,2 3-58,8 2-52,-2 1 52,0 4-49,5-1-6,2 3-32,0-2-7,4 4-13,0 1-22,3-1-94,-4-2-121,6 1-75,-5 0-209,-5 0-458</inkml:trace>
  <inkml:trace contextRef="#ctx0" brushRef="#br0" timeOffset="68917.8785">17947 12739 414,'0'0'1198,"0"0"-974,0 0-224,0 0 0,0 0 26,0 0 98,0 0 2,0 0-55,0 0-28,0 0-18,0 13 11,0-6-33,0 1-3,2 0 0,2 1 14,6-1-14,-2 0 0,0-1 13,5 1 0,2-5 7,0 2-1,1-5-19,4 0-1,-4 0-1,4-2-31,-3-6-12,0 0 22,-4-1-2,-3 0 22,-2-1 3,-3-2 68,-5 2-22,0-1-20,0 1-26,-9 0 35,-1 2-32,-3-2 49,-2 4 16,0 1-10,3 1-38,-8 4-20,6 0-3,-2 0 3,2 0 0,3 0 0,1 0-29,-1 4-13,2-1-3,3 3-13,0-1-72,4 0-25,0-2-27,2 4-45,0-5-72,2-2-95,4 3-180</inkml:trace>
  <inkml:trace contextRef="#ctx0" brushRef="#br0" timeOffset="69187.7857">18620 12605 1315,'0'0'449,"0"0"-336,0 0-9,0 0 101,0 0-1,0 0-62,0 0-55,0 0-10,0 0 4,0 0-14,121 0-44,-102 2-22,1-2 0,-4 0 0,2 0-1,-8 0-29,0 0-77,2 0-65,-6 0-97,0 0-66,-4 0-92,-2-6-291,0 1-102</inkml:trace>
  <inkml:trace contextRef="#ctx0" brushRef="#br0" timeOffset="69382.9889">18646 12500 473,'0'0'1364,"0"0"-1166,0 0-165,0 0 58,0 0 70,0 0 43,0 0-23,0 0-59,0 0-13,0 0-3,0 0-58,65-23-48,-45 23-20,-3 0-6,2 0-19,-2 0-28,5 0-72,-6 0-77,6 2-128,-2-1-137,4 4-102,-9-3-392</inkml:trace>
  <inkml:trace contextRef="#ctx0" brushRef="#br0" timeOffset="69784.2601">19162 12458 78,'0'0'1244,"0"0"-922,0 0-247,0 0-10,0 0 88,0 0 54,0 0-48,0 0-13,55-105-11,-49 89 43,3 1-69,-1 0-61,1 1-16,-5 3-3,0 1-3,-2 4 19,-2 4 3,3-3 13,-3 5-13,0 0-10,0 0-22,0 0-16,0 0-16,0 0 4,0 0 11,0 0 0,0 2-15,0 3-25,0 8 41,0-1 35,0 7 3,0 3-25,0-1 3,0 2-16,0-2-2,0-1 0,0 2-2,2-3 1,2 0 3,0-2 1,0-2-1,0 1-19,1-3 18,-1-1-1,1-3 2,-3 0-2,0-1-28,0-3-24,0 0-26,0-1-29,-2-3-52,2 1-39,-2-2-71,2 0-167,0 0-33,0-2-41,2-3-68</inkml:trace>
  <inkml:trace contextRef="#ctx0" brushRef="#br0" timeOffset="70173.6645">19518 12246 336,'0'0'988,"0"0"-809,0 0-153,0 0 40,0 0 145,0 0 49,0 0-59,0 0-82,0 0-22,0 0-45,-2 64-23,2-56 0,-2 4-16,2-3-10,0 0-1,0-1 31,0 2-33,0 0 0,0-3-11,2 3 11,5-3 13,-3-1-13,2 0 22,-1-1 11,1-1 34,2 1-12,-2-5-10,6 5-3,-4-3-20,2-1-6,1 2-16,0-1 0,-1-2-3,3 0 3,0 0-1,0 0 1,-5 0 0,4 0 3,0 0 13,-2 0-16,2-2-19,2-2-23,-4 0-16,1-1-29,-1-2-9,1 0-11,-2-1-28,-1 1-98,0-3-56,1 3 0,-2-3-242,-1 0-108,-4 3 201</inkml:trace>
  <inkml:trace contextRef="#ctx0" brushRef="#br0" timeOffset="70518.2644">19792 12276 417,'0'0'818,"0"0"-573,0 0-193,0 0 9,0 0 79,0 0 75,0 0-47,0 0-67,0 0 22,0 0-10,-14 41-48,11-26 9,1 0-13,0 2-9,0-1-20,0 4 26,0-1-7,0 1 4,-1-1-29,1 2-4,2-2 20,0-2-20,0 1 7,0-4-16,0 3 3,0-5-15,0 3 18,0-1-15,0-1 7,0-1-11,0-3-1,0-3 1,0 2 2,0-5 18,0 1-4,0 0 9,0-2-12,0 0-10,0-2 10,0 0-10,0 0 10,0 0-10,0 0-3,0 0-2,0 0-62,0 0-64,0 0-58,2 0-59,-2 0-91,0 0-268,0 0-223,-2 0 3</inkml:trace>
  <inkml:trace contextRef="#ctx0" brushRef="#br0" timeOffset="77315.6511">10589 8495 82,'0'0'143,"0"0"-13,0 0-51,0 0-1,0 0 150,0 0-22,0 0-99,0 0-55,0 0-19,0 0 12,0 0 27,0 0 19,0 0 7,0 0-10,0 0-17,0 0 1,0 0-20,-2 0-7,2 0 1,0 0-10,-2 0 9,2 0 4,0 0-7,0 0-10,0 0-15,0 0-16,0 0 0,0 0 2,0 0 16,0 0 1,0 0-1,0 0 4,0 0 3,0 0 10,0 0-1,0 0-9,0 0 3,2 0-2,0 0-27,2 0-22,5 0 22,0 0 22,3 0-18,-2 2 8,6 0-12,-6 1 0,0 1-22,1 1-1,0-2 21,-3 1 0,1 0-11,-1 2 10,1-1-17,-2 1 4,1 0 0,-2-1 3,-2 2 2,2 0 9,2 1 2,-2-1-1,-2-1-24,0 1 24,0 1 0,0-1 0,-2 1-12,0 0-14,1 1 27,-1 1 2,-2-1 1,2 1-2,-2 0 2,0 0 10,0-1-13,0 0 17,0 2-15,0 1 11,0 0-12,0-3 2,0 1 0,-2-3 0,0 1-2,-1 0 2,3-2 0,-2-1-1,2 2 18,-2-1-18,0 0-2,0-1 0,0 2 1,0-1 1,-2 1 11,2 1-13,-2-1-1,0 4-1,-2-3 2,2 2-1,0 0-1,2 1-1,-2 0 1,2 1-17,0 0 19,0-3 0,0 2-11,0-1 10,0 0 1,2 0-2,-3 1 0,3-2-2,0 0-12,0 0-5,0 2 21,0-3 0,3-1-3,-1 4-7,0-4 7,2 0 6,0 3-6,2-3 6,0 3-6,4-1-1,-4 1 4,2 0 0,0-3 1,1 0 0,2-1 1,-3 0 2,1-1-1,-3-5 0,0 5-3,3-3-13,0-1 12,-3-1-54,0 0 9,-2 2 17,0-2-3,-2 0 12,0 0-6,-2 0 0,0 0 26,0 0 0,0 0 36,0 0 0,0 0-10,0 0-7,0 0 10,0 0 20,-2 0-10,0 0-32,0 2-7,-2-2 0,0 3 16,0 0-16,-2-1 13,1 2-13,-1 0 16,-1 0 0,3 1 0,-2 1-16,2 1 0,-3 1 17,1 2-7,0 1-10,-3 2-16,2 2 13,1 2-10,2-1-4,0 1 17,0 1 0,0 1 13,2 2 0,0-4-10,-4 0 13,2 1 10,2-5-7,0 2-18,-2-2 22,0 1 0,2-1-7,0 1-3,2-2 13,-2 1-23,2-2 26,0 0-9,0 0 9,0 1-26,0 0 26,0-1-13,0 2-3,0-1 0,-2 1 16,2 1-10,0 3-18,0 0 1,0 0 30,-3 5-10,3-3-9,0 0 13,0 0-3,0 0 2,0-1-12,0 2-13,0-2 26,0-3-26,0 0 3,0-2 20,0 0-23,0-1 1,0 1 1,0 1 21,3-2-23,-3 1-2,2 0 2,-2-2 4,2 3 12,-2-2-14,2 5 0,0-3-1,-2 1-1,2-1 0,0 0-1,-2-1 1,2 3 0,0-3-1,-2 2 0,2 1 1,-2-1-3,2 0-1,0 1 2,-2-1-1,2 0 3,-2-1-3,2-4 2,2 2-1,-4 0 2,2-5 13,-2 0-13,2 1-3,-2-1 2,2-2 1,-2 1 0,2 0-2,-2 1-1,2-2-10,-2 4 10,2-4 3,-2 3-1,2 0-1,-2-3 2,0 1 0,0-1 2,0-1 0,0 2 1,0 1 10,0-2 3,0 1-3,-2-3 3,-2 3 7,-2-2-10,-2 0 3,2 1 6,0 0-9,0 0 6,-3-2 7,1-1 3,-1 3 3,1-3-19,-1-1-1,-1 1 17,1-2 10,0 2-23,5-2 9,-2 0-3,2 0 10,0 0 26,2 0-7,0 0-3,0 0-4,2 0-6,0 0 0,0 0-3,0 0-3,0 0-10,0 0-21,0 0-1,0 0-19,0 0-16,0 0-22,0 0-29,0 0-44,0 0-46,0 0-68,0 0-143,0 0-290,2 0-134,-4 0-171</inkml:trace>
  <inkml:trace contextRef="#ctx0" brushRef="#br0" timeOffset="96990.0059">10224 13341 567,'0'0'584,"-2"0"-366,0-2-107,2 2 38,-2 0 72,2 0-13,-2 0-85,2 0-68,0 0-22,0 0-11,-3 0-5,3 0-14,-4 2 13,2 5 32,-2 3 17,-3 4 3,1 1-3,2 2-43,-1 2 4,-1 0-7,4 1-15,0 2-2,0 4-2,2 5-2,0 8-21,6-2 4,5-2 18,-1 0-22,5-9-9,-2-6 3,-5-2 3,3-5 3,-2-3 21,1 2-30,0-1 9,6-1-9,-4-3 6,1-1 3,0-1-16,0-5 20,-1 0-56,1 0-19,2-3-22,-3-5-47,4-3-142,-2-2-207,-5 2-293</inkml:trace>
  <inkml:trace contextRef="#ctx0" brushRef="#br0" timeOffset="97424.1611">10572 13527 55,'0'0'1070,"0"0"-683,0 0-361,0 0-25,0 0-1,0 0 98,0 0 3,0 0-36,0 0 39,0 0 29,-2 31-23,4-18-58,2-4 0,1 6-33,-3-1 7,2-2 3,0 1-16,2-1 5,1 0-18,2-5-19,-1 3 16,-2-2-1,4-4 2,0-1-20,0-1-27,-2-2-19,1 0 29,0 0 3,-1 0-9,0-5 42,1-3 0,-5-1-27,5-2 17,-3-2 10,-1-2-16,-1 0 17,0-3 2,-2 0 16,0 2 3,-2-1-9,2 0-10,-2-1-26,0 3 26,0-1 37,0 3 11,0 0-18,0 2 2,0 0-12,0 3 12,2 1-29,-2 2 13,0 1-16,2 2-45,0 2-33,0-3-19,2 3 16,2 0-52,-2 0-36,2 0-23,0 0 29,2 0-10,1 0-127,0 3-146</inkml:trace>
  <inkml:trace contextRef="#ctx0" brushRef="#br0" timeOffset="97675.6329">10988 13451 172,'0'0'704,"0"0"-323,0 0-290,0 0-39,0 0 62,0 0 46,0 0-14,-15 103-55,13-84 13,0-1-36,0-1-19,2-1-28,-2-3-21,2-4-1,0-1-1,0-1 2,0-3 1,0 3 2,0-7-3,0 5-26,0-3-55,0-2-26,0 0 29,0 0 33,0 0 6,-2 0-23,2 0-29,-2-7-134,-5-4-257,5-2-108</inkml:trace>
  <inkml:trace contextRef="#ctx0" brushRef="#br0" timeOffset="98043.5374">10918 13413 143,'0'0'509,"0"0"-183,0 0-235,0 0 33,0 0 3,0 0 13,0 0-13,0 0-20,0 0-29,30 114-35,-24-85-34,1-5-9,-1-4 0,-2-4 0,3-3-15,-1 2 15,-2-1-3,2-5-33,1-1 36,0 0 2,-1-4-2,2-4-22,-2 3-24,1-3-3,0 0 30,-1 0-1,0-3 20,0-1 12,1-2-12,-1-1-18,0-4-2,3 0 17,-5 0-10,3-5 12,-1 1-1,-2 0-37,2-3 22,-2 3 17,1-2 4,-2 1-4,-1 1-10,0 2 10,0 0-1,-2 0 1,2 1-1,-2 4-10,0 1 11,0 1 2,0 4 21,0-1-23,0 3-20,0 0-64,0 0-40,0 0-58,0 0-141,0 3-179</inkml:trace>
  <inkml:trace contextRef="#ctx0" brushRef="#br0" timeOffset="98540.9433">11351 13479 251,'0'0'724,"0"0"-359,0 0-272,0 0-93,0 0 0,0 0 98,0 0 22,0 0-49,0 0 20,0 0-91,-4 101 38,4-84-37,0-2 18,0-1-3,0-6-3,0 1-2,0-4-11,0-1-2,0-1-28,0-3 11,0 0 17,0 0 2,0 0 0,0 0-14,0-3 1,2-3 10,2-3 0,0-2-68,3-6-7,-2 1 49,-1-4 26,0 1-10,0-1-22,0 3-1,-2-3-3,2 2-10,-2 1 20,0 5 29,3 0 22,-2 4 0,-1 3-22,0 3 0,0 2 23,-2 0 45,2 0 7,0 0-7,0 0-56,2 3-11,0-1 2,0 3 62,3 2-10,-1 0 6,1 1-25,1 1 0,-1 1 19,1 0-3,-2 2-40,3-1-11,-2 0 33,-1 1-31,2-1 9,-4 0-12,2 0-13,2-3 11,-4 1 0,0 0 1,2-1-25,-2-3-16,0 1-16,3-2-75,-3-2-20,1 0-29,-1-2-36,-2 0-75,-2 0-118,0 0-19</inkml:trace>
  <inkml:trace contextRef="#ctx0" brushRef="#br0" timeOffset="98737.0399">11395 13549 398,'0'0'639,"0"0"-405,0 0-201,0 0 94,0 0 88,0 0-4,0 0-72,0 0-93,0 0-7,115 0-37,-93-2-2,-1 0-40,4-2-32,-1 2-31,-1-3-31,1 5-103,-4-4-115,0 1-300</inkml:trace>
  <inkml:trace contextRef="#ctx0" brushRef="#br0" timeOffset="99709.4279">12381 13384 183,'0'0'495,"0"0"-94,0 0-199,0 0-72,0 0-3,0 0-10,0 0-26,0 0 7,0 0-17,0 0 7,-19-21-17,10 17-3,3 0 0,-5 1 16,1 1-35,-3 0-23,2 2 13,-1 0 38,-4 0-58,6 0-19,0 4-9,-1 2 9,0-1 19,3 4-16,-1-4 0,5 2-3,0-1-4,2 0-28,2-2 3,0 0-7,0 1-9,2-1 10,4 1 9,3-5-7,-1 3 20,5-1 13,2 0 1,-3-1-1,6-1-24,-4 2 4,1 0 17,0 1 0,0 0-10,-5 1 9,4 2-21,-6-2 25,0 1-17,0 1 17,2 1 21,-4-1 11,-2 4 30,0-3-27,0 3-9,-2-1-6,-2 3-19,0-2 2,0 1-1,0-2 14,0-1-16,0 0-15,-4 0-7,-2-4-11,-2 3 14,-4-1-30,4-2-6,0-3 10,-3-1 31,2 0 14,1 0 0,4 0-23,-2 0 0,1-1 1,3-5-50,2 2-2,0-3-21,0 3 27,4-4 6,5 0-84,3-3-7,4 1 59,-2 1 55,8-3-30,-6 1-64,6 1-56,-3-1 22,0 1 86,-2 0 34,-5 3 47,4-1 4,-8 3 25,-2 1 36,-2 2 33,-1 0 55,-3 2 52,0 0 40,0 0-21,0 0-61,0 0-24,0 2-48,0 0-36,0 2-38,0 1-4,-3 3 35,-1 1 4,4 2-41,-2 0-11,2-2-23,0 0 0,0 1-2,0-3 5,4 2-3,1-4-9,1 1 16,1-2 15,1-2-19,-2-1 1,3-1-33,-3 0-16,5 0 29,-5 0-4,3-5 42,-3-1-1,0-3-17,-2-1-4,1 0 7,-2-1 12,-3 0-32,0-3 36,0 0 26,0 2-7,-8-2-19,0 4-23,2 2 23,-5-1 0,1 4 121,-1-1-50,3 2 7,-1 0-65,1 4 36,-1 0-27,5 0-22,-3 0-48,5 0-11,0 0-6,0 0-6,0 6-14,2-2 4,0 0 0,0-1-30,0 1-52,6-2 14,0 0-44,8-2-35,-2 0 0,-1 0-49</inkml:trace>
  <inkml:trace contextRef="#ctx0" brushRef="#br0" timeOffset="100101.1267">12740 13324 295,'0'0'446,"0"0"-91,0 0-127,0 0-36,0 0-35,0 0-40,0 0-52,0 0-43,0 0-2,0 0 80,-9 30 27,9-14-17,0-2-48,0 2-24,0 2-5,0 0 9,0-1-23,2-2-18,3 3 2,-1-3 16,0 1-8,-2-3-11,4 2 0,-2-4-13,1 1 12,0 0 1,-3-5 0,2 3-12,-2-5 11,2-1-1,-2-1 1,2 0-12,-4-1-10,2 0-9,0-2-20,0 1-23,3-1-48,2 0 10,-3 0 74,2 0 29,0 0 10,-2 0 26,5 0 13,-3 0-16,3 0 3,-3 0 6,1 0 23,-3 0-3,0 0-3,2 0-17,-2-1-9,1 1-21,0 0 1,-1 0-1,0 0-2,2 0-45,0 0-75,3 0-88,0 0-26,-1 0-62,2 0-163,-1 0-349</inkml:trace>
  <inkml:trace contextRef="#ctx0" brushRef="#br0" timeOffset="100268.1326">13157 13604 267,'0'0'1366,"0"0"-1068,0 0-291,0 0 19,0 0-3,0 0 136,0 0-36,0 0-97,0 0-26,0 0-52,10 2-65,-6-6-81,2 0-13,2-3-82,1-1-140,-3 3-294</inkml:trace>
  <inkml:trace contextRef="#ctx0" brushRef="#br0" timeOffset="100722.432">13440 13253 1093,'0'0'518,"0"0"-486,0 0-32,0 0 0,0 0 30,0 0 41,0 0 4,0 0 9,0 0-16,0 0-19,49 1-49,-34-1-3,-3 0-10,6 0 13,-6 0 0,6 0-13,-2 0 10,-1-1-33,2-3-29,-2-2-10,0 2 17,-2-1 45,-3 3-4,-2-3 14,2 3 4,-6 2-1,-2 0 3,-2 0-2,0 0 2,0 0 36,0 0 49,0 0 19,0 5-23,0-1-16,0 9 23,-6-2-4,-1 4-31,-2 3-18,3 0-15,-2 2-10,-1-1 6,-2 3-2,3-5-5,0 3-9,-1-1 0,0-3 8,1-1-11,4-1-3,-1-4-15,1 0 18,0 0 0,2-3-1,2-1-31,0-2-14,0 0-31,0-1-62,0-3-76,0 0 4,4 0-46,2 0-16,5-8 22,2-2-94,-2 0-223</inkml:trace>
  <inkml:trace contextRef="#ctx0" brushRef="#br0" timeOffset="100992.0428">13816 13264 14,'0'0'476,"0"0"46,0 0-359,0 0-108,0 0 69,0 0 51,0 0 53,0 0-7,0 0-30,0 0-45,-22 73-49,16-60-29,2 4-7,-2-1-22,2 1-20,-2-2 11,-1 3 12,-2-4-17,3 1-25,2-1-10,0 0 10,1-3-13,-1 0 9,2-1-38,0-5 0,0 2-12,0-4-40,-1 1-61,1-4-85,2 0-56,-4 0-52,2 0-56,-5-7-182</inkml:trace>
  <inkml:trace contextRef="#ctx0" brushRef="#br0" timeOffset="101222.5556">13562 13352 450,'0'0'1171,"0"0"-1126,0 0-12,0 0-33,0 0 182,0 0 45,0 0-62,0 0-58,0 0 9,0 0-35,93 31-17,-72-30-25,2 2-7,1-3-16,-5 0-16,0 0 0,-2 0-32,-5 0-26,2 0-19,-4 0-46,-2 0-23,-1 0-16,-3 3-48,-2-3 21,-2 0-29,0 2-55,0 0-105,0 0-160</inkml:trace>
  <inkml:trace contextRef="#ctx0" brushRef="#br0" timeOffset="101519.5601">13606 13629 25,'0'0'251,"0"0"98,0 0-85,0 0-46,0 0-22,0 0-1,0 0-10,114 5-42,-94-6-39,-2-3-42,2 1 6,-4 1 20,4-3-43,-8 2-42,-1 1 36,0-3-36,-5 4 0,1 1 11,-3-2-14,-2 0 0,2 2-1,-4 0 1,2 0-13,-2-2-13,0 2-52,0 0-55,0 0-75,0-2-32,2 0-93,-2-1-159,2-1-127</inkml:trace>
  <inkml:trace contextRef="#ctx0" brushRef="#br0" timeOffset="102151.3027">14032 13128 72,'0'0'235,"0"0"-144,0 0 36,0 0-6,0 0 35,0 0-16,0 0 4,0 0-8,0 0 1,0 0-16,20 14 5,-16-9 8,2 3 28,-2 1-12,3 6-66,2-3-10,-1 4-15,3 2-20,-1-2-4,1 6-32,2-5 1,-3 7 38,-2-2-26,4 0-3,-4 2-12,0 4 1,-2 2-2,-1 6 0,-1-1 29,-4-4-10,0-9 33,0 0-39,0 4-12,-4 1 12,-3-2-10,3-7 1,0-6-4,-2 2-3,0-1 3,-4 1 29,2-3 4,2-3-4,0-1 9,-1-3-5,3 0-4,2-2-4,-1-1 8,1-1 5,2 0 14,0 0-4,0 0 9,0 0-8,0 0-1,0 0-13,0 0-35,0 0-33,0 0-41,0 0-16,0 0-22,0 0-46,2 0-100,1-3-228,-3 1-152,0 0-556,-5 9 1106</inkml:trace>
  <inkml:trace contextRef="#ctx0" brushRef="#br0" timeOffset="116882.6393">10020 9789 117,'0'0'111,"2"-3"-19,-2 3 9,0 0 55,0 0 66,0 0-98,0 0-49,0 0-17,0 0 7,0 0 4,0 0-17,0 0-10,0 0 4,0 0 22,0 0 10,0 0 0,0 0-6,0 0-10,0 0-7,0 0-9,0 0-14,0-1 14,0 1 15,0 0 4,0 0-16,0 0-20,0 0-27,0 0 18,0 0 12,0 0 0,0 0-9,0 0-23,0 0-13,0 5 13,0 3 30,-4 9 58,0 12 15,-2 8-44,-4 6-34,2-2-22,4-4-2,0-2-1,-2-3-1,1 2-25,1 3 26,0 5-23,-1 0 12,3 2 10,0-1 1,2 0-22,0-3 21,0-2-12,0-1 13,0-3-20,2-3 19,0-7-12,1-4 11,-1-7-14,-2-2 15,2 1 1,-2 0-1,2-1 0,-2-5 0,0-1-2,0-3 3,0 0 1,0-2 12,0 0 10,0 0 0,0 0-7,0 0-16,0 0-42,0 0-33,0-2-38,0-5-72,0-3-130,0-2 48,0-3 52,0-4-352,0 5-20,0 93 558</inkml:trace>
  <inkml:trace contextRef="#ctx0" brushRef="#br0" timeOffset="117968.5023">10037 9592 36,'0'0'381,"0"0"128,0 0-213,0 0-136,0 0-72,0 0-10,0 0 16,0 0 4,0 0-23,0 0-20,9 0 39,-1 0 36,5 0-7,-1 1-42,6 1-33,-2-2-2,6 0-1,-1 2 0,9-2-9,4 0-35,6 2 12,4 0-10,-3-2-3,-3 0 13,-2 0-12,0 2-1,1-2-1,-1 2 1,0 0-1,-1-2 0,-3 0-3,2 3 1,-6-3 2,-5 0 1,-1 0-16,-8 0-7,2 0-9,-2 0 32,1 0 13,2 0-13,-4 0-17,2 0 17,-4 0 0,-3 0 2,0 0 14,-2 0-16,4 0 1,-4 0 1,-2 0 11,2 4-11,-2 1 21,2 0 6,-1 1-13,4 1-16,-5 1 0,0 1 0,0 0 13,-2 1 10,0 2-10,1 2 3,-3 1 0,0 0 3,0 2-15,0 1 24,0-1-25,0 2 16,0 1-6,0 2 0,0 0-10,2 6 0,0 4 10,2 4-10,5 3-2,-5-5 0,2-3-1,1-5 0,-3 2-6,2-2 6,-4 3 0,4-3 0,-1 1 2,-3 0-4,3 1 4,-5-5 1,2-3 1,0 2 12,-2 4-13,2 5-3,2 4-13,0-4 13,2-5 24,-2 1-24,1-4 0,2-5 8,-5-5-7,0 0 0,0 2-1,2 0 2,0 3-2,-2-3 1,2 0 2,-1-3 0,-3-1-3,2-1 0,-2-5 0,0 1 12,0 1-11,0-7 1,0 2 0,0 1 11,0-1-10,0-2 16,0 2-15,0-2 9,0 0-10,-2 0 0,-3 2-1,1-2 14,-2 0-14,-4 0-2,-2 0-21,0 0 21,-3-2 0,0 0 2,-2-3 0,-4 3-2,2-3-13,-7-1 10,0 2-9,2 1 12,-8-3 4,-1 2-4,-5 0-17,-2 1 14,2 1-19,1 0 15,8 0 5,-5 2 2,-2 0-39,0 0 7,0 0 29,0 2-10,4 2-5,0-1 17,3 0 2,1-2 10,9-1 8,1 2 13,6-2-16,-5 2 4,0 0-19,0-2 21,2 2 46,7 0 15,-1-2-22,3 1 3,0-1 6,1 0 13,1 2-16,-1-2-28,3 0-20,0 0-19,-2 2-2,0-2-21,0 2-15,0 1-26,2-2-44,-2 3-68,1-1-101,3 6-224,0-4-236,0 1-697</inkml:trace>
  <inkml:trace contextRef="#ctx0" brushRef="#br0" timeOffset="119188.6405">8710 14904 307,'0'0'1167,"0"0"-793,0 0-332,0 0 39,0 0 82,0 0 15,0 0-36,0 0-48,0 0-4,-4-4-9,4 4-30,0-2-38,0 2-13,0-4 19,0 0 30,0 1-10,0-5-36,0-1-2,0 2-1,-2-2 0,0-1-15,0-1-5,0 2 18,2-6 1,-3 4-31,3-1-26,0-1 3,0 2 10,0 0 42,0-1-20,0 3-32,0-1 30,0 4 21,3 0-12,-1 3 3,-2 3-9,0 0 7,0 0 15,0 0 13,0 0 0,0 6 3,0 0-16,0 4 0,0 12 74,-2 4 10,2 11-55,0 1 3,0-1-21,0-9-10,0-10-2,0-1 0,0-5-12,0 5 11,0 1-1,4 1-22,-2-3 24,0-3 0,0-4-12,0-3 11,-2 0 2,0-4 19,0 0-16,0-2 13,0 1-13,0-1 13,2 0-3,-2 0-10,0 0-3,0 0-13,0 0-20,0 0-31,0 0-42,2 0-66,0-3-110,3-5-29,-1-1-63,-1-1-82,-21 40-507</inkml:trace>
  <inkml:trace contextRef="#ctx0" brushRef="#br0" timeOffset="119617.6991">8910 14725 147,'0'0'362,"0"0"166,0 0-313,0 0-98,0 0-23,0 0 36,0 0 59,0 0-27,0 0-58,0 0-45,0 9 19,-5 2 35,1 1 10,0 2-26,0 1-39,0 1-29,2-1 6,0 1-6,0-1-29,2-2-1,0-2-12,0 0-9,0-4 6,0 1 2,2-2 14,4-5 3,-2 5 26,4-2 19,1-1 1,2-3-27,-1 2-21,3-2 12,-1 0 3,4 0-13,-4 0-3,0 0-12,2 0 9,-4 0-22,-2 0 5,1 0 4,0-2-16,-3 2 3,-2-2 13,3 2-3,-3-1-11,0 1-21,0-2-7,3 0-10,-3 0-32,-2 0-36,3 0-23,-1-2 9,0-1-41,0-4-83,-2 1-87,0 1-144</inkml:trace>
  <inkml:trace contextRef="#ctx0" brushRef="#br0" timeOffset="119952.4965">9077 14712 355,'0'0'760,"0"0"-496,0 0-196,0 0-48,0 0 41,0 0 99,0 0 96,0 0-19,0 0-72,0 0-48,-2 90-24,2-71-28,0 1-7,0 2-3,0-1-42,0 0 4,0 0-16,0 0-2,0 0 0,0 1-15,2-5 16,-2 1 9,2 0-9,-2-3-2,3-2 2,-3-4 0,0 2-16,0-4 16,0-1 2,0-1 13,0-1-15,0 2-1,0-1-15,0-4 0,2 0-3,-2 5-17,0-5-12,0-1-7,2 1-16,-2 2-49,0-3-42,2 0-90,-2 1-90,2-1-143,1 0-297</inkml:trace>
  <inkml:trace contextRef="#ctx0" brushRef="#br0" timeOffset="120279.4967">9528 15079 1393,'0'0'559,"0"0"-559,0 0 36,0 0-36,0 0 175,0 0-7,0 0-90,0 0-33,0 0 0,121-4 6,-105 2-50,4 2 11,-5 0-11,-3 0-1,1-2 1,-2 2 1,-5 0 0,0-1-2,-2 1-11,0-2-31,2 0-46,-4-1-54,-2-2-33,0-1-52,0-1-33,0-4-62,-8 2-265,2 0-58</inkml:trace>
  <inkml:trace contextRef="#ctx0" brushRef="#br0" timeOffset="120534.1228">9528 14863 89,'0'0'607,"0"0"178,0 0-411,0 0-167,0 0-61,0 0 3,0 0 39,0 0-43,0 0-45,0 0-33,0 0-44,0-4-23,8 4 51,5 0-3,2 0 0,2 2-16,-1-2-16,4 0-12,-6 0-4,4 0-17,-4 0-48,-1 0-15,2 0-32,-4 0-24,-3 0-48,-2 0-49,3 0-136,-4 0-38,-1 0-130,-2 0-285</inkml:trace>
  <inkml:trace contextRef="#ctx0" brushRef="#br0" timeOffset="121048.3859">10165 14638 911,'0'0'979,"0"0"-872,0 0-90,0 0 18,0 0 66,0 0 25,0 0-42,0 0-3,0 0 29,0 0-10,-28 53-53,24-33-46,0-1 1,0-2 1,-2 0-3,4-2 26,0 1 2,0-2-11,2-2-17,0 1-1,0-3-25,0-2 6,0-1 20,4 1 13,4 0-11,-2 0 15,2-1 18,0-1-35,3-1 15,2-1-15,-1 2 0,-1-2-1,2-1-9,-2-3 9,-1 5-23,3-5-25,-2 0 20,-1 0-13,-2 0 4,4 0-20,-4 0-20,2 0-6,-1-3-7,-1-1-28,3-1-63,-2-1-78,-1-1-72,-4-4-98,0 3-101</inkml:trace>
  <inkml:trace contextRef="#ctx0" brushRef="#br0" timeOffset="121339.9156">10330 14703 473,'0'0'727,"0"0"-454,0 0-263,0 0 26,0 0-7,0 0 260,0 0-45,0 0-66,0 0-110,-26 114-3,24-92-1,0 0-25,0 0-10,2-1 3,0-2-3,0-1 1,0 2-11,0-2 10,0-2-26,0 0 0,0-2 1,0-2-2,0 0 11,2-3 9,0-1-22,0-3-11,3 2-5,-5-6-9,2 3-17,0-4-10,-2 0-16,2 0-19,-2 0-23,2 0-49,0 0-87,1 0-27,1-8-11,2-4-90,-1 3-298</inkml:trace>
  <inkml:trace contextRef="#ctx0" brushRef="#br0" timeOffset="121890.1301">10455 14734 375,'0'0'714,"0"0"-447,0 0-264,0 0 17,0 0-20,0 0 91,0 0 10,0 0 6,0 0 0,0 0-19,41 9-39,-29-7-23,2-2-7,-2 2 4,-2 0 0,3 0 38,0-1 4,-2 1-39,-3 2-24,2 0-2,-1 0-2,-2 1-11,-1 2-6,-4-2 15,0 0 4,0 2 22,-2 2-9,0-1-11,0 4 21,-2 1-10,-4 0 9,-2 0-22,-4 3-16,0-3 16,1 2 12,-1 1-10,-1-3-2,2 1 12,1-3-12,2 0-3,-2-1-26,4-1 29,2-3-2,0 2-11,4-2-18,-2-3 30,2 1 1,0 0-12,0-1 12,0 2 23,4-2 13,0-2-1,0 5 14,2-3-1,6-1-2,-2 0 15,2 0 1,2 0 18,-2-1-2,3-1-4,-2 0 0,2 0-19,-3 2-17,4-2-6,-6 0-16,0 0-16,-1 0 1,0 0-1,-1 3 0,-4-3-1,3 0 0,-3 0-1,-2 0-17,0 0-7,0 0-19,0 1-19,2-1-33,1 0-29,1 0-51,1 0-86,3 0-126,0-1-18,6-5-153,-6 0-214</inkml:trace>
  <inkml:trace contextRef="#ctx0" brushRef="#br0" timeOffset="122138.4359">11062 14925 1294,'0'0'358,"0"0"-296,0 0 16,0 0 113,0 0 108,0 0-105,0 0-91,0 0 4,117 0-33,-98 0 3,5 0-22,-3 1-36,0 1 6,1-2-25,-4 2 1,0-2 1,-4 0-2,-1 0-16,0 0-36,-2 0-48,-3 0-45,-2 0 0,0 0-55,-4 0-63,0-2 16,-2-3-19,0-2-57,0-4-218,-2 4-3</inkml:trace>
  <inkml:trace contextRef="#ctx0" brushRef="#br0" timeOffset="122418.1942">11292 14727 166,'0'0'630,"0"0"-106,0 0-355,0 0-143,0 0 7,0 0 208,0 0 96,0 0-78,0 0-100,0 0-30,-16 117-42,16-96-10,0 1-32,0-2-13,0-1-10,3 0 14,2-2-20,-1 0-15,-2 1 0,2-3-2,0-2 1,-2 2-3,2-4-9,-2-2 12,-2 2 1,0-3-1,3-1-14,-3-2-24,0-1-36,0-2-13,0-1-13,0 1-58,0-2-40,2 0-119,-2 0-109,2 0-134,0 0-265</inkml:trace>
  <inkml:trace contextRef="#ctx0" brushRef="#br0" timeOffset="122853.1449">11725 14684 215,'0'0'594,"0"0"-295,0 0-198,0 0 0,0 0 30,0 0 38,0 0-20,0 0 7,0 0-26,-74 109-36,70-90-29,4 2-10,0-2 10,0 1-1,0 0-5,0-1 28,4 0-19,2-4-1,-2 5-18,2-6-7,1 4-30,4-3 5,-5-2-5,2 2 4,-1-4-3,-1-2 7,5 1 9,-5-5-7,3 0-3,-3 1 4,0-5-21,0 3 11,2-4-13,-4 0-42,2 0-25,-2 0-20,0 0-3,0 0-23,-2-4-33,2 0-61,1-4-114,0-1-82,-1 0-128,-2-1-160</inkml:trace>
  <inkml:trace contextRef="#ctx0" brushRef="#br0" timeOffset="123053.6339">11918 14940 775,'0'0'733,"0"0"-554,0 0-176,0 0 120,0 0 95,0 0-11,0 0-90,0 0-33,0 0 3,0 0-32,110 1-29,-94 2-3,-2-2-23,-1-1-17,4 2-50,-2-2-56,-3 0-156,4 0-58,-2 0-70,-4-2-189,2 1-208</inkml:trace>
  <inkml:trace contextRef="#ctx0" brushRef="#br0" timeOffset="123368.5106">12272 14783 290,'0'0'1092,"0"0"-858,0 0-204,0 0-28,0 0 72,0 0 60,0 0-24,0 0-48,0 0 9,0 0 13,0 0-19,0-40-16,0 40 12,0 0 7,0 6-6,0 3 34,0 4 14,0 7-13,0 1-43,0 1-21,0 2-24,0-3-7,0 0-3,0-5 1,0 1-3,0-5-16,0 0 19,0-3 3,0-3-3,0 1 1,0-4-1,2-1 0,-2 0-2,2-2-17,-2 0-39,2 0-42,-2 0-36,4 0-41,-2 0-66,2-4-17,0-2-45,0-4-99,0 3-147,2-7-64</inkml:trace>
  <inkml:trace contextRef="#ctx0" brushRef="#br0" timeOffset="123769.8446">12362 14638 274,'0'0'199,"0"0"71,0 0-90,0 0-34,0 0-2,0 0 15,0 0-9,0 0 26,0 0 18,0 0-12,23 12-39,-15-5-46,6 0-19,-4 5-7,0 2 16,1 1-35,4 2-17,-2 6-15,1 7 18,2 4-22,-6 1-3,-4-7-10,-2-4 8,-2-11-11,-2 1 0,0 1 15,0 2-14,0 0 1,0 1 2,-2-1-4,-2-4 19,-2 4 7,0-3-10,-2-2-16,-1-2 0,0 3-1,1-4-19,4-2 7,-3-1-3,3-1-16,2-1 10,0-2-4,2 0-22,0-2-23,0 0-23,0 0-29,0 0-49,6 0-55,3 0-29,3 0-5,8-8-185,-6 3-547</inkml:trace>
  <inkml:trace contextRef="#ctx0" brushRef="#br0" timeOffset="126192.0871">12748 14941 193,'0'0'398,"0"0"-117,0 0-112,0 0-35,0 0-7,0 0 6,0 0 4,0 0 3,0 0-1,0 0-2,0 0-21,0 0-15,0 0-4,0 0-3,0 0-4,0 0-2,0 0-4,0 0-1,0 0-9,0 0-6,0 0-10,0 0-1,0 0 8,0 0 5,0 0 7,0 0-13,0 0-7,0 0-3,0 0 3,0 0-6,0 0-10,0 0-15,0 0-23,0 0-3,0 0 0,0 0-32,0 0-66,0 0-97,0 0-89,0 0-116,4-1-312,-2-1-359,2-6 300,-14 19 771</inkml:trace>
  <inkml:trace contextRef="#ctx0" brushRef="#br0" timeOffset="133641.1609">9889 8493 46,'0'0'205,"0"0"-159,0 0 42,0 0 42,0 0 209,-4-35-72,4 30-113,0-1 12,0 4-7,0 0-26,0 2-19,0 0-17,0 0-12,0 0-4,0 0 6,0 0 11,0 0-14,-2 0-10,2 0-9,-4 0-20,2 0-3,0 0-7,2 0 4,-2 0-4,2 0-9,-2 0-23,2 0 1,-2 0-4,2 0 0,-2 0-13,0 0-7,0 0 8,-2 0-14,0 2 0,-3 4-3,-2-1 6,-1-1 21,4 1-11,-5 2 10,3-1-26,-3 1 10,0 1-4,1 1 12,-4 0 11,2 4 14,0-4-14,1 1-2,0-1-17,3 1-10,-1 0 27,-1-1-5,1 0 5,0 4 2,1-5-1,2 1-28,0 0 27,-4 0-15,4 0 8,0 1 9,0-1 29,0 1-28,-1-2-1,3 1-26,-3-1 24,3-2 2,0 1 1,0 1 0,0 0-1,-1-2-1,1 1-2,2-1-13,-2 1 14,2 0 1,-3-2-1,3 0 2,0 2-1,0 0 1,0-1 13,-1 1 29,1 4-6,2-3-20,-2 4-3,0 0-10,0-1 10,0 0-13,2 1 2,0 0 1,-2-1-1,2 0-2,0 1-1,0 0 1,0-3-1,0 3 1,0-4-1,0 2-1,0 2 2,0-5 1,0 3 0,0-1 0,0-2 1,0 4 0,0-2 10,2 1-12,0 1 0,0-1 0,2 2 3,1 0-3,-1 0 0,2 1-1,1 3-10,-1-1 11,3 0 1,-1 1 12,-2-1-11,5 0-2,-2 3 0,1-3 0,-2 0 15,4-1-15,-2-1-2,-2-2 2,-1 2 1,4-4 2,-5-1-1,2 1-1,3-2 0,-5 1 12,7-3 3,-4 2-13,1-2-1,0 0 1,4 2 11,-4-2-14,3-1-1,0 0-1,1 0 0,-1-1 1,2 1-2,0 1-10,-3-3 1,4 3 9,-2-3-26,-1-1 18,2 4 11,0-5 0,0 2-18,0 0 17,-1-2 0,2 1-25,-2-1 25,-2 0-12,4 2-16,-4-2 0,1 0 27,0 0-27,-2 0 3,1 0 0,-2 0 7,4 0 19,-2 0-20,-1 0 20,4 0-3,-3 0-16,1-3-14,2 1 17,-4 0-7,-1-3-3,4 2 7,-2-2 6,-2 3 11,4-5 0,-4 2 2,0-1 0,-1 0 13,2 1-13,-3-3 3,3 1 26,-3 0-26,0 0 20,4 1-21,-4-1-1,0 1 1,-2-2 1,1 3-1,2-2-2,-1 2-2,-2-3 2,1 2 0,-3-1 3,0-1-3,3 1 1,-3 0 13,0-1-11,2-2 8,3 0-11,-3 1-26,3-3 10,0 0 14,-3 1-11,0 0-3,0-3-7,-2 4 22,3-3 1,-2 4-1,-1-2-25,0 1 3,-2 0 23,0 3 10,0-1 2,0 2-12,0 1-13,0-1 0,-2-1 13,0 0-4,0 0-16,0-1 20,0-1 0,0-1-2,0 0 1,-2-1-16,0 1 1,0-1-19,0 0 31,0-1-35,0 0 7,-2 1 32,2 0 23,-2 1-10,1-2 3,-2 3-16,5 0 1,-2-1-1,0 2 1,2-2 12,-2 3 0,2 0 6,-2-1-16,0 1-1,0-2 30,0 1-31,0 1 12,-2 2 29,2-3 20,-3 0-41,3 1-21,-2-1-4,-1 0 3,1 1 1,2-1 16,-2 1-12,2-1-2,-2 0-2,1 0 29,-1 1-6,2-1-4,0 2 0,0 3-19,0-3 2,0 3 1,-1-2 0,-1 2 21,2-4-24,-2 5-15,2-3 14,-1 2-1,-1-2-14,0 0-16,-2 1 6,2-2 24,-5 1-11,2 1 3,3-3 10,-2 5 20,0-5-20,0 2 2,-1 2-4,0-4 1,1 3 1,2 1 0,-2-1 0,-1 2-25,1-2 25,-1 0 0,-1 3-14,1-3-9,-1-1 20,0 2-56,-3-2 47,2 2 12,-1-1 0,0 0-67,-4 3 35,4-1 16,-3-1 16,-2 2 0,-2-3-34,-4 4-50,-4-2-101,-7 2-69,-9 0 45,-3 0-32,2 6-98,9-2-234</inkml:trace>
  <inkml:trace contextRef="#ctx0" brushRef="#br0" timeOffset="135133.4103">12895 14350 27,'0'0'532,"0"0"168,0 0-456,0 0-126,0 0 8,0 0 14,0 0-17,0 0-19,0 0-26,4 0-26,-2 0 6,2 0 13,4 0-9,2 0-1,-2 0 13,0 0 17,3 0 9,2 0-10,2 0-39,3 0-3,4-3-22,-4 3-7,8 0-19,-4-2-12,-1 2 9,-2 0-26,-2 0-6,-3 0-29,0 0-36,-4 0-19,-4 0-10,-2 0-88,-1 0-104,-3 0-4,0 0-7,-9 0-134,1 0-365</inkml:trace>
  <inkml:trace contextRef="#ctx0" brushRef="#br0" timeOffset="136201.1679">12915 14399 71,'0'0'362,"0"0"-95,0 0-231,0 0-20,0 0 56,0 0 3,0 0 10,0 0 6,0 0 42,0 0-48,0 0-46,5 53 13,-2-39 36,-3-1 49,2 3-53,-2-2 7,0 6-3,0-3-33,0 2-13,0 3-16,0-2 0,0 3 23,0 0 9,0 3 7,2 0-29,-2 3 9,2 3-3,-2-5-13,2-6-27,-2-2 18,0 0 12,0 4-18,0 0-13,0-3-1,0 0 17,0-1 2,0 3-17,0-2 30,0 1-12,0 2 35,2 0-53,-2-1 11,2-1-12,0 3 0,-2-3-1,2 0 0,-2-2 0,0 3-1,2 0-15,-2-3 13,2-2-16,-2 3 19,2-2-2,-2-3-17,0 5 17,0-5-14,0-2 15,0 0-10,0 1 10,0-3 1,0 1-3,0-3-15,0 1 18,0 0 13,0-3-13,0 1 0,0-2-1,0-1-3,0 2 2,0-2-1,0 1 1,0 0 1,0-3-12,3 1 0,-3 0 0,2-3 11,-2 2 2,2-2 1,-2 2 1,2-3 0,-2 1 11,0-1-12,0 0 2,0 0 0,0 0 10,0 0-13,0 0-1,0 0 0,0 0 1,0 0 1,0 0 0,0 0 1,0 0 0,0 0 1,0 2 13,0-2-12,0 0-2,0 0 11,0 0-11,2 0 1,-2 0 13,2 0 7,3 0-7,-1 0-13,2 0 39,5 0 19,-1 0-12,6 0-20,0-2-10,4 1-6,-2-3 6,6 0-16,3-2 13,7 4 1,-4-1-1,-2-1 3,-5-1-6,-6 5 0,2-1 3,3-1 16,-6 0 6,-3 2 4,2-3 9,-4 3 1,-5 0-8,0 0-5,1 0-4,-5 0-6,0 0-4,0 0 1,-2 0 2,0 0-2,0 0-1,0 0 1,0 0-4,0 0 0,0 0 4,0 0-7,0 0 0,0 0 0,0 0-4,0 0 1,0 0-13,0 0-1,0 0 1,0 0-3,0 0-1,0 0-3,0 0 1,0 0 0,0 0 1,0 0-1,0 0 0,0 0-13,0 0 0,0 0 0,0 0 0,0 0 4,0 0-1,0 0-3,0 0-3,0 0 3,0 0 3,0 0-3,0 0 4,0 0 12,0 0 2,0 0 10,0 0-10,0 0-2,0 0-2,0 0 1,0 0 0,0 0 0,0 0 1,0 0 1,0 0 1,0 0 11,0 0-10,0 0 10,0 0-11,0 0 1,0 0-3,0 0 0,0 0-16,0 0-9,-2 0-4,2 0-15,-2 0-33,0 0-66,-3 0-56,1 0-56,-2-5-168,-1 0-282,1 1-432,40 18 747</inkml:trace>
  <inkml:trace contextRef="#ctx0" brushRef="#br0" timeOffset="137090.1622">13445 14651 159,'0'0'231,"0"0"43,0 0-56,0 0-84,0 0-52,0 0 22,0 0-39,0 0-64,0 0 12,0 0-10,33-38 20,-28 32 52,-3 3 52,0-1 13,0 2 32,-2 0-16,0 0-4,0 2-6,0 0-26,0 0-26,0 0-30,2 0-32,1 0-19,3 0 0,0 0 42,4 2 3,4 2-32,-2 0-13,1-1 0,2 3-13,0-1-1,-3 0-3,3-2 4,-2 4 0,-1-7 0,4 5 0,-4-3 3,-1 0 0,0 0-3,-5-1-29,-2-1-3,0 2 3,-4-2 6,0 3-9,0-2 7,0 5 25,0 1 26,0 3 13,0 3 2,0 3-2,0 3-10,0 2-27,-2 2 24,0-1-23,0 2-1,2 1 1,-2-3-3,2 2-2,0-2-11,0-2 12,0-1 0,0-1-1,0-1-14,0-3 16,0 0 0,0-1 0,0-1-1,0-3-1,0 1 0,0-4-24,2-3-26,0 3-48,-2-4-9,2 0-1,-2-2-49,0 0-29,0 0-26,0 0-7,0 0-7,0-7-130,-6-2-161,2 2 26</inkml:trace>
  <inkml:trace contextRef="#ctx0" brushRef="#br0" timeOffset="137267.1853">13550 14918 843,'0'0'476,"0"0"-388,0 0-36,0 0 163,0 0 113,0 0-117,0 0-121,109-11-32,-88 9-3,2 2-52,3-1 0,-1-2-3,1 2-100,-4-1-134,-2 0-107,0-2 13,-3-1-73,-5 1-159</inkml:trace>
  <inkml:trace contextRef="#ctx0" brushRef="#br0" timeOffset="137720.4089">13950 14727 192,'0'0'1369,"0"0"-1125,0 0-218,0 0 3,0 0 140,0 0 25,0 0-74,0 0-32,0 0-17,0 0 9,-27 112-38,24-92-9,3-2-32,0-3-2,0 2 1,0-3 0,3-1-17,1-4 16,0 3 0,2-3-12,0-1-3,1-3-3,1 3-7,1-2-3,1-4 0,1 0 3,-1-2 23,6 0-26,-2 0-20,4-6-45,-2-6 0,-1 1-13,2-2 23,-4-2-13,-1-5 6,-1 1 42,-4-2 39,-3 0 10,-2-1 23,-2-3-23,0 4 13,0 1 33,-8 3 70,-1 4 17,-2 2-16,1-1-68,-1 5-4,-1-1 0,-2 2-3,4 0-42,-2 2 0,-2 3-1,2-1-2,-1 2 1,-2 0-21,3 0-3,-3 0 4,2 3 20,0 5-24,3 0 26,-4 1 1,6 4-1,2 1-2,4 4-47,0-2 30,2 4-4,0-4-74,6 4-30,2-3-9,8 0-101,-2-1-95,1-3-115,0-5-211</inkml:trace>
  <inkml:trace contextRef="#ctx0" brushRef="#br0" timeOffset="138051.1079">14359 14892 421,'0'0'1034,"0"0"-813,0 0-107,0 0 51,0 0 79,0 0 2,0 0-56,0 0-29,0 0-16,0 0-27,117-5-44,-83 5-23,-2-3-19,-6 3-13,-5 0-6,-6 0-13,0 0-1,-3 0-15,3 0 0,-4 0-10,-3 0-9,-2 0-19,-2-1-23,-1 1-3,-1 0-7,-2 0 0,0-3-19,0 2-33,0-3-45,0-1-85,-2-4-277,-5 0-223,1 3 13</inkml:trace>
  <inkml:trace contextRef="#ctx0" brushRef="#br0" timeOffset="138320.2618">14546 14757 529,'0'0'378,"0"0"-205,0 0-26,0 0 9,0 0 62,0 0 52,0 0-33,0 0-46,0 0-39,0 0-62,0 0-15,22 106-14,-20-86-42,0 1 3,0-2-21,-2-1 1,2 0 0,-2-3 14,0 1-16,0-3-2,0-2 2,2 0 0,-2-3 0,2 4 2,0-5 10,0 1-11,1-2-2,1-1-13,-2-3-15,2 0-68,1 1-54,1-3-40,0 0-140,3-5-33,-1-6-124,0 3-321</inkml:trace>
  <inkml:trace contextRef="#ctx0" brushRef="#br0" timeOffset="138720.2395">14945 14650 421,'0'0'753,"0"0"-525,0 0-189,0 0-10,0 0 88,0 0 78,0 0 16,0 0-62,0 0-48,0 0-49,-59 72 3,48-55-13,1 2-26,3 1 36,1-1 2,0-2 5,2 2-11,-1-2-3,3-2-3,2 3-26,0-3 7,0 0 22,2 0-42,5 1 13,1-1-14,1-2 18,-1 1-8,0-1 1,3-1-12,-2-3 3,-3 1-3,2 0-1,0-5 16,2 1-16,-4 0-14,0-3-9,0-3 10,1 3-6,-3-3-23,5 3-6,-3-3-42,0 0-4,1 0-55,1-3-45,1-2-137,0-2-88,-3-1-184</inkml:trace>
  <inkml:trace contextRef="#ctx0" brushRef="#br0" timeOffset="138934.3051">15169 14887 1628,'0'0'198,"0"0"-194,0 0 113,0 0 158,0 0-81,0 0-119,0 0-33,0 0 0,0 0-41,109 0-1,-95 0-32,-6 0-56,2 0-48,2 0-68,-4 0-33,0 0-39,1-4-95,-3-2-251</inkml:trace>
  <inkml:trace contextRef="#ctx0" brushRef="#br0" timeOffset="139233.9543">15463 14711 974,'0'0'329,"0"0"-196,0 0 1,0 0 5,0 0 50,0 0 6,0 0-14,0 0-13,0 0-13,0 0-39,0-29-48,0 29-48,0 2-20,0 5 0,0 3 13,0 6 87,0 1-23,0 6-32,0-2-10,0 1-19,0 2-14,0-4-1,0-1 0,0 1 22,0-3-21,2-2 14,1-2-16,-1-1 0,0-2 0,-2-3 0,2-2 13,-2 1-11,2-3-2,-2-2 0,0-1-42,2 2-57,-2-2-42,2 0-46,1 0-45,-1 0-131,0-6-72,2-5-60,0-1-190</inkml:trace>
  <inkml:trace contextRef="#ctx0" brushRef="#br0" timeOffset="139642.0534">15534 14592 163,'0'0'1100,"0"0"-863,0 0-214,0 0 123,0 0 79,0 0-40,0 0-10,0 0-59,0 0-12,0 0 25,0 0-58,110 99-29,-97-79 6,-1-1-22,2 0 15,-4 0-37,0 1 25,1 0-13,-2 1 19,-1 0-34,0-1 0,-1 2 2,1-3-2,-2 3-1,1-2-1,-2 1 0,-1 0 0,-4 0-7,2 0 7,-2-4 1,0 0 0,0-1 2,-2-1 0,-2-2 0,-1-2 0,1 0 1,-3-2 12,3-1-14,0-3-1,0 1 4,2-4 8,-1 0-12,3-1-2,-2-1-11,2 0-12,0 0-39,0 0-33,0 0-13,0 0-15,0 0-50,0-3-123,2-3-160,1-1-210,9-6-144</inkml:trace>
  <inkml:trace contextRef="#ctx0" brushRef="#br0" timeOffset="139851.6497">16020 15060 2163,'0'0'282,"0"0"-234,0 0-9,0 0 67,0 0 7,0 0-26,0 0-32,0 0-33,0 0-22,0 0-48,4-3-103,-2 0-85,0-2-117,0-1-88,-2-3-83,2 5-184</inkml:trace>
  <inkml:trace contextRef="#ctx0" brushRef="#br0" timeOffset="140178.1226">16122 14644 235,'0'0'1080,"0"0"-839,0 0-239,0 0 11,0 0 166,0 0 45,0 0-36,0 0-10,0 0-78,0 0-3,0 0-36,-3 81-12,1-65-4,2-3-23,0 1-19,0-3 10,0 1-13,2-3 0,3 0 2,1 1 11,1-4-12,-1 2 1,0-2 14,4-4 0,2 3 6,-2-1-22,2-2-15,4-2-14,-2 0-48,1 0-20,0 0-67,-2 0-53,-1 0-95,2-8-16,-6 1-95,-2-1-245</inkml:trace>
  <inkml:trace contextRef="#ctx0" brushRef="#br0" timeOffset="140484.5139">16278 14712 437,'0'0'509,"0"0"-340,0 0-16,0 0-26,0 0-26,0 0 81,0 0-26,2 113-36,3-94-13,-2 0-22,1 1-37,0-3 1,0-1-27,-2-2 27,2 0 0,-2-3 31,0-1-18,0-3 6,0 0-36,1-2-10,-1 1-2,1-3-20,-3-3 0,2 2 0,-2 0 0,0-2 0,0 0 0,2 0-39,-2 0-29,0 0-54,2 0-37,0 0-107,0 0-52,2-6 18,0-6-58,0 5-141,-26 28-19</inkml:trace>
  <inkml:trace contextRef="#ctx0" brushRef="#br0" timeOffset="140937.0513">16461 14672 1002,'0'0'339,"0"0"-339,0 0-5,0 0 5,0 0 105,0 0 5,0 0-28,0 0-11,0 0 33,0 0-16,0 0-40,85-19-18,-75 19-8,2 0 27,-2 4-30,-4 0 17,1-1 13,-1 4-48,1 1-2,-5-3 1,0 2-1,0 3 1,-2 1 1,0 2 35,-2-4-14,-4 8 17,-5-2-7,0-1-32,1 4 1,-6-1 2,6 0 10,0-3-11,1 1 1,-2-1-2,5-2-2,0-1 1,4-4-16,-3 1 3,5-3-10,-2 2 23,2-2 0,0-2-1,0 2 1,0-2 16,7 0 4,-3 0 38,4 1 7,3-2-20,-2 0 0,1 0-6,2 0-10,4-2-3,-4 0-7,1 0-3,0 0-5,0 0-11,-3-2-23,1 0-9,0-3-16,-3 0-33,-2 0-35,0 1-1,-2-2-78,-2 1-19,-2-2-46,0 0-104,0 1-252</inkml:trace>
  <inkml:trace contextRef="#ctx0" brushRef="#br0" timeOffset="141868.4071">16735 14185 357,'0'0'1091,"0"0"-925,0 0-153,0 0-13,0 0 150,0 0 22,0 0-26,0 0-49,0 0-22,0 0-8,53 32-28,-43-24-10,4-4-12,-4 1 12,-2 0 13,6-3 0,-4 0-13,1-1-13,-1-1-14,3 2-2,-2-2-19,-1 0-20,0 2 7,2-2 15,-4 0-2,0 2 16,1-2 1,2 0 1,-1 0 1,-4 2-13,3-2 11,-3 2-15,1-1 15,-1 2-17,1 0 19,-3 3 0,0 2 26,0 0-23,0 3 0,0 2 26,-2 0-29,1 3 1,0 3-1,-1 0 14,-2 4-14,0 5-16,0 7 16,0-2 1,2-7 15,-2-8-16,2-1-1,0-1-12,0 4 13,0 1 0,0 1 4,-2-4 12,2 3 19,0-2-17,2 1-18,-4-1 0,2-2 9,0 2-6,0-2 1,1 2 9,-3 0-13,5-1-1,-3 2-16,0 0 15,2 1 1,-2-3 0,2 4-1,0-3 2,-2 1-1,0-2-21,3 3 22,-3 1 0,2-2 0,0 0-1,1 0-2,-3 1 1,0-1 0,0 0 0,0-1 2,-2 2-4,2-2-12,-2 1 14,3-1-11,-3 1 13,2-4 2,-2 1 0,2-2 2,-2-1-4,0-1 3,0-1-3,0-3 3,0-4-2,0 1 1,0-4 0,0-2 24,0 0 3,-2 3-25,-3-3-1,-1 0 45,0 0 17,-5 0-14,0-4-31,-1 0 22,-2 0 44,0-2 14,2 3-7,-2-1-26,2 0-19,-1 0 0,0 3 3,3-2-3,-1 3-19,3-2-7,-1 2-3,0 0 3,3 0-20,0 0-2,0 0 0,2 0-1,-4 0 1,2 0 1,2 0 1,0 0 0,2 0 10,0 0 1,2 0-10,0 0 0,0 0 10,0 0-13,0 0-1,0 0-53,0 0-57,0-1-71,0 1-88,0 0-133,0-2-314,0 2-442,2 3 599</inkml:trace>
  <inkml:trace contextRef="#ctx0" brushRef="#br0" timeOffset="146786.1832">17588 14870 259,'0'0'332,"0"0"56,0 0-202,0 0-49,0 0 3,0 0 9,-4-12 56,4 9-17,0 3-38,0-1-40,0 1-26,0 0-13,0 0 4,0 0-8,0 0 1,0 0 0,0 0-10,-2 0-3,2 0-4,0 0-6,0 0-13,0 0-19,0 0-13,0 0-22,0 0-17,0 0-6,0 0 0,8 0 0,14 0 45,8 0 13,11 4-13,5-1-14,-1 1 1,-3 1-13,-8 0 4,0-1-17,-3 1-16,-1-2-6,-6 2-4,-5-5-16,-4 2-19,-7 0-39,1-2 2,-1 0-38,0 0 16,-4 0 64,-1 0 47,-3 0 44,0-4-70,0-1-109,0 1-129,-9-4-116,3 3-80</inkml:trace>
  <inkml:trace contextRef="#ctx0" brushRef="#br0" timeOffset="147523.6453">17504 14727 378,'0'0'652,"0"0"-534,0 0-105,0 0-13,0 0 120,0 0 17,0 0-7,0 0-23,0 0 20,0 0-23,110 46-26,-69-39-33,1-1-12,-2-5-17,-3 0-16,-5-1-19,-1 0-37,3 0-38,-2 0 3,0 0-26,0-1 7,-9 0-30,-4-2 42,-4 3-13,-3-3 46,6 2 62,-2 0-9,4-2 12,-6-1 2,-1 4 28,-2 0 35,-3 0-23,-3 0 4,-1 0-11,0 0-18,-2 4 2,0 1 72,0 1 0,0 1-29,-2 2-6,2 1-24,1 2 27,-3-2 6,2 4-63,-2 1 36,2-1-37,1 1 0,-1-2 2,0-2-3,0 1-1,0-4 1,-2-4 9,2 0-7,-2-3 9,0-1 18,0 0 26,0 0 7,0-1-62,2-7-23,-2-5-250,2-3 91,-2-1 123,0-8-25,0-1 9,-8-9-39,-8 1-6,2-2 12,-1 5 40,-2 4 45,4 2-20,3 10 43,-1 2 170,2 3 130,1 1-1,0-1-49,2 3-49,1 0-29,2 6-1,1-1-70,2 2-76,0 0-25,0 0-45,2 2-32,6 6 77,0 3 0,2 0 35,5 0-32,0 2 0,0 1-1,2 0 17,0-1-19,2-1 3,-2 1 23,-1-1-10,4 2-16,-3-5 0,-2 4 0,-2-2-2,-3 1-1,1-3 0,-4 0-13,-3 1 12,-2 4-6,-2-1 10,0 3 1,0-2-1,-9 3 25,-4 1 1,-1-1-26,-1 1 0,-5-2 0,4-2-20,-4-1 20,6-2 0,-2 3 0,4-4-1,4-2-2,1-1-20,3 0 7,4-2-46,0-2-54,0 4-62,6-2-46,7-3-75,11-2-150,-6 0-343</inkml:trace>
  <inkml:trace contextRef="#ctx0" brushRef="#br0" timeOffset="148068.7058">19168 14741 1305,'0'0'280,"0"0"-231,0 0-7,0 0 81,0 0-22,0 0-30,0 0-32,0 0 65,0 0 0,0 0-78,45-103 16,-39 90-19,-2 1-1,2 0 17,-3 5 26,-1 3 32,0 1 16,-2 3-36,0 0-38,0 0-14,0 0-21,0 0-4,0 0-33,0 0-18,0 7 12,-4 4 39,-5 9 74,3 6 4,-2 9-40,2-1-15,0 0-7,4-5 9,2-6 14,0-5-26,0-3-10,2-2 8,6 0-11,-4 2-4,4 1 2,-4-7 1,2 1 1,1-2 3,-3-5 17,3 1-20,-5-1-1,0-3-28,-2 0-26,2 0-12,-2 0-7,0 0-26,2-3-26,2-4-87,-2-3-332,1-3-34,-1 3-562</inkml:trace>
  <inkml:trace contextRef="#ctx0" brushRef="#br0" timeOffset="148401.103">19389 14541 919,'0'0'674,"0"0"-618,0 0-56,0 0 0,0 0 119,0 0 99,0 0-11,0 0-58,0 0-42,0 0-20,-13 70-45,13-55-13,-2 1-26,2-3 26,0 0 4,0-2 12,0 1 6,0 2-22,4-2 0,1-2-10,3 2-6,-2-4 13,5-1 22,0 1 19,1-4-9,6 1-6,-4-1-17,3-1-35,2-2 0,-2-1-23,3 0-18,-2 0-27,2 0-12,-6-4-10,6 0-6,-8-3-30,1 0-23,2-3-35,-4 0-88,-3-2-95,-2-2-125,-2 2-264</inkml:trace>
  <inkml:trace contextRef="#ctx0" brushRef="#br0" timeOffset="148674.047">19604 14570 157,'0'0'1015,"0"0"-923,0 0-60,0 0 46,0 0 95,0 0 12,0 0 39,0 0-58,0 0-20,-10 112-27,10-91-41,0 1-20,0 2-6,0-2-20,0 4-9,3-4-7,-1 0 16,0-2-16,1-2-14,-1 1 11,-2-4-10,0-2-2,2-1 11,-2 0-12,2-5 0,0 1 0,0-2 0,0-1-3,-2-2-23,2-3-6,-2 5-42,2-5-65,0 2-75,0-2-139,3 0-67,1 0-153,-2 0-209</inkml:trace>
  <inkml:trace contextRef="#ctx0" brushRef="#br0" timeOffset="148955.0732">19983 14907 183,'0'0'1539,"0"0"-1360,0 0-166,0 0 91,0 0 159,0 0-11,0 0-120,0 0-61,0 0-3,111-2-7,-95 2-26,4 0-35,-3 0-3,-2-1-10,-2 1 12,-5-3-2,2 2-26,0-1-39,-2 0-25,-2-2-27,-2 2-25,0-4-52,0 1-85,-2-2-154,-2 0-209</inkml:trace>
  <inkml:trace contextRef="#ctx0" brushRef="#br0" timeOffset="149275.2039">19975 14712 957,'0'0'717,"0"0"-691,0 0 3,0 0-29,0 0 192,0 0 9,0 0-36,0 0 0,0 0-13,0 0-68,0 0-36,59 5-26,-41-5-5,-4 0 2,4 0 20,-4 0 15,1 0-2,2 0-1,-4-3-9,1 0-7,2 0-13,-6 0 1,0 1 5,2 0 4,-4 0-6,-4 2-4,0-2-18,-2 0-3,0 2-1,-2 0-29,2 0-13,-2 0-28,0 0-58,0 0-62,0 0-78,0 0-120,0 2-187,-2 2 41</inkml:trace>
  <inkml:trace contextRef="#ctx0" brushRef="#br0" timeOffset="153854.2678">23977 14808 16,'0'0'454,"0"0"18,0 0-159,0 0-147,0 0 16,0 0 82,0 0-41,-13-15-51,13 15 3,0-2-30,0 2-22,-2-3-23,2 3-7,0 0-3,0 0 0,0 0 9,0-1 0,0 1-4,0 0-6,0 0-9,0 0-14,0 0-15,0 0-4,0 0-12,0 0-13,0-1-20,2 1-2,3 0-22,3 0-16,10 0 25,12 0 13,0 0 0,0 0 0,-7 0-19,-1 0-16,-3 0-3,4 0 0,-6 0-19,0-3-4,-6 3-18,-3 0-1,-2-3-9,-2 2-17,-2 1-19,-2-1-3,0-2-27,0-1-84,-6 3-305,-2-5-130,2 0-410</inkml:trace>
  <inkml:trace contextRef="#ctx0" brushRef="#br0" timeOffset="154121.0641">24116 14611 1192,'0'0'569,"0"0"-526,0 0-1,0 0-42,0 0 169,0 0-10,0 0-40,0 0 17,0 0-35,0 0-53,-18 106-9,18-86 12,0 3-2,0-3-47,0 2 33,0-5-19,4 1 16,0-3-12,0-2-7,0-1-13,1-2 1,2-5-2,-3 3-18,0-4-29,-2-1-48,4 1-4,1-2-13,-1 0-82,3-2-106,-1 0-47,-1 0-20,1-4-146,-2-2-219</inkml:trace>
  <inkml:trace contextRef="#ctx0" brushRef="#br0" timeOffset="154467.1237">24535 14464 329,'0'0'763,"0"0"-499,0 0-140,0 0 129,0 0 46,0 0-95,0 0-52,0 0-58,-68 106-3,58-84-17,3 1-45,1 0-16,-3-2 16,5 2-10,0-2-16,4 1 29,-2-2-9,2 3 25,0 0-16,0-2-29,2 0 13,2-2 0,4-4 9,1 1-2,0-3-10,1-2-1,0-2-5,4 0-7,-2-1-13,1-5-22,0 1-23,-3-3 23,3-1-20,0 0-22,-2 0-14,-1 0-44,0-5-59,4-5-134,-4-1-104,-2 1-135</inkml:trace>
  <inkml:trace contextRef="#ctx0" brushRef="#br0" timeOffset="154674.0289">24711 14739 1904,'0'0'373,"0"0"-373,0 0 0,0 0 0,0 0 130,0 0-4,0 0-29,0 0-23,0 0-32,0 0-42,74 12 0,-56-12-97,-3 1-39,-1-1-25,2 0-17,-4 0-98,-2 0-137,-1 0-199,-177-13-261</inkml:trace>
  <inkml:trace contextRef="#ctx0" brushRef="#br0" timeOffset="155007.8011">25047 14618 1351,'0'0'471,"0"0"-377,0 0-92,0 0 47,0 0 78,0 0-40,0 0-28,0 0 31,0 0 14,0 0-40,0 0-64,17-41-3,-17 41-23,0 0 10,0 0 15,0 0 0,0 3 1,0 4 83,2 6-25,0-2-16,-2 6 13,2 0-7,0 2 13,0 3-25,0-3-11,0 1-2,3 0 12,-3-1-16,0-3-3,1-1-13,-1-2 9,0-4-11,0-1-1,0-1 3,-2-2 9,2-3-10,-2 0 0,0-2-2,2 0-2,-2 0-56,2 0-55,-2 0-41,4 0-63,0-7-48,2-3-248,2-2-510</inkml:trace>
  <inkml:trace contextRef="#ctx0" brushRef="#br0" timeOffset="155383.9641">25144 14412 33,'0'0'723,"0"0"-527,0 0-173,0 0 114,0 0 87,0 0 4,0 0-33,0 0-13,0 0-39,0 0-46,53 112-32,-40-93 9,0-3-15,-1 2-11,4 1-3,-4 0 7,-1-1-16,2 6 6,-5-2-40,1 2 11,-3 0 9,-2 1 7,0-2-6,-4 0-20,0-2 10,0-1 6,0-1 4,0-5-1,-4 1-6,-2-4-14,2-4 14,-1 3 0,1-7 3,2 4-17,-2-4 1,2 2 1,0-5 5,0 3-9,-3-3-74,5 2-6,0-2-4,0 0-42,0 0-65,0 0-78,0 0-78,5-5-83,1-2-589</inkml:trace>
  <inkml:trace contextRef="#ctx0" brushRef="#br0" timeOffset="155557.9039">25513 14825 1613,'0'0'523,"0"0"-504,0 0 20,0 0-19,0 0 93,0 0-22,0 0-46,0 0-31,0 0-14,0 0-29,10 8 6,-6-8-48,2 1-191,2-1-206,-1 0-128,-1 0-423</inkml:trace>
  <inkml:trace contextRef="#ctx0" brushRef="#br0" timeOffset="156066.4003">25669 14405 277,'0'0'776,"0"0"-577,0 0-199,0 0 0,0 0 65,0 0 42,0 0-25,0 0 38,0 0 0,0 0-16,0 0-36,38 20-22,-30-18-17,1 1-6,0 0 9,-1 1 20,0-4-16,3 2-18,0-2-18,-1 0-2,-1 0-11,-1 0 13,1 0 13,-5 0 7,-2 0-1,0 0 4,0 0-7,1 0-16,-1 0-13,0 0-7,2 0 1,-4 0 0,2 0-1,2 2 18,-2 0 2,5 4 26,-5 2 22,3-1-9,-3 7 0,-2 1 16,0 7 3,0 7 1,0 4-21,0 3-12,0-2 10,-2-7-33,-3-6 29,3-5-19,-3-2-12,3 4 0,0 1-1,0 5 0,2-4-3,-2-1 3,2 0-1,0-2 2,0-3-1,0-2 0,0-1 2,0-4-1,2-1 11,0-1-12,0-3-19,0 3-30,3-5-35,-3 0-51,-2 0-66,2 0-98,-2 0 3,3-8-88,-3-2-594</inkml:trace>
  <inkml:trace contextRef="#ctx0" brushRef="#br0" timeOffset="156256.118">25707 14734 1521,'0'0'201,"0"0"-139,0 0 29,0 0 114,0 0 15,0 0-52,0 0-23,0 0-19,0 0-45,0 0-33,38 0-13,-20 0-32,-4 0 0,5 0-2,-2 0 0,2 0-1,1 0-29,0 0-74,0 0-78,-1 0-100,0 0-179,-2 0-90,-3 0-183</inkml:trace>
  <inkml:trace contextRef="#ctx0" brushRef="#br0" timeOffset="156882.7465">26066 14607 1112,'0'0'338,"0"0"-282,0 0-37,0 0 82,0 0 68,0 0-13,0 0-65,0 0-39,0 0 32,0 0 23,0 0-36,-19 31-29,15-22-19,-1 3 16,3 0 25,-2 1-41,1-2 22,1 2-13,2 1-9,0-2-7,0 3 3,0-2 1,0 0-19,0-1 1,0-1 1,5 0 0,-1-1 14,0 0-17,1-2-12,-1-1 10,-2-1-18,2-2 18,0 1 1,1-1-22,-1 0 7,2-1-3,-2-1-20,5 3-9,-2-3 22,-1-2-13,2 1-9,2-1 6,4 0 0,-6 0-4,5 0 4,0 0 16,-3-1-6,3-3 20,-3-1 12,4-2 1,-4-1 31,2 1-9,0-2 6,-4 2-26,-2-1 40,2-1-5,-1 2 1,0-3-4,-3 3-34,0-1 30,-2-2-5,0 3-23,0-1 39,-2 2 13,0-1-23,2 1-3,-2 0-16,0 0-13,0 1 0,0 0 28,0-4-27,0 4-1,0-1 3,0 0 1,0 1 21,-2-2-21,-2-1 12,2-1 13,-2 0 6,0 1-9,-3-1 3,0 1-28,1-2 18,0 1 9,-2 1-28,-4-1 0,4 1 0,0 1 3,0 0 36,-1 0-17,-2 2-22,3 1-11,-1 0-11,-1 2 19,-1 0-23,0 0-12,-1 2-20,-2 0-10,2 0-19,-2 4-68,-4 2-74,1 3-89,-2-2-127,4 0-145</inkml:trace>
  <inkml:trace contextRef="#ctx0" brushRef="#br0" timeOffset="167839.8001">21070 14596 424,'0'0'486,"0"0"-196,0 0-121,0 0-13,0 0 65,0 0 39,0 0-46,0 0-49,0 0-23,0 0-29,0 0-29,0 0-19,0 0 12,2 0 3,0 0-6,2 0-39,4 0-24,0-2-11,2 2-13,5-2-3,4 2 0,0 0-3,1 0 3,0 0-13,2 6-3,-3 0 0,0 1-4,-6 0-9,2 3-19,-4 0-4,-5-1 7,-2 3-7,0 0 29,-4-4 23,0 4 14,0 0 2,-2-1 1,-6 2 9,-3 1-10,-2-1-29,-2-1-26,3 1-3,-4-1 32,2-3-7,2 0 1,-2 1 9,4-3 10,2 1 12,1-1-18,1 0 6,1-1 12,3-1-12,2-1-9,0 0 22,0 1 13,0 0-13,0 1 16,7-2 7,-1 1 9,1 1 17,1 0 9,2-3 10,4 1-6,0 0-17,1-1-3,2-3 0,-2 2 3,2-2-23,-4 0 1,-1 0-7,-4 0-3,2 0-13,-6 0-55,-2 0 13,0 0-16,-2-2 3,0 0-9,0 1-33,0-5-130,0 1-163,0-5-91,-4 3-148,-12-5-9</inkml:trace>
  <inkml:trace contextRef="#ctx0" brushRef="#br0" timeOffset="168168.8572">20873 14515 391,'0'0'727,"0"0"-548,0 0-123,0 0 110,0 0 84,-43 105-13,35-66-120,4 1-23,2 0-16,2-8-30,0 5-32,0-4-15,2-4-1,6-1-1,-2-10 0,0-1-1,6-6 0,-2 2-20,5 1 21,4-1-30,6-4-18,9-1-9,16-6-29,1-2-79,-3-4-71,-1-8-72,-5-3-157,-12 2-300</inkml:trace>
  <inkml:trace contextRef="#ctx0" brushRef="#br0" timeOffset="168516.4157">21531 14600 222,'0'0'590,"0"0"-401,0 0-134,0 0 66,0 0 74,0 0 23,0 0-23,113 5-3,-101 5-27,1 0-12,4 3-11,0 4-52,3 2-12,-4 6 6,5 6-42,-2 5-23,-4 0-17,0 1 14,-8-6-13,-5-5 8,0-4-10,-2-2-1,0-7 2,0 1 11,0 0-11,0 2 11,-2 1-13,-2-2 2,-1-1 11,1-3-12,-3-1-1,5-2-14,0-5-8,0 2-7,2-4-39,0 0-45,0-1-74,0 0-62,0 0-154,6 0-72,12-7-85,-4-3-149</inkml:trace>
  <inkml:trace contextRef="#ctx0" brushRef="#br0" timeOffset="168708.6735">22240 14892 1891,'0'0'632,"0"0"-616,0 0-16,0 0 0,0 0 116,0 0-9,0 0-65,0 0-20,0 0-22,0 0-11,0 0-27,3 0-36,-1 0-101,-2 0-25,2 0-1,0 0-117,0-5-118,0 2-238,0-11-25,-17 36 699</inkml:trace>
  <inkml:trace contextRef="#ctx0" brushRef="#br0" timeOffset="169049.9257">22404 14537 441,'0'0'675,"0"0"-574,0 0-85,0 0-16,0 0 111,0 0 42,0 0 0,0 0-17,0 0-77,0 0 58,0 0 22,-15 30-9,8-17-52,3 3-20,2-3-10,-2 1 1,2-1-14,0 1-18,2-2-14,0 0-1,0-2 0,6-3 1,0 3 17,3-3 9,-1-1 13,7 0-7,-2-1 17,6-3-4,2 1-31,3-3-17,-1 0-58,2 0-32,-2 0-33,-1-5-22,0-2-75,-6-3-24,1-1-22,-2-2-40,-4 0-134,-3 1-274</inkml:trace>
  <inkml:trace contextRef="#ctx0" brushRef="#br0" timeOffset="169323.4964">22588 14563 254,'0'0'802,"0"0"-616,0 0-137,0 0 117,0 0 58,0 0-51,0 0-1,0 0-56,-4 108 7,4-89-42,4-1-13,0 4-35,0-1 5,1-1-18,0 2 2,-1-3 4,-2 1-10,2-2-3,-4 2 0,4-6-10,-2 2 1,0-3-4,0-3 0,0 0 0,1-5 2,-1 1 0,-2-3 11,2 1-13,0 0-3,-2-2-36,2-2-42,-2 2-38,5-2-53,-3 0-100,2 0-73,0-4-49,2-1-153</inkml:trace>
  <inkml:trace contextRef="#ctx0" brushRef="#br0" timeOffset="170040.2739">22898 14561 290,'0'0'108,"0"0"6,0 0 33,0 0 6,0 0-10,0 0-12,0 0-8,0 0-9,0 0-39,0 0-19,39-13-17,-31 13-4,2-2 11,4 2 19,-2 0 0,0 0-13,4 0-26,-4 0-5,1 0-19,-2 2-2,0 0 2,-5 2 11,0 0 0,0-3 10,-2 3-7,1-2 7,0 3 3,-3-3 9,2 3-9,-4 2 13,2-1 0,-2 0-16,2 2-4,0-1-6,-2 0-9,0 3-4,0 0 22,0 2-20,0-1 21,-4 0-23,-2 4 0,-6 1 2,4-1 15,-2 0-17,-1 1-3,0 1-13,1-4 16,1 3 0,3-5 0,0 2-3,2-3-13,-3 0 12,4-3 4,3 1-13,-2 1-13,2-2 23,0 0 2,0-1-15,0-2 16,5 3 3,-3-1-1,3-2-2,-1-3 22,-2 3-21,0-2-1,2 2 1,-2-3 12,0-1-10,2 2 20,1-2 13,1 0-4,0 2 7,3-2-3,-2 0 2,1 0-2,2 0-7,1 0 0,-2 0 4,1 0 2,0-2-6,4 2-9,-6 0 5,0 0 17,1 0 13,-3 0-3,1 0-1,-3 0 1,0 0-1,-2 0-3,3 0-6,-3 0 6,2 0-9,-2 0-10,0 0 6,0 0 3,-2 0 0,2 0-6,-2 0-6,0 0-7,0 0-16,0 0-3,0 0-19,0 0-29,0 0-73,0 0-101,0 5-81,0-2-33,0 1-304,0-1-538,-2-18 776</inkml:trace>
  <inkml:trace contextRef="#ctx0" brushRef="#br0" timeOffset="173050.0952">21378 15741 404,'0'0'986,"0"0"-759,0 0-41,0 0 80,0 0-13,0 0-50,0 0-54,0 0-46,0-10-3,0 10-7,0-2-16,0 2-13,0 0-20,0 0 4,0 0 0,0 0-6,0-2-23,2-1-19,7 0-32,4-1-22,2 2 6,1 0-7,6 1 14,-4 1 6,6 0 9,-5 0-9,3 0-4,-6 5 4,2 2-7,-6 0-16,-2-1 7,2 5 22,-6-1-7,-2 1-22,-4 0 3,0 4 42,0 1 10,0 1-10,0-1-9,-6 1-14,-3-1-19,0-3 16,-1 0-22,2-2-17,-3 0-35,0-4-56,3 1 30,-1-5 15,3-1 20,2-2 13,-3 0 39,3 0 0,2 0 32,0-4-6,2-3-75,0 0 23,0-2 78,0 2 50,2-3 19,6-1-27,3 0-26,-2-2 17,5 2 38,4-3 7,-4 1-13,8 0-26,-6 0-6,6-2-32,-5 1 15,-3 2-14,2 1 1,-6 2 0,-4-1 16,0 4 7,-4 5 10,-2-2 6,0 3 10,0 0 49,0 0 25,0 0-57,-2 0-66,-2 3-3,0 0-11,-2 3 11,2 2 37,-2 1 2,-1 2-10,0 1 3,3 2 10,4-3 3,0 2-25,0 0-7,0 1 0,0-1 6,9-2-8,0 1-9,1 0-3,2-3 1,6 1-36,-2-3-119,6-1-75,-3-2-88,2-1-14,-2-3-91,-1 0-220</inkml:trace>
  <inkml:trace contextRef="#ctx0" brushRef="#br0" timeOffset="173452.09">21909 15826 199,'0'0'610,"0"0"-258,0 0-252,0 0-18,0 0 25,0 0 4,0 0-23,0 0-56,0 0 14,0 0-20,-25 92-24,25-83 21,2 1 9,2-2-31,0 1 22,0-5 19,3 4 4,1-4-4,1-3 42,2 6-32,-1-6-6,2 1 15,4-2-32,-2 0 0,1 0-27,0 0-2,-2-2-4,-1-2-15,-1 0 4,-2-4 15,-3 3 13,-2-4 3,-2 0 10,2-1 0,-4-2 0,0 2-7,0 1-18,-2 0 0,-2-2 12,-4 4-2,-1 0-11,1 3-26,-5-2-3,-2 2 9,3 3 7,-4-1-29,2 2 42,2 0 0,-2 0 4,2 0-1,3 0 0,3 0-3,-3 0-23,5 3-15,2 1-43,2 2 22,0 1-25,0 2-46,0-2 36,8 0-95,5 3-65,0-3-62,-3-3-134</inkml:trace>
  <inkml:trace contextRef="#ctx0" brushRef="#br0" timeOffset="173684.3909">22348 15914 339,'0'0'1049,"0"0"-925,0 0-95,0 0 27,0 0 162,0 0 9,0 0-55,0 0-40,0 0-9,0 0-19,87 4-50,-67-4-18,-4 2-35,4-2 0,-4 2 1,2-2-2,-6 0-87,1 0-58,-3 0-82,-1 0-61,-2 0-86,-1 0-147,-4-4-180</inkml:trace>
  <inkml:trace contextRef="#ctx0" brushRef="#br0" timeOffset="173900.9606">22346 15792 414,'0'0'463,"0"0"-287,0 0-13,0 0 42,0 0 13,0 0-49,0 0-29,0 0-14,0 0-12,0 0-20,0 0-23,45-10-19,-28 8-36,0 2-16,0-2-3,0 2-10,-1 0-33,4-1-70,-1 1-114,0 0-43,-2 0-85,2-2-202,-8 2-239</inkml:trace>
  <inkml:trace contextRef="#ctx0" brushRef="#br0" timeOffset="174455.4931">22697 15715 307,'0'0'1110,"0"0"-753,0 0-298,0 0-57,0 0 79,0 0 59,0 0-23,0 0-14,0 0-12,0 0-23,110 0-33,-95 0-22,-3 2-12,4 2 12,-6 2-10,-2-2 10,1-1-9,0 4 9,-5-4-13,0 1-4,0 2-12,-2-2 0,0-1 3,-2 1 11,0 0-1,0 0 1,0 1-11,0 1 13,-2 0 9,-4 2-9,-2 1-35,-3 0-20,2-1 3,-3 4 26,2-3 13,-6 1 12,4 0 1,3-1-1,-4 1-22,7 0 5,-1-1 17,3 0-17,2-3 15,2 3-35,0-3 38,0 2-1,0-4 1,0 2 1,0-3 12,0 1-13,2 0-3,0-3-13,3 2 6,1-1-3,0 0-16,5-2-3,-2 0 32,3 0 30,6 0-4,-4 0-23,5 0 1,-2 0 18,0 0-20,0-2 15,-2 2 2,-3-2 13,4 2-2,-8 0 15,-2 0 0,0 0-6,-1 0-10,0 0 3,-3 0-6,-2 0 13,0 0 0,0 0 6,0 0 3,0 0-12,0 0-10,0 0-7,0 0-16,0 0-3,0 0 0,0 0-22,0 0-14,0 0-28,0 0-49,2 0-88,2 0-94,2 0 6,3-3-85,-1 2-323,-37 5 36</inkml:trace>
  <inkml:trace contextRef="#ctx0" brushRef="#br0" timeOffset="174735.4417">23448 15872 192,'0'0'480,"0"0"-14,0 0-180,0 0-35,0 0 22,0 0 25,0 0-68,0 0-46,0 0-43,0 0-38,5 0-32,-5 0-23,2 0-22,0-2-24,2 0-2,0 0-2,2 1-21,0-2-38,4 2-58,-4-1-54,0 0-69,0 2-170,1 0-62,-5 0-165,-63 15-267</inkml:trace>
  <inkml:trace contextRef="#ctx0" brushRef="#br0" timeOffset="174982.7457">23523 16046 365,'0'0'607,"0"0"-376,0 0-78,0 0 3,0 0 13,0 0-9,0 0 2,-11 98-62,8-83-6,1 3-29,0-4-36,2 0-17,0-1-11,0-4-1,0 1 1,0-2-1,0-1-3,0-3 3,0 0-13,0 2-35,2-4-69,5 0-123,2-2-59,1 0-30,5 0-166,-3-6-266</inkml:trace>
  <inkml:trace contextRef="#ctx0" brushRef="#br0" timeOffset="175753.7147">24043 15881 423,'0'0'1140,"0"0"-1042,0 0-69,0 0 140,0 0 58,0 0-71,0 0-43,0 0 26,0 0 26,0 0-49,8-81-81,-6 76-35,-2 2 0,2-2-23,-2 2 21,3 3-14,-1 0-16,-2-2-29,2 2-23,0 0-13,-2 0 3,2 0 10,-2-2 26,2 2 19,-2 0 0,0 0-6,0 0-4,0 0-6,0 0 55,0 4 23,0-1 55,2 4 19,0 1-45,2 1-14,3 0-5,-2 4-20,1-2 13,0-2-13,2 0-11,0-1 11,2 1 9,-2-4-19,2-2 19,-1 0 14,-3-3-33,3 0 10,-3 0 0,1 0-12,-1 0-1,2-6-12,-1 1-17,-1-4 16,-1 0-23,-1-1-2,-2 0 2,0 0-9,0 2-10,-2 0 55,0 0 10,0 5-7,0 1-3,0 2 16,0 0 0,0 0 0,0 0-16,0 0-35,0 0-8,0 0-21,0 2 15,0 5 49,0 2 75,2 4-20,-2-1-29,0 5-7,0 0-18,2 3 35,0-1-7,0 3-29,2-4 0,1 5 8,2-2-8,-1 1 0,-2 0-1,4 1-9,-1-2 10,-1 2-3,3-3-11,-3 4 14,-2-2 0,1-2 0,-1-1-3,-2-2-12,0 0 15,-2-1 0,0-3 1,0-1 19,-2-1-4,-4-2-3,-3 2 6,1-3 4,-7-1-21,2-2-2,-1-1-1,-4-2-54,1 0-7,-2-2-2,2 0-43,0-2 45,4-4 56,3-1 6,2-3 42,0-2-20,4 1-5,4-5-4,0 1 0,0 0 51,9 0-51,4-1-13,-3 1-9,7 2-24,1-2 7,2 3-16,2 1 3,2 1-126,-2 0-98,4 2-108,-9 1-186,9-3-201</inkml:trace>
  <inkml:trace contextRef="#ctx0" brushRef="#br0" timeOffset="176189.2994">24610 15963 372,'0'0'811,"0"0"-680,0 0-131,0 0 0,0 0 153,0 0 35,0 0-58,0 0-48,0 0 12,0 0-26,-10 34-16,10-27-50,0 1 1,0-1-1,4-1 14,2 0-16,0 0 2,2-2 43,3 1 4,2-1-4,1-2-19,1-2-25,0 0 12,2 0-13,1 0-3,-6-4-1,5-3 1,0 0-36,-5-2 0,3 1 27,-2-3 12,-6 3 3,-1-3 0,-4 2-2,-2-3-1,0 2 0,0-1-5,-6 3 5,-3-2 39,-1 5 21,-5-1-59,0 4 1,-5-1 34,4 3-4,1 0 1,-4 0-11,4 0-9,0 0-13,2 0-11,3 3 9,1 1-17,3-2-14,1 3-2,1-3-11,4 1-34,0 0-40,0 1-43,0 0-41,6-2-14,6 0-23,2-2-153,-3 0-226</inkml:trace>
  <inkml:trace contextRef="#ctx0" brushRef="#br0" timeOffset="176422.6209">25072 15927 91,'0'0'1073,"0"0"-855,0 0-202,0 0 66,0 0 103,0 0-16,109 0-59,-89-2-22,0 2 13,2 0-40,-4 0-61,-1 0-11,2 0-24,-4 0-37,-2 0-57,-4 0-24,-3-3-36,-4-1 10,0 2-97,0 0-200,-2-6-198</inkml:trace>
  <inkml:trace contextRef="#ctx0" brushRef="#br0" timeOffset="176674.5911">25102 15826 731,'0'0'785,"0"0"-589,0 0-194,0 0 86,0 0 45,0 0 78,0 0-27,0 0-61,0 0-45,0 0-33,0 0-24,76-6-21,-63 6-3,0 0 1,-2 0-17,-1 0-1,-2 3 18,4-2-11,-2 1 10,-2 3-46,3-3-38,-2 1-52,-1-1-52,0 1-66,-1 0-26,1-2-114,1-1-212</inkml:trace>
  <inkml:trace contextRef="#ctx0" brushRef="#br0" timeOffset="176984.0525">25632 15870 313,'0'0'760,"0"0"-438,0 0-153,0 0 62,0 0 29,0 0-56,0 0-75,0 0-45,0 0-25,0 0-17,69 0-19,-59 0-23,5 0-1,-4 0 1,-1 2 15,1-2-15,0 0-3,-5 0-26,0 0-32,-2 0-59,1 0-84,1 0-98,-2 0-55,1 0-86,-1 0-150</inkml:trace>
  <inkml:trace contextRef="#ctx0" brushRef="#br0" timeOffset="177850.5653">26070 15725 290,'0'0'1027,"0"0"-816,0 0-181,0 0 38,0 0 137,0 0-43,0 0 20,0 0-59,0 0 3,0 0-3,46-85-52,-38 75-39,-2 0-30,-2 2-2,0 1 0,0-1 24,0 1 8,0 1-14,-1 1-18,1-2-22,0 3 21,1-2-12,-3 5 13,0-1 18,0 0 8,-2 2 0,2-2-7,-2 2-6,0 0-13,0 0-20,0 0-12,2 0-10,-2 0-29,4 0 0,1 2 71,-1 3 16,0 1-16,0 3 0,-2-2 0,3 3 25,-3-1-12,0 4 10,0-2-23,-2 3 1,5 1-1,-3-1 2,2 2 1,0 0-1,0-1-2,0 2 0,0-1 2,1 3 0,0-4 1,-1 3-1,2-4 0,-2 3 0,2-5 5,-2 2-4,1-3-3,2-2 13,-1 2-11,-2-2-1,0 0 13,0-1-14,-1-2 0,-1-3 0,0 2 13,0-3-10,-2-2 0,0 1-2,0-1-1,0 0 3,0 0-3,0 0-4,0 0-18,0 0-20,-4 0-13,-5 1 16,1-1 20,-7 0-10,0 0 0,1 0 10,-2 0 16,2 0 2,3 0 2,0 0 0,3 0 16,1 0-1,3 0-13,2 0 16,2 0 33,0 0-10,0 0-32,0 0-10,0 0-17,0 0 17,0 0 16,0 0 19,0 0-6,2 0 0,2 0 16,3 0 39,1 0-10,3 0-4,-2 0-18,3 3-14,-2-3-15,4 0-20,-4 0 10,2 0-12,2 0 1,-2 0 20,1 0-19,0-3 1,0 1-1,-3 0 10,2-1 6,0 1-3,-2-1 9,-2-1 1,1 2-13,0 0-1,-5 0-10,-2 1-2,2 1-2,-4 0-20,2 0-7,-2 0 0,0 0-12,0 0-20,0 0-22,0 0-17,0 0 1,0 0 2,0 0-16,0 0-22,0 0-43,0 0-91,0 1-27,2 3-94,2-2-151,-1-2-242,-12-7 780</inkml:trace>
  <inkml:trace contextRef="#ctx0" brushRef="#br0" timeOffset="178685.7263">26807 15859 139,'0'0'238,"0"0"196,0 0-79,0 0-108,0 0-25,0 0 18,0 0-6,0 0-43,0 0-16,0 0-1,0 0 0,0 0-4,0 0-3,0 0-24,0 0-19,0 0-9,0 0-14,0 0 0,0 0-3,0 0-10,0 0-22,0 0-19,0 0-18,0 0-15,0 0-14,0 0-26,0 0-9,0 0-18,0 0-57,0 0-70,0 0-105,0 3-301,-2 0-471,-9-3-349,24-6 1058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2-10-13T19:21:28.41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13557 11134 286,'-2'0'202,"2"0"-137,0 0 82,0 0-66,0 0-45,0 0-19,0 0 18,0 0 34,0 0 6,0 0 3,0 0 7,0 0-10,0 0 19,0 0 7,0 0-3,0 0-14,0 0-25,0 0-30,0 0-26,0 0 0,0 0 23,0 0 17,0 0 25,0 0 13,0 0 3,0 0 4,0 0-13,0 0-1,0 0 1,0 0 12,0 0-16,2 0-26,5 0-22,-1-4-10,4-4 0,3 0 0,6-1-12,-2-3-1,5-1-4,-2-3 2,4 2-1,-3-1 2,3-2 0,1-1-12,2-3 12,7-3 0,9-2-12,-1-1-6,-1 3-1,-5 2 20,-2 2-1,2 2-1,0-1-1,3 2-23,-1-1 23,0 1-17,4 0 18,1 0 2,-1 0 13,3 0 0,-1 0 15,1 1-27,1 1 17,2 1-2,-2-3-16,1 4 0,-1-1 0,-1 4 2,1-2-2,4 0-13,-1 0 10,-1 2-9,3-2 12,5-1-17,-1 1 15,1 1-1,2-2-13,-1-1 3,3 1 10,-3-1 2,1 0 0,-3 3 1,3-2 0,-4 1-4,1 1 4,1 0 0,-3-1-2,-3 0 4,4 3-4,-3-1 1,-2 1 1,-1-1-1,2 2 0,-2 3 0,1 2-22,0-4 10,1 2 12,4-1 1,-5 0 2,-1 1-2,3-1 0,1 2 4,-2-3-4,1 2-17,3 1 16,-4-3 0,1 3-1,5-3 2,-3 1 2,1 1 2,4-3 11,-5 1-15,4 2 0,-1 0-2,-1 0 0,-2 1 1,0 1 0,-4-1-15,1 2 16,2 0 1,-3-2 0,1 3 1,1-1-2,5 0 13,-5 0-9,1 0-4,0-1 1,1 1 8,-3 2-8,6-3-1,1 1 0,1 0-1,-1 1 1,4-2 0,-1 2-3,-3-2-13,3 1-29,-6 1 19,4-1-29,-1 0 29,1 0 10,-3 0-7,0 0-6,3 2 27,-3-1-44,2-2-22,-2 2 65,-2 1 3,3-2-20,-6 0 20,1 0-16,0 0 16,-2 0 1,0-1 2,-2 3-2,-1 0 1,3-3 11,-2 3-12,0-2 0,-5 2 0,1 0-1,1 0-21,1 0 21,-1 0 13,-2 0-13,3 0-15,0 0 14,2 0 2,1 0 19,3 0-18,5 0-2,-1 2 11,4-2-11,-1 3-33,1-3 32,-1 0 1,-2 3-2,0-1-37,-3 0 39,-4 2-13,-1-2 13,4-1 1,-4 3 2,-1-2 14,0 2-17,-1-2-24,6 1 22,-6 2-15,1-4 17,-1 3 19,1 0-17,3-1 7,-4-1-9,-1 1 0,-3 1-13,-2-2 15,-1 1-4,-1 0 3,0-2-3,0 3 4,-2 0-18,3-1 16,-6 1 0,3-2 0,-2 2 2,0 0-2,-2-1 0,0-1 1,-3 1-1,-3-1 2,-2 0 12,-7-1-12,-1-1-2,4 2 0,6 0 16,-2 1-12,2-2 8,2 1-11,-5 0-1,3 0 2,-3 0 12,0 0-13,9 1 28,2 1-27,7 0 37,1 3-16,-4-3-20,-4 1-3,0 3 16,-2-1 8,0-2-24,2 1-2,-9-2 2,-1-2 23,-8 0-22,2 1 13,2 1-14,4 1-13,4-2 13,-5 1 1,3 0 0,-2 0 0,4-1 1,0 1 18,-5 0-18,5-1-2,-4 0-3,-2 0-10,2 1 13,-1 0-13,1-1 11,0 2 2,-4-2 0,4 2 1,-3-3 1,3 3-2,-6-1 12,6 0-12,-3 0-21,0 1 21,-2-1 0,3 1-15,1 2 15,-4-2 0,7 1 0,-5 2-13,4-2 0,-2-1-19,1 1-4,0-1 10,-6 1 7,4 1 0,-3-2 18,0 1-14,-4 0 15,-1-1 12,4 1-12,-6-1-33,3 1 33,0 1 24,2 0-12,2 0-12,2 1 0,3-1 2,-1 3 1,7 1 27,4 2-27,4 3 26,4 1-13,1-4-15,-3 1-1,-4-2 0,-2-1-2,3 0-1,-13 1 1,0-5 2,-7 1-2,-2-2-2,-2 2-15,1-1 16,2 1-10,-8 0 13,0-3 29,-6-1 16,0-2-2,-2 0-1,0-2 13,0 0 26,0 0 9,0 0 1,0 2-7,0-2-7,0 0-16,0 0-6,0 0-13,0 0 0,0 0 2,0 0-2,0 0-13,0 0-7,0 0-9,0 0-11,0 0-2,0 0-1,0 0-21,0 0-10,0 0-48,-6 0-94,-4 1-107,-16 1-30,7 0-296,-23-4-842,145-1 1362</inkml:trace>
  <inkml:trace contextRef="#ctx0" brushRef="#br0" timeOffset="2120.2304">29826 11183 140,'0'0'167,"0"0"5,0 0 226,0 0-154,0 0-68,0 0-29,0 0-1,14-7-9,-11 7 15,-3 0-12,2 0-23,-2 0-26,0 0-7,2 0-29,-2 0-26,0 0-26,0 0 17,0 2-1,0 0-16,0-2 23,0 5 13,0-1-17,0 4-21,0-1 35,0 3-13,0 2-7,2-1 1,-2 2-15,2-2 22,0 0-5,1 2-6,-1-4-13,-2 1 0,2-3-1,0-3 1,0-1 25,2 0 13,-2-3 17,2 0 25,0 0 33,6-3 9,2-5-17,7-10-32,11-9-15,6-7-10,4-3 18,-4-1-8,-4 1-27,-2 6-5,-3-4-23,-1 5 35,-7 7 3,-4 4-24,-4 5-15,-5 4 40,2 3-18,-2 0-24,1-1-22,-4 4-25,-1 2-10,-2 2-76,0 0-58,0 0-88,0 2-207,-2 4-282,-3 0 62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2-10-13T19:17:59.81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2859 1471 218,'0'0'728,"0"0"-455,0 0-273,0 0 2,0 0 21,0 0 101,0 0 45,0 0-3,0 0-20,-4 4-9,4-4-4,0 0-23,0 0-16,0 0-10,0 0-13,0 0-7,0 0-9,0 0-19,0 0-23,2 0-13,2 0-23,2-6-12,5 0-14,11-11 49,12-15-2,8-18-50,7-7-15,-5-5 18,-8 6-25,-6 5 9,-4 3-6,-3 0-7,-6 2 45,0 2 17,-7 3 16,-1 1 12,-4 2-12,-3 7 0,-2 6-2,0 8-16,0 4 18,0 0 85,-7 1-85,0 3 42,1 3 71,2 4 17,0 2 2,0 0-48,2 0-64,0 0-20,0 4-46,0 7 4,-4 8 42,4 8-3,2 9 0,5 0-29,8-1 30,-1-5-28,6-3 1,-4-5 17,1-2 8,-2-7-9,0 0 0,1 5 13,4 1-13,0 5-22,0-2 34,-2 2-12,-1 0 13,-2-2 0,-2 0-62,-3-1 4,-4-2-4,-2-4 14,-2 0-7,0-6 3,0 2 3,0-5 10,-6-5-36,-2 1 14,-5 0 22,0-2-75,-4 0 52,3-2-6,-2-1 68,2-3 1,-1 2 77,4 2-13,1 2-64,3 0 67,1 0-32,4 0 26,0 0-52,2 0-10,0 0-39,0 2 26,2 3-7,4 0 4,5 0 15,-1-1-2,6-2 3,0-1 1,2-1 15,0 0 3,-1-1 4,5-7-21,-4-1 11,2-2-13,-4-2-1,2 0-18,-6 2 6,1-2 13,-6 0 3,-1 2 20,-2 0-5,-2 0-17,-2 1 1,0 0 11,0 3-12,-2 1 1,-2 2-1,-2 2-1,-1 2 2,3 0 24,-3 0-7,-1 2-18,2 6 1,0 1 0,-1 1 53,2 2 0,3 1-19,2 0 19,0 0 6,0 1-25,4-1-16,6 2 12,-2-2 4,2 4 25,1-2-38,0-3-22,2 1 15,-3-4-16,0-1 13,2 0 3,-2-3-3,0 0 10,-1-2-7,2-1 6,-3 0 11,2-2-33,1 0-43,2 0-58,0 0-116,1-2-81,2-3-180,-4-4-538</inkml:trace>
  <inkml:trace contextRef="#ctx0" brushRef="#br0" timeOffset="337.2109">4327 1062 1544,'0'0'480,"0"0"-480,0 0-19,0 0-39,0 0 58,0 0 240,16 134-53,-8-73-99,4 0-37,-4-2 27,0 0-39,-2-3-38,1 0 31,-3-3-32,3-2 0,-3-2-2,-2-4 1,0-2-18,-2-9 19,0-5 0,0-9-1,0-8-12,0-3-3,0-1 3,0-3-9,0 2-52,0-6-30,-2-1-61,0-4-26,-2-18 19,-5-14-410,0 1-158</inkml:trace>
  <inkml:trace contextRef="#ctx0" brushRef="#br0" timeOffset="1213.5408">4331 1330 642,'0'0'1276,"0"0"-1204,0 0-72,0 0-101,0 0 101,0 0 52,0 0 23,0 0-7,0 0-32,105-6-36,-87 16-24,-6 0-2,-2 2-16,0 0-46,-4-1 7,-4 0 42,-2 0 23,0 0 12,-2-4-41,-6 3 44,-4-5-9,2 2 7,0-4 6,-1 1 4,4-1 6,1-3 6,2 0 7,4 0-3,0 0 3,0 0-26,0 0-46,0-3 11,4-1-27,2-4-16,5 1 42,4-3 23,1-1 13,8-2-16,-2-1 13,-1-1 3,2-2-2,-2 2-20,-1-3-34,-4 0-15,-1 4 28,-4 0 40,-3 5 3,-1 0 1,-5 2 29,0 1-8,-2 5 27,0 1 72,0 0 15,0 0-16,0 0-6,-2 0-33,-2 4-58,-3 2-23,3 1-68,-2 5 51,-3 1 16,5 3-2,2-3-33,-1 2 33,3-2 0,0 1-33,0-5 33,5 1-39,4-3 39,-1-1-27,5 0 30,-1-5 0,3-1 28,0 0-26,3-2-2,-2-7 0,-1 1-20,0-1-6,-3 2 3,1-4 8,-4 2 15,-1 0 13,-1 1 0,-3 0 16,0 1 10,-2 2 4,-2-2 2,2 4 20,-2 0 58,0 3-13,0 0-45,0 0-16,0 0-11,0 0 8,0 0 9,0 0 0,0 0-49,0 0-6,0 0-48,0 4-33,2 3 81,2 0 10,6 3 6,-2-1-16,2 0-13,1-1 11,0 0-20,-1-4 21,1 0-17,-1 0 5,3-4 9,-4 0-15,1 0 3,-2 0 15,4 0-51,-4 0-6,0-4-10,0-2-4,2-4 40,-4 1 6,0-3-10,0-3-29,-1 0 17,-3-3-53,0 0 16,-2 4 56,0-1 28,0 1 1,-2 4 23,-3 5 16,-1 0 16,2 5 39,-2 0 46,2 0-59,-1 0-3,3 0-13,-3 0 9,1 5-64,0 3 3,2 3-13,-2 4 51,2 2-5,0 1-8,2-1-38,0 1 17,0-2-15,2 0-2,4-2 0,0-2-1,5 0-25,2-3 3,-1-3-28,3-1-24,5-4-113,5-1-29,6-12-33,10-6-164,-7 1-322</inkml:trace>
  <inkml:trace contextRef="#ctx0" brushRef="#br0" timeOffset="1888.3762">5264 1177 57,'0'0'1661,"0"0"-1479,0 0-182,0 0 0,0 0 29,0 0 127,0 0-55,0 0-59,0 0-13,0 0 0,-56 36 13,51-25-31,0 3-11,1 0-20,4 1 17,-2-2 2,0 1-28,2-3 10,0 0 19,0 0-26,0-1-4,0-3-18,0 1 47,4-1-28,5-4 6,-2 1-45,3-2 26,0-2-1,6 0-2,-2 0 16,1-8 6,4-5-3,0 0-3,-1-5-17,-4 0-28,2 0-5,-6-3 14,0 0 36,-4 0 29,1 1 0,-5 0-3,-2 1 3,0 2 0,0 1 51,0 1 14,0 3-23,0 4 4,-2 1-11,-2 3 47,-1 2-1,-1 2 13,2 0 13,0 0-23,0 0-84,0 0-32,-4 6-49,4 3 22,-2 4 59,2 5 26,0 0-22,0 1 9,4 1-4,0 2-9,0-3-23,0-1 20,6 2-17,2-3 18,-2 1-24,6-3 3,0-4 4,-2 0 15,4 0-48,-2-6 7,1-3 19,-1-2-10,4 0 13,-2-5 4,4-2-20,-2-6 6,1-2-19,0-3-26,-4-1-16,-5-1 41,3 3 53,-4-5 16,-3 5 17,0-1 38,-2 5-22,0 2-13,0 3 29,-2 3 6,0 2 59,0 3 59,0 0 12,0 0-36,0 0-52,0 5-20,-4-2-38,2 2-20,-2-2-35,0 5 13,0 1 0,-1 2 29,3-1 16,0 2-29,2-3 0,0 1-13,0 2-13,0-4 26,6 4-29,1 0-18,3-3-34,2 0-44,6 2-43,3-2-74,11-4-247,-4-1-170,4-4-698</inkml:trace>
  <inkml:trace contextRef="#ctx0" brushRef="#br0" timeOffset="2934.1827">6309 1284 430,'0'0'760,"0"0"-578,0 0-182,0 0-10,0 0 10,0 0 49,0 0 0,0 0 0,0 0 13,0 0-4,68-63-25,-62 48-10,0 1 6,-1 0-10,-3 1-6,0-1 17,-2 1-13,0 2-15,0 0 38,-4 0-17,-1 4-23,-3 1-40,0 2 6,0 1 34,-4 3 0,6 0-34,-2 0 34,2 0 1,-3 5-1,2 3-13,1 6 13,0 1 2,2 2 14,-1 2 9,3 2-25,2-1-1,0-1 0,0-3-15,7 0 13,1-2-32,2-3 22,4-2 13,0-2-1,4-5-3,0 1 3,2-3 1,-1-3 0,2-4-1,0-4-44,-1-2-11,-4-2 4,-1-2-6,2 1 2,-4 1 8,-5 0 2,1 1 35,-3 4 11,-1 3 16,-3 3-12,0 1 18,-2 3 27,0 0 26,0 0 39,0 0 19,0 3-64,0 3-53,0 3 65,0 0 3,0 5-25,0-2 6,0 1-39,0 0-26,0-1 0,4-2 0,-2-3-17,2 1 15,0-5-30,-2-1 9,2 0 10,4-2-26,-2 0 7,2 0-40,0-2 24,1-6 12,4 1 23,-3 0 11,3-5-2,-2 2-15,0 1-1,-3-2-15,2 0-4,-1 3 16,0-1 22,-3 4 1,-2 1 0,0 2 3,-4 0 0,0 2 20,0 0 26,0 0 55,0 0-7,0 6-35,0 1 29,0 5 25,0 2-9,0-1-36,0 3-38,0-3-31,0 0-2,2-2-19,4-2 2,-1-1-2,4 1-7,-1-6 3,2-1-106,5-2-101,5 0-27,-2-7-94,6-5-226,-10 2-212</inkml:trace>
  <inkml:trace contextRef="#ctx0" brushRef="#br0" timeOffset="4117.7191">7026 1085 801,'0'0'1048,"0"0"-970,0 0-78,0 0 0,0 0 78,0 0 32,0 0-42,0 0 7,0 0-23,0 0-10,-52 29-10,48-16-3,-1 4-26,3 1 20,0 0-23,2 4-16,0-3 13,0-1 2,0-2-41,2-1 16,5-4 3,1 2-32,0-4 16,0-3-22,4-1-30,-2-3-10,3-2 23,0 0 23,-1-2 10,3-5 6,0-4-20,0-1-6,-1-3 0,2 1 13,-4-2-3,-1 3 16,0 0 35,-3 2-11,-2 1 15,-1 2 1,-3 2 25,0 5 10,0-1 39,-2 0 39,0 2-7,0 0 3,0 0-6,0 0-35,0 4-29,0-1-40,0 6 0,0-2 56,0 1-53,2 1 12,2 1-15,3-3-23,-3 1 21,5-1-11,-3 0 11,2 0 2,0-3 0,2 2-10,0-5 10,-2 1 0,-1 0-1,4-2-2,-3 0 1,0 0 1,-1 0-38,-3 0 16,0 0 4,-2 0-1,0-2 20,0-3 18,1-1-18,-1-3 2,-2 0-4,0 1-132,2-4 53,-2 2-13,0-4 32,0 4-48,-2-6 2,-5 3 11,3-1 28,-2 3 69,-1 1 36,3 1 52,-2 1-29,4 5-37,0-1 24,0 4 22,2 0 33,0 0-23,0 0-78,0 0-63,0 0-54,0 0 2,2 0 115,6 0 23,1 4-22,1-4 19,1 5-20,2 1-20,-3-3 20,0 5 49,2-2 39,-4 4-53,2-2 4,-1 3 4,0 0-41,-1 0 14,-2 1-13,1 0 10,-1-1 0,-4-2-13,2 1 0,1-3 1,-5 0 1,2-4 14,-2-1-14,0 0-2,0-2-3,0 0-1,0 0-9,2 0 0,-2 0-13,4 0-32,1-7-14,1 0 7,2-3-13,3-2 16,0 0 43,1-2 6,1 3-13,2 2-23,0-1 10,0 3 17,0 1 21,-5 3 2,-2 0 19,2 3 16,-2 0 42,-4 0 78,0 3-62,0 6 33,0-2-29,0 4-14,-1 0-3,1 4-49,1-4 1,-3 0-17,4 1-3,-2-2-13,2-3-15,1 1-2,-1-2 15,1-3 2,-1-1-22,3-2 22,-1 0 26,-2 0-3,5-4-23,2-5-13,-3-2 0,1-4-7,2-3-22,-3-2-7,-1 1-9,-3-5-20,3-7 3,-5 3 43,0 3-56,-4 4 62,0-1-29,0 0 42,0-2-30,0 0-9,-2 2 33,-2 2 19,0-1 16,-1 5 85,3 1-78,0 6 25,0 1-5,2 5 28,0 1-29,0 2 30,0 0-46,0 0-26,-2 0-46,2 2 4,0 3 42,0 7 49,0 1 42,0 10 9,2 7-22,0 9-29,2 3 13,5-5 5,-5-4-34,2-5 2,1-2 4,-3-9-19,0-2-8,-2-1-12,2-2-18,3 7 18,0-3 0,-3-2-1,0-4 1,0-3-3,-2-3-49,-2-2-142,0-2-85,0 0-10,0-9-21,0-4-80,-2-9 119</inkml:trace>
  <inkml:trace contextRef="#ctx0" brushRef="#br0" timeOffset="4280.2544">7708 981 673,'0'0'1257,"0"0"-1234,0 0-23,0 0 0,0 0 88,0 0 22,0 0-68,0 0 10,0 0-36,100 75-4,-79-65-12,1 1-23,-2 0-119,4-2-89,-5-1-172,-4-1-356,2 0 44</inkml:trace>
  <inkml:trace contextRef="#ctx0" brushRef="#br0" timeOffset="4590.6571">8031 1175 440,'0'0'1049,"0"0"-837,0 0-147,0 0-29,0 0 19,0 0 19,0 0 1,0 0 9,0 0-84,0 0-34,0 0 5,40-52-17,-27 37 17,0-1-16,-3 3 12,0 2 8,2 2 25,-4 1 23,-2 4 26,0 1 3,-1 1-30,2 2-18,-3 0 83,-2 2 30,2 6 6,0 6-3,0 1-11,-1 2-5,1 4-50,-2 1-28,2 0-13,0-3-13,5 1-3,-2-5-10,1-2-6,-2-1 3,2-6-17,4-2-51,0-1-103,3-3-137,4-3-20,0-7-190,-4 0-596</inkml:trace>
  <inkml:trace contextRef="#ctx0" brushRef="#br0" timeOffset="5203.9196">8494 1073 805,'0'0'1336,"0"0"-1232,0 0-103,0 0 64,0 0-7,0 0 4,0 0-8,0 0 11,0 0 6,0 0-42,-58-17-29,52 16-1,-1 1-31,-1 0-33,0 0-3,-3 5 20,2 3 27,-1 1 21,2 4 13,-4-2-13,6 4 0,2 0-19,0 0 0,4-1-7,0-1 0,0-2 0,0 1-3,6-2-13,0-1 22,6-3-12,0-1-43,-2-1-6,8-4-10,-2 0 59,2 0 29,-3-4-23,1-1-4,0-5-12,-2 1-16,-2-4-14,4 1-9,-6-2-40,1-1-15,0 2 12,-5-1 46,0 3 42,1 2 22,-5 0 14,0 5 19,0-1 56,-2 5 75,0 0 6,0 0-12,0 0-27,0 5-56,-2 4-44,0-1 41,0 8 33,0-1-29,2 0-37,0 1-25,0-1-1,0 0-1,0-1-24,4-2 23,2-3-16,-2-2 6,0-3 13,3 1 1,-2-3 0,-1 0 1,0-2-2,4 0-2,0-7 1,6-3-48,-2-4-9,3-3-7,2-3-39,-2 1-26,2-2 6,-2 2 4,1-1 15,0 3 30,-2 2 59,-3 4 15,0 4 1,-7 3 46,0 2 81,-2 2 6,-2 0 10,3 0 20,-3 6 22,0 1 58,2 7-58,0 0-43,-2 4-29,0-1-33,2 2-18,0-1-40,0 0-22,0-1-16,2 1 14,5-3-56,-2 0-113,1-3-165,0-2-200,-2-5-543</inkml:trace>
  <inkml:trace contextRef="#ctx0" brushRef="#br0" timeOffset="6503.437">9591 1252 264,'0'0'486,"0"0"-40,0 0-280,0 0-123,0 0 15,0 0 72,0 0 33,0 0-88,0 0-36,0 0-13,11-48 9,-2 36-22,-3-3-10,2 0-1,-2-3-1,3 1-2,-2 0-10,-1 2 11,-2-1 36,-2 5-23,-2 3 13,0 3-10,0 1 23,0 4 0,0 0 26,0 0 25,0 0-9,0 0-37,0 4-44,0 0-55,-2 1-51,0 4 67,0 6 38,0-1 1,2 3-3,0-1-61,0 0 33,4 0 29,2-3 4,3 3-4,-1-3 1,1 1 1,1-2-3,1-5-8,-3 1 11,3-6 2,-2 1 1,-1-3-3,0 0-3,4 0 3,-2-3-1,2-7-35,-1-2-16,2 1 4,-2-2-1,-1-4 4,1 5-27,-5-2-3,1 2-6,-3-1 19,0 2 34,-2 0 28,0 3 1,0 1 25,-2 3-10,0 2 7,0 2 13,0 0 29,0 0-6,0 0-37,0 0-20,0 0-2,0 2-22,0 2-30,-2 0 35,0 5 17,0 2 75,0 0 23,0 4-56,0-1-19,2 1-23,0-1 45,0 1-42,0-3-2,0-1 18,0-1-19,0-2-16,4-1-4,2 0 18,-2-2 2,2-2 1,4-1 25,-2-2-9,0 0-17,1 0 0,4-4 0,-1-3-13,1-4-22,2-3 9,-2 0-23,-1-1 7,2 0-10,-2-1-4,-2 3-2,-1 2 25,0 1 7,-1 4 4,-4 3 5,0 1-5,-2 2-2,1 0 24,-3 0 117,0 5 23,2 3-27,-2 2-35,0 1 7,0 0-46,0 0-17,0-1-6,0-1-3,0-2-3,0 1-10,0-5-13,0 1 13,0-2 0,0 1-3,0-3-10,0 0 0,2 0 11,-2 0 0,0 0 1,4 0-22,2 0-49,3-3 69,2-3-32,-1-1-21,8-1-25,-2-1-16,-1-1 19,4 0 9,-2 3 40,0-1 6,-2 4 23,-3 3 36,0 1 114,-4 0 38,-2 0 10,-2 3-7,0 5-23,1-1-51,0 5-33,-3 0 9,2-1-32,-2 2 3,-2 1-28,2-4-35,0 2 1,0-4-2,2 0-45,0-3-68,1-1-64,1-4-43,3 0-143,4 0-20,-1-4-89,1-3-287</inkml:trace>
  <inkml:trace contextRef="#ctx0" brushRef="#br0" timeOffset="6898.1464">10519 1095 988,'0'0'1074,"0"0"-1074,0 0-39,0 0 39,0 0 13,0 0 30,0 0 2,0 0 17,0 0 28,0 0-22,-29-14-68,15 16-74,4 5-33,-5 1 18,0 4 89,2-1 46,3 1-30,0-1-13,0 1-1,4-1 14,4 2-16,0-1-32,0 0 0,2-1-1,0 0-6,2-2 17,4 4-14,3-4-6,4-2-36,-1-1-30,3 0-9,2-4-26,0-2 46,5 0 41,-6-2-9,4-4-13,-4-3-26,2-2-33,-4-1 33,-3 0 40,2 3 64,-4-2 195,-5 2-94,0 4 29,-2 2 56,0 3 42,-2 0-10,0 0 18,0 0-25,0 0-52,0 0-40,0 3-61,0 1-54,0 2 12,0 1 19,0 1-3,0 1-22,4 3-10,-4 0-16,4-1-84,0 2-84,6-2-189,-4 0-160,2-4-546,-44-121 656</inkml:trace>
  <inkml:trace contextRef="#ctx0" brushRef="#br0" timeOffset="10714.8804">10494 1224 460,'0'0'453,"0"0"-359,0 0-77,0 0-17,0 0 0,-2 106-4,2-94 4,0-3 56,0-4-11,0-1-41,2-4 9,0 0 0,0 0 19,2 0 60,2-9 12,-2-3-20,3-3-28,0 0-37,-3-5-16,-2 3 40,0 0-37,0 0-6,-2 2 0,0 1 36,0 7 13,0 1 87,0 4-16,0 2-68,0 0-26,0 2-4,-2 6-21,-2 3 21,0 4 59,0 3-23,-4 1-13,2-1-31,4-2-14,-2-3-1,0-3-2,2 0-7,2-7 10,-2 2 0,2-3-1,0-2 1,0 0 0,0 0 23,0 0-23,0-9-25,0-2-88,4-3-53,0 0 141,0-2 25,0 3 0,0-2-13,-2 5 11,4 0 2,-4 2 14,0 3-14,-2 3 13,0 0 10,0 2 19,0 0 91,0 0-16,-2 9-78,-6 2 6,4 6 17,-2 1-1,2 1-29,0-1-32,4-3 0,0 0-22,0-3 18,0-1-12,8-3-26,2-3-22,14-2-134,8-3-123,9-5-66,-5-2-265,0-5-139</inkml:trace>
  <inkml:trace contextRef="#ctx0" brushRef="#br0" timeOffset="10985.9174">11324 1105 59,'0'0'404,"0"0"72,0 0-274,0 0-172,0 0-30,0 0-22,0 0 22,0 0 0,0 0 0,0 0-23,6-28-49,-4 28-110,-2 2-131,0 2 32,0-2 63</inkml:trace>
  <inkml:trace contextRef="#ctx0" brushRef="#br0" timeOffset="12576.878">11324 1105 68,'-30'-43'216,"30"43"-216,0 0-33,0 0 33,0 0 52,0 0 59,0 0-7,6-2 131,3-2-72,4-1-91,-1 1-20,3-1 3,7 0 27,-6-1 2,6 5 43,-4 1 0,0 0-22,-3 0-37,-5 4-3,3 4-20,-4 2 11,-3 4-53,-2 1 23,0 5-13,-4-2-11,0 4-1,0-1 1,0-1 14,-2 0-16,-2-3-42,2-4 13,0-2-20,2-4 48,-2-5-22,2-2-3,0 0-9,0 0-37,2 0-12,6-7 25,-2-3-6,6-2 10,-4-3 12,2-1 41,-2 2 1,1-1-20,4 0 21,-3 0 0,1-1-19,2 1-14,-2 3 20,-1 1 13,-2 2 13,2 1-11,0 2 18,0 1 16,1 1-4,2 1 20,-1-2 0,1 3-16,2 2-10,0-2 33,-3 2-17,2 0 23,-2 0-26,-2 0 7,2 0 2,-4 2-18,-2 3-14,3-3 23,-5 3-10,2 1 0,1-1 39,-3-1-29,2 2 0,-1-3-38,1 1 2,-2 2 13,2-1-16,3-3 1,-4 0-1,1 1 3,-2-1 17,0-1-20,-2-1 0,0 0-22,0 0 9,-2 0-10,0-1-29,0-4 7,0 1-62,0-3-10,-8 3 29,-4 0-19,-2 2 87,0 1 1,-3 1-4,-3 0 23,4 0 10,-4 6-10,4-1-12,-2 4 12,6-1 42,-3 4 0,2-1 20,5 4-49,-3 0 39,5-1-50,2 1 10,1-1-12,3 0-3,0-1-23,5-2-13,5-1 37,3-4-22,4-2 24,0-4 0,5 0-33,0 0-38,8-9-14,-4 1 4,-1-3 3,3 2-10,-10-2-7,6-1-19,-7 0 75,2 1-62,-6 0 20,-7 1 81,0 3 10,-3 1 91,-1 4 58,-2 0 11,0 2-4,0 0-7,0 0-29,0 0-45,0 0-33,0 4 13,0 4 13,-2 0-4,2 1-2,0 2-47,0-2-25,0 3-2,7-2 1,1-3-21,2 1 18,1-4 3,4-1 1,0-3 10,4 0-10,-2 0-39,2-5-45,0-5-1,-3-3-19,2-3 13,-3-1 17,-2 0 12,-3-2 33,-3 0 26,-3 1 0,-2-4-10,-2-2-3,0 2-13,0-2-17,0 2 46,-6-2 17,-1 7 6,1 3 29,-1 2 30,1 6 93,2 5-77,-1 1-27,3 0-71,-2 0 0,-2 9 0,0 10 101,-4 6 9,2 9-29,4 4-39,2 1-16,2-7 16,0-1-10,2-9-12,2-2-4,0-7-15,0-1-1,6 1 19,-4 2-19,4 0-11,1-2 11,0-4 16,1-1-15,1-7 28,4 1-7,0-2-10,1 0-12,0-8-13,-1-1-16,2-3 4,-2-1 2,3 0-3,-6 0-6,2-2 2,-2 6 1,-4 0-10,1 0 37,0 3-27,-5 1 26,-2 5 3,1 0 29,-5 0 13,2 0-3,-2 0 23,2 5 28,-2 2-35,2 1-52,0 1 29,0 0-20,0 1-11,0 2 1,0-2-2,3-1-2,-3-1-17,3-1 18,-3 0 0,2-2-2,-2-1-10,-2-4 11,0 2-11,2-2 10,-2 0 1,0 0-20,2 0-17,0-2-3,0-7 16,0 0-87,2-4-1,3-2 46,0-1 7,-1-1-30,0 0-3,2 3 55,1-2-4,4 2 1,0 5 41,1-1 1,4 5 29,-4 0 20,6 3 39,-4 2 25,6 0 20,-3 0-32,0 7-20,-2 1 6,-5 3 4,4 0-1,-6 5-26,-2-3-63,-2 4 36,-1-1-14,-2 1-4,-1 1-19,-2-3-3,0 1-13,0-1-16,0-4-23,0-1-26,0 0-64,2-4-118,4 0-97,2-5-99,-1-1-209,12 0 13</inkml:trace>
  <inkml:trace contextRef="#ctx0" brushRef="#br0" timeOffset="13633.9192">13595 1112 320,'0'0'753,"0"0"-464,0 0-227,0 0-10,0 0-16,0 0 65,0 0-20,0 0 14,0 0 70,-101-39-35,85 39-4,2 0-6,1 6-55,-2 5-10,2-3-16,3 6-4,0 1 20,0 1-32,4-1-8,4-2-15,2-2-16,0 1 16,2-2-17,6-1 1,4-1 16,0-5 39,0-1-36,6-2 23,-1 0-10,4 0-16,-2-5-41,5-5 3,-4-4-14,4 1-9,-5-4-17,-2 1 13,-2-4 0,-5 1 33,2-3-26,-6 3-1,-2-1-22,-2 0-13,-2 4 75,0-1 19,0 8 68,0 1 19,-2 5-35,-2 1 46,2 2-37,0 0-61,0 0 0,2 0-42,-3 5 23,1 3 19,-3 6 38,3 1 14,0 4-32,2 0-18,0 1 12,0 1-12,0-1-1,2-1-1,5 1-13,2-3 13,1-1 0,-2-3 12,6-2-10,-2-3 0,3-3 37,2-1-10,0-4-29,7 0-51,-6-4-40,8-5-19,-5-2-43,2-6-6,-4 1 7,1-1 5,-8-3 24,-4 3 35,2 0 58,-6 0 30,-4 3 23,0 5 49,0 2 84,-2 3-6,-2 2 67,-4 0-19,2 2-39,2 0-81,-2 0-23,-2 8-1,-4 1 18,2 4 15,4 0-4,-3 5-15,5-3-10,2 0 0,2 3-26,0-5-29,0 2-3,6-2 0,5-1-13,1 0-12,12-1-20,6-1-45,12 0-39,3-10-81,-3 0-205,-1 0-89,-18-4-242,0-5-10</inkml:trace>
  <inkml:trace contextRef="#ctx0" brushRef="#br0" timeOffset="14431.5774">14496 1060 368,'0'0'1206,"0"0"-1027,0 0-179,0 0-7,0 0 7,0 0 114,0 0 3,0 0-4,0 0 66,0 0-34,91-5-25,-83 12-39,1 2-7,-3 3-16,-2 0-36,-1-2-22,-1 4 18,-2 0-18,0-3-3,0 1 1,-2-3 2,-5-1-1,1 1-25,-3-2-22,3 0 22,-1-4 24,3 2-40,-2-3 13,4 0-16,0-2 16,2 0 6,0 0 7,0 0-13,0-2-39,2-7-100,4 1 106,2-3-71,1 2 46,4-4 51,2 0 10,1 1 10,4-2-4,-4 2 18,6-1 1,-5 2 1,2 1 3,-4 1-3,-3 3 13,0 1 0,-8 3 3,0 2 7,-4 0 39,0 0 42,0 0-49,0 2-32,-2 2 3,-4 1 25,-1 5 69,-2-1-7,1 4-68,2 0-19,-1 1-24,3 0 15,2-3 2,2 3-16,0-3-2,0-2-1,2 2 0,4-4-23,1 1 23,1-3 1,2-1 21,4 0-9,-4-4-11,5 0-2,2 0-21,-2-2-8,4-4-52,-2-1 3,2-3 10,-2 2 7,-3-1 3,0 1 35,-4 3-19,-4-3 22,1 5-12,-3-2 18,1 3 14,-3 1 23,-2 1 16,0 0 19,0 0 10,0 0-13,0 1-13,0 3-41,-2 2 12,-3 2 55,3-1-13,0 2-36,2 2-19,0-3-13,0 3 13,0-4-29,0 1 29,4-3 0,5 2-3,-1-4 3,1 1 0,3-1 32,1-3 4,0 0-22,1 0-14,2 0-13,-4-3 11,1-4-24,0 0 23,-3 0 3,-3-1 51,-1-1 1,-2-1-4,1-2-15,-5 1 25,0 2 3,0-2-42,-7 1-19,-1 0 0,-1 2 27,-3 2-8,-1-1-19,0 2-61,1 2 10,-4 2 18,4 1 11,-3 0-26,0 0-75,4 0-58,1 4-104,-1 5-105,5-2-131,3-1-297</inkml:trace>
  <inkml:trace contextRef="#ctx0" brushRef="#br0" timeOffset="15141.5369">15712 1294 717,'0'0'593,"0"0"-410,0 0-53,0 0 55,0 0-10,0 0-51,0 0-34,0 0-25,0 0-23,8 101-3,-8-88-16,-2 2-10,0-4 13,-2 1-26,2-4-23,2 0-71,-3-3-65,3-1-87,0-2-60,5-2-150,-1 0-156</inkml:trace>
  <inkml:trace contextRef="#ctx0" brushRef="#br0" timeOffset="15753.7841">16066 1051 315,'0'0'747,"0"0"-422,0 0-254,0 0-70,0 0-1,0 0 127,0 0 110,0 0-58,0 0-43,0 0-74,-18 103-27,18-86-9,0 1-23,0-3 0,4-4-3,4 0 0,-2-2 0,5-6 0,2 1 45,-1-4-45,5 0-16,1 0-52,-2-7-10,6 0 3,-6-4-6,4 2 26,-5-5-7,2 2 10,-5 1 23,-3 0 0,-3 2-17,-2 1 45,0 0 1,-4 2 20,0 4 22,0 2 13,0 0 20,0 0 9,0 0-38,-2 0-20,-2 2-26,2 4 1,-4 3 52,2 3-5,-3 3 4,3 3-29,0 2-22,2 6 0,2-4-1,0 1-3,0 0-17,0-2 20,0 2 0,4 0 10,2-3-9,-1 2 21,-1-1-20,-2-3-1,0 0 15,2-3-13,-4-2 48,2 1-50,-2-4 18,0-1 0,0-4 17,0 2 6,-2-1 6,-2-4-3,0 0 7,-3 1 16,-1-3-20,-5 0-48,0 0-22,-1 0-11,-2 0 11,2-7 21,2-2 1,-2-2 14,4 0-14,1-2-13,3 1-7,2-2 20,1 3 16,3-2-13,0 3-3,0 0 0,5 3-25,3 1-30,3-1-39,1-2 23,10 5-19,1-5-1,9 2-97,8-1-88,0-1-144,-6 0-183,-10 1-114</inkml:trace>
  <inkml:trace contextRef="#ctx0" brushRef="#br0" timeOffset="16130.9053">16502 1243 427,'0'0'825,"0"0"-536,0 0-139,0 0-36,0 0-36,0 0 16,0 0 45,0 0-9,0 0-43,0 0-45,-13 2-22,9 8-1,-1 2-2,1 1-16,0 1-1,2-1-17,2 0 1,0-3 15,0-1-28,2-1 16,4-3 13,3-1 0,-1 0 16,3-4 0,6 0 4,0 0 6,-1 0-26,6-8-21,-3 0-21,0-5-10,-4 2 20,0-4 16,-4 1 13,-5-3 3,0 2-46,-6 1 46,0 1 13,0 2-13,-4 1 0,-4 3 16,-5-1 52,0 4-35,-2 1-33,1 3 29,-4 0-29,4 0-2,-4 0 0,8 0-2,0 0-25,1 3 0,2 1-10,3-3-68,4 1-103,0 1-76,0-1-56,11 0-3,4-2-73,-5 2-133</inkml:trace>
  <inkml:trace contextRef="#ctx0" brushRef="#br0" timeOffset="16533.8096">17319 963 382,'0'0'824,"0"0"-524,0 0-268,0 0-6,0 0 13,0 0 7,0 0 61,0 0 42,0 0 43,0 0-43,-72 22-75,59-9-72,2-1 7,-1 4-9,-1 0 0,2-2 3,3 3 8,2 0-11,0-2-19,3 3 19,3-3 16,0 1-14,0-1-1,5 0 1,5-2 31,0-1-33,6 0 0,-2-3 0,3-1-13,2-3 10,0 0-10,3-3-20,-4-2 11,4 0-30,-5 0-6,2-7-11,-4-1-25,2-3 10,-4 0 13,-5 0-46,0-2-13,-4-3-95,-1 1-123,-3 1-105,0 3-142</inkml:trace>
  <inkml:trace contextRef="#ctx0" brushRef="#br0" timeOffset="16721.5406">17185 1085 463,'0'0'1000,"0"0"-804,0 0-177,0 0 27,0 0 90,0 0 81,0 0-16,0 0-52,0 0-71,0 0-30,0 0-32,107 13-15,-89-13-1,12 3-77,-4-3-107,-1 0-82,3 0-56,-7 0-153,0-4-353</inkml:trace>
  <inkml:trace contextRef="#ctx0" brushRef="#br0" timeOffset="17181.6261">17830 747 445,'0'0'1322,"0"0"-1231,0 0-91,0 0-72,0 0 72,0 0 52,0 0 104,0 0-13,0 0-23,0 0-20,32 17-25,-23-10-37,2-1-25,1 0-13,-1 1 0,3-2 1,2-2 3,-2 0 18,6-2-22,-4 2 0,4-3-22,-1 0-46,2 0 13,-2 0-29,1 0-14,-4-3 30,-3 3 48,0-1 20,-5 1 0,-3 0-3,-3 0 3,0 0 0,-2 0 35,0 0 59,0 4 7,0 5-30,-2 4 0,-5 6-13,-8 10 0,0 4-9,1-3-46,3-5 0,2-7 13,3-3 0,0-1 20,0 6-14,-6 1 1,4-1-23,0-1-9,2-1 9,-1-3 0,1 0 0,-1-2 0,3-4-1,2-2-16,-2-1-31,4-2-10,-3-3 12,3 1-25,0-2-45,0 0-65,0 0-43,0 0-10,0 0-7,9-7-45,0-1-72</inkml:trace>
  <inkml:trace contextRef="#ctx0" brushRef="#br0" timeOffset="17437.0292">18251 844 1002,'0'0'567,"0"0"-454,0 0-96,0 0-17,0 0 152,0 0 121,0 0-40,0 0-20,0 0-112,-17 101-31,13-76-12,-1 1 3,1-2-35,0-2-26,0 2-3,0-2 3,-2-5-2,-2 1 2,4-3-2,0-2-9,2-1 10,0-4-2,-2-2-33,4-3-67,-2 1-45,0-4-14,0 0-64,0 0-115,-3 0-39,1 0-102,-3-4-141</inkml:trace>
  <inkml:trace contextRef="#ctx0" brushRef="#br0" timeOffset="17679.4298">18043 976 1378,'0'0'747,"0"0"-646,0 0-79,0 0 46,0 0 36,0 0 41,0 0-19,0 0-20,0 0-9,116 0-20,-94 0-45,2 0-6,-4 0-26,4 0-1,-3-2-2,3 2-16,-8 0-10,4 0-25,-8 0-11,1 0-38,0-2-9,-7 2-34,1 0-12,-5 0-85,0 0-30,-2 0-85,0 4-78,-7 1-27,-1-2-103</inkml:trace>
  <inkml:trace contextRef="#ctx0" brushRef="#br0" timeOffset="17937.2566">18090 1199 68,'0'0'349,"0"0"131,0 0-203,0 0-59,0 0-39,0 0 16,0 0-46,0 0 46,0 0 19,0 0-46,0 0-55,115 24-10,-93-24-35,2 0-23,1-2-7,-1 0-12,2 2-23,-6-2 1,0 0 8,-5 2-12,-5-2 0,-2 2-41,-1 0-14,-5 0-48,0 0-33,1 0-45,-3 0-133,0 0-118,-5 0-53,-1 2-261</inkml:trace>
  <inkml:trace contextRef="#ctx0" brushRef="#br0" timeOffset="20653.1221">19814 374 258,'0'0'120,"0"0"7,0 0 151,0 0-99,0 0-49,0 0-13,0 0-6,0 0-13,0-2-4,0 2-19,0-2-13,0 2-17,0 0 1,0 0-1,0 0 14,0 0 12,0 0 10,0 0-3,0 0 0,0 0-7,0 0-22,0 0-17,0 0-19,0 4-13,-4 0-13,-3 6 13,-6 9 46,-2 11 9,-8 14-7,0 10-12,-1 0-36,3-1-11,0-6 11,2 6 3,-3 6-3,6 2 12,-6 3-11,1 4-2,-2-3 0,-3-1-22,1 2 14,-5-3 9,2 1 2,-1-1-2,-1-1-36,-4-4 24,2 2 11,-2-3 0,2 0-31,1-1 29,1-7-4,4-1 5,3-5 2,1-7-19,4-2 19,2-7 19,8-8 4,2-6 25,4-3-9,0-1 0,0-1-23,0-1 0,2-1-13,0-3-3,0-3 0,0 0-32,2 0-20,4 0-48,2 0-39,10-3 19,4-6-124,13-8-191,-3 2-554</inkml:trace>
  <inkml:trace contextRef="#ctx0" brushRef="#br0" timeOffset="21222.3188">20898 1062 238,'0'0'303,"0"0"137,0 0-309,0 0-82,0 0 91,0 0 39,0 0-23,0 0-33,0 0 72,0 0-59,19-42-58,-19 42-19,0 0-8,0 0 21,0 4 2,0 6 26,0 7 52,0 11 12,0 10-36,0 5-41,0-4-36,0-3-12,0-7-38,-2-5 2,2-5-2,0-4 2,0-2-3,0 3 2,0-1-2,0 0 1,0-4 1,2 2-2,0-6-20,1-2-28,1-1-57,-2 0-30,1-2-49,1-2-3,-2 0-159,2 0-76,2-8-80,-2 1-658</inkml:trace>
  <inkml:trace contextRef="#ctx0" brushRef="#br0" timeOffset="21532.288">21159 1071 277,'0'0'395,"0"0"48,0 0-248,0 0-90,0 0 31,0 0 20,0 0 13,0 0-10,0 0 3,0 0-13,-8 75-29,4-58-49,2 0-35,-3 0-11,5-1 1,0-3-24,0-1-2,0 0 1,0-3 2,2-1-2,3-1 2,1 0 26,5 0-10,0-1 26,-1-2-6,2-4-20,2 0-19,0 0-21,4 0-40,-2 0 12,1-2-57,3-5-65,-4-2-40,4-2-35,-6-1-24,-1-3-121,-2 3-166,-3-7-145</inkml:trace>
  <inkml:trace contextRef="#ctx0" brushRef="#br0" timeOffset="21782.4315">21336 1083 866,'0'0'495,"0"0"-338,0 0 28,0 0-91,0 0 56,-16 106 2,14-84 13,2 2-38,-2-2-21,0 1-6,2 2-32,0-3-22,0 3-44,0-1 16,0-3-15,0-2 0,0-2 0,0 1 12,0-6-14,0 2-2,0-5 1,2 1 0,-2-4 0,2 0-18,0-1-50,1-1-16,0 0-29,1-1-35,0-1-79,0 0-78,6 0-85,-1-2-226,10 0-170</inkml:trace>
  <inkml:trace contextRef="#ctx0" brushRef="#br0" timeOffset="21972.1205">21735 1504 1223,'0'0'407,"0"0"-345,0 0 36,0 0 45,0 0 12,0 0-44,121 0-18,-98 0-31,-2 0-46,3 0-2,-5 0-14,1 0-55,-6 0-55,0 0-133,-2-5-27,-8 2-140,0-1-346</inkml:trace>
  <inkml:trace contextRef="#ctx0" brushRef="#br0" timeOffset="22163.642">21756 1351 108,'0'0'1277,"0"0"-984,0 0-238,0 0 91,0 0 17,0 0 15,0 0-78,0 0-51,121-2-46,-102 2-3,-2 0 0,3 0-42,-4 0-149,2 0-140,-4 0-147,-4 0-507</inkml:trace>
  <inkml:trace contextRef="#ctx0" brushRef="#br0" timeOffset="22451.6021">22227 1135 1091,'0'0'583,"0"0"-463,0 0-119,0 0 22,0 0 172,0 0 41,0 0-74,0 0-36,0 0-52,0 0-41,-16 100-8,16-85 17,4-1-19,0 0-23,4-1 1,0-1 0,6-2 21,-4-1-22,3-1-1,2-3-24,-2-1-30,1-1-16,2-3-32,-2 0-33,6 0-104,-4-7-19,1-2-132,0-3-179,-4 3-222</inkml:trace>
  <inkml:trace contextRef="#ctx0" brushRef="#br0" timeOffset="22695.9319">22416 1180 830,'0'0'662,"0"0"-542,0 0-71,0 0 68,0 0 78,0 0 2,0 0-31,-38 104-37,36-81-32,0 0-23,0 3-42,2-1-3,0-1 4,0-2-32,0-3 0,0 0 0,0-4-1,4-1 0,-2-4-1,0-3-3,0-1-12,2 0-16,1-5-16,-3 1-30,2 0-12,3-2-23,-3 0-69,2 0 14,3 0 31,1-9-139,6-1-222,-8 0-288</inkml:trace>
  <inkml:trace contextRef="#ctx0" brushRef="#br0" timeOffset="23348.3586">22639 1154 398,'0'0'831,"0"0"-506,0 0-178,0 0-50,0 0 30,0 0 74,0 0-29,0 0-65,0 0-14,0 0-28,32-13-13,-17 13-23,0 0-26,1 0 16,2 0-19,-4 2 43,4 3-41,-6 1-4,1 2 1,-2 1-1,-3 0-35,-3 5 34,-3 0 0,-2-1 1,0 4-27,-2 0 27,-7 2 2,-4 1-23,-2-1 22,1-1-31,-6 0-4,6 1 23,-6-2-6,6-1 19,-1-1-1,2-4 0,4 3-12,3-4 12,4-1 1,0-4 1,2 1 12,0 0 16,0-3-27,0 1 14,0 1 3,4-2 46,2 2 19,5 0-20,2-1 20,-2-1-39,3-1-16,2 0 0,-2-2-1,1 2-15,2-2-12,-4 0 1,-1 0-2,1 0-16,-4 0-35,1 0-19,-2 0-37,4-4-5,-6 1-14,4-1-91,-2-1-101,4-2-58,-2-1-74,-2 2-214</inkml:trace>
  <inkml:trace contextRef="#ctx0" brushRef="#br0" timeOffset="23881.4593">23114 1194 404,'0'0'996,"0"0"-904,0 0-79,0 0 61,0 0 17,0 0-42,0 0 36,0 0 22,0 0-7,113 65-18,-105-48-18,4 3-34,-6-3-4,-2 1-10,-2 2-16,-2-1 0,0-1-23,0-1 22,-4-3 1,-2 0-2,-3-3 2,0-1-3,1-1-49,2-3 36,2 0 16,0-4 16,-1-1-14,3-1-2,2 0-25,0 0 6,-3 0 15,1 0-15,2-5-91,0-5 32,0-2-85,5-3 108,6 0-33,-3-4 30,6 0-11,2-2 56,-2 1 10,4 0 3,-4-1 26,1 4 59,0 2-33,-4-2 9,-1 7-5,-2 0 22,2 2-26,-6 1-17,-2 3 4,-2 0-16,0 3 42,0-1 16,0 0-23,-6 2-58,-2 0-19,2 0-33,0 0 52,-2 0 68,0 7 29,-4 3-9,2 4 12,-1 1-13,3 4-19,-1 1-16,3 1-10,2 0 6,-1 0 36,5-2-59,0 0 4,0-1-26,0-1 25,2-1-24,5-3-4,4-2 0,-1-1-36,3-3-18,9 0-46,2-4-71,13-1-81,3-2-102,-2-2-172,-10-6-627</inkml:trace>
  <inkml:trace contextRef="#ctx0" brushRef="#br0" timeOffset="24083.8538">23715 1366 417,'0'0'1395,"0"0"-1255,0 0-139,0 0 77,0 0 65,0 0-4,0 0-3,113 0-17,-89 0-9,-4 0-26,4 0-20,-1 0-48,-1 0-16,-4 0 0,-4-2-53,-2 2-54,-4 0-73,2-4-60,-4 0-42,-2-1-36,-2-2-183,0 0-500</inkml:trace>
  <inkml:trace contextRef="#ctx0" brushRef="#br0" timeOffset="24303.7562">23904 1245 280,'0'0'1366,"0"0"-1308,0 0 17,0 0 68,0 0-43,0 0-32,-14 99 33,12-79 12,2-3 20,-2 0-46,2 1-26,0 0-6,0-1-29,0-1-26,0-3 0,0-1-1,0-2-12,0-4-45,0-3 13,0-1-20,6 0-51,0-2-101,5 0-26,4 0 9,2-6-108,4-6-306,-8 4-36</inkml:trace>
  <inkml:trace contextRef="#ctx0" brushRef="#br0" timeOffset="24695.6796">24151 1144 703,'0'0'1205,"0"0"-1046,0 0-65,0 0-92,0 0 17,0 0 108,0 0 5,0 0-28,0 0-27,0 0-12,57-13-17,-44 13-36,-1-2-12,4 2-2,-2 0-21,-1 0 20,0 0-13,-3 0 15,1 0-15,-3 0 3,1 2-7,-2 2 7,-3-3 13,2 4 0,0 0-2,0 0-20,2 2 2,-4 2 7,0-1 11,0 3 0,-2 0 2,2 3 3,-2-1 10,0 2-11,0 3 27,0-1-28,-2 0 25,0 2-24,0 1 2,0-3-1,0 0-3,-2 0 0,0-1-1,0-3 0,0-2 1,2-1 0,-2 0 0,2-3-17,0-1 14,0 0-7,0-3-19,0-1-36,0 0-58,0 0-64,0-2-76,2 0-46,-2 0-23,0-2-59,0-2-388</inkml:trace>
  <inkml:trace contextRef="#ctx0" brushRef="#br0" timeOffset="24862.8011">24245 1356 825,'0'0'995,"0"0"-976,0 0 24,0 0 57,0 0 37,0 0 54,0 0-30,0 0-60,0 0-8,121 0-45,-103 0-48,6-1-12,-3-2-85,5 2-94,-2-1-155,0 0-151,-4-1-301,5-4 26</inkml:trace>
  <inkml:trace contextRef="#ctx0" brushRef="#br0" timeOffset="25314.0124">24777 1211 1260,'0'0'401,"0"0"-314,0 0-87,0 0 13,0 0 43,0 0 96,0 0-22,0 0-46,0 0-29,0 0-19,0 0 3,-10 8-39,1-3 2,2 3 21,-1 2 5,2-2-27,0 1 14,-1 2 24,-2 0-4,1 4 17,2-2-52,2 0 13,-1 2-1,5-1-11,-2-1 14,2 0-15,0-1-1,0 0 1,5-5 2,3 1 1,2-3 28,1-1-31,2-2-25,1 0 12,6-2 9,-6 0-12,6-2 0,-3-8 13,-3 1 1,4-2-1,-8-5 3,0 1 21,0 0 24,-6-2-45,0-3 0,-4 4 0,0-2 27,0 1-25,-4 2 48,-8-1-31,0 5-16,0 1 1,-8 1-4,1 4-62,-2 2 27,2 3 19,-1 0-10,4 0-26,3 0 7,0 5-13,5 4-39,2-2 0,4 2 6,2 2-33,0 4-9,6-4-91,8 2-88,6-3-112,-6 0-287</inkml:trace>
  <inkml:trace contextRef="#ctx0" brushRef="#br0" timeOffset="26080.9503">25249 1092 1406,'0'0'439,"0"0"-342,0 0-64,0 0 28,0 0-44,0 0 41,0 0 85,0 0-1,0 0-6,0 0-27,48-58-76,-48 58-33,0 8-78,0 9 78,-2 7 49,0 9-49,-2-3-7,0-3 7,4-8 14,0-5-14,0 3-32,4-1 30,2 2 0,7-3 2,2-3 0,0-2 2,1-6 37,4-1-39,1-3-62,0 0 17,0-3 29,-1-6-13,-2-4-10,0 0 37,-6-2-27,1-3-26,0 1 55,-5 1 0,-4 1 0,1 2 13,-3 4 22,-2 0 7,0 4 10,0 2 19,0 3-3,0-2-7,0 2-32,0 0-27,0 0-2,0 0-29,0 0-16,-2 0-19,2 7 28,-5 1 36,3 3 13,-2 2 10,2 3-23,0 1-23,2 2 23,0 1-10,0 2 10,0 2 16,2-2-3,4 7 7,3 3-18,1 4-2,3 3-1,-2-6 1,3 1-1,0-5 2,-2 0 13,3 4-14,0 2-13,-2-1 13,-3-3-3,1-7 3,-5-2 0,-1-9-29,-3 0 25,0 0 3,-2 1 0,0-1-24,0-4 25,-2 1-45,-5-3 23,-3-2-7,-7-1-30,0-4-41,-7 0-13,1 0 6,-2-2-10,-3-5 46,5-6-11,-3 0 34,2-4 48,4-3 29,2-2 33,6-1 54,1-2 63,7 3-30,4 1-68,0 0 84,0 3-56,10 3 30,1 2-11,6 2-22,4-2 13,11 2-65,6-2 16,5 2 0,-3 0 10,-4 2-17,-4 3 1,-9 1-17,-1 1-12,-10 0-3,4 1-30,-6-3-2,3 1-1,-3 2-47,-1 1-43,-7 2-40,-2 0-41,0 0-90,-17 0-173,2 4-346,-19 2-465</inkml:trace>
  <inkml:trace contextRef="#ctx0" brushRef="#br0" timeOffset="27395.6724">17104 2941 157,'0'0'456,"0"0"-3,0 0-339,0 0-85,0 0 23,0 0 75,0 0 72,0 0 35,0 0-68,0 3-59,0 3-55,0 2 54,0 1 5,0 4-43,0 3-39,0 0-27,0 0 1,3 1-3,1-1 0,2-3-3,5-2-17,2 0 7,-3-4 12,8-4-21,-4 0-20,6-3 39,-2 0 1,4-3-30,-3-7 3,-1-1 0,0-4-17,-4-3-5,0 1-21,-4-3-45,-6-1 13,-2 0 10,-2-1 55,0 3-9,-4 3 18,-6 0 30,-4 4 39,0 3 46,-1 1-53,-4 1-32,0 2-1,-3 5-18,4 0 2,-4 0-2,1 0 6,-2 0-20,4 0 17,-3 3 3,6 3-3,-2-3 0,6 3-4,1 0 4,0-1 3,7 2 13,0-2 34,4 3 27,0 0 17,0-1 33,4 2-40,4 0 1,8-2 5,-2 1 27,8-2-10,3-3-39,9-3 7,6 0-1,3 0 13,-3-6-6,-4-2-26,-10 1 0,-7 4-10,-4-1-31,-5-1-1,3 2-13,4-3-48,-2-1-62,1-1-35,2 0-82,-6 0-65,1 1-114,0 3-187,-7 0-203</inkml:trace>
  <inkml:trace contextRef="#ctx0" brushRef="#br0" timeOffset="29480.5093">18179 3078 368,'0'0'356,"0"0"-46,0 0-183,0 0-75,0 0 26,0 0 65,0 0 23,0 0-29,0 0-59,0 0-17,2 0 4,2-6-10,2-2-55,3-1-16,2-4 16,-1-5 27,3-1 48,0-4-40,0-9 4,-5-4-13,0-5-6,-1 3-20,-5 1-56,-2 3-35,0 5-13,0-2 39,-2 2 0,-7 0 52,3 2-84,-2 0-14,-1 6-9,1 2 55,-1 6-82,0 1 147,1 1 7,-4 0-4,-2-1 10,4 4 0,2 3 23,-1 1 48,0 4 37,5 0-79,-2 0 26,2 0-16,-1 9-13,-1 7 20,2 5 3,0 8 9,4 8-29,0 0 4,0 0-8,0-5-8,4-3 9,4-2-4,-1 1-31,1 0 25,0-1 6,4 2-12,-2-3 9,0 0-9,4-8-23,-6-2 0,-2-2-2,4 1 0,6 2 2,-2 2-2,3-4-1,1 0 3,-2-3 0,2 0-31,-4-5-40,1-3-26,0-1 32,-2 1 29,-1-4-9,1 0 22,-2 0 0,-1 0 21,-2-1-11,2-7 10,-2-1-15,-4-3 16,0-1 1,0-3-5,-4-1 6,0 0 17,0 0-15,0 1 35,0 1-8,-2 3 0,-2 1 46,2 4-33,2-2-9,-2 6-4,0-1 36,2 3-20,0-1 0,0-1-12,0 3-30,0 0-3,0 0-16,0 0-39,0 0-46,2 0-28,4 0 109,5 0 4,4 0 15,-3 0 0,3 0 1,5 0-4,-6 0 2,6 0-12,-6 0 14,6 0 0,-4 0-6,-1 0 6,2 0-1,-6 0 0,1 0-17,-2 0 17,-6 0 1,-2 0 0,-2 3 0,0-1 59,0-2 67,0 3-3,0-1-48,-4 4-53,-1 3 14,-4 3 9,3 3 13,0 3-19,2-3-10,2 2-6,-1-4-21,3 1-2,0-1-1,0-4-14,0 0 15,5-2 2,1 1 0,2-5 0,3-1-2,4 0-52,-1-2-35,8 0-71,-3-4-111,5-5 2,-6-4-201,-2 3-574</inkml:trace>
  <inkml:trace contextRef="#ctx0" brushRef="#br0" timeOffset="29719.9453">18691 2704 282,'0'0'254,"0"0"-16,0 0-65,0 0-14,0 0 14,0 0-17,0 0 4,0 0-56,0 0-39,0 0-20,48 28-29,-41-22-16,-3 1-2,2 0-14,-2 2-10,3-3-46,-3 1-38,1-1-43,1-1-7,2 1-146,-2-1-202</inkml:trace>
  <inkml:trace contextRef="#ctx0" brushRef="#br0" timeOffset="30548.4897">19028 2988 1216,'0'0'449,"0"0"-407,0 0-42,0 0 0,0 0 65,0 0 98,0 0 22,0 0-14,0 0-44,0 0-27,0 0-80,26-15-20,-20 7-35,2-3-27,0 0-15,4-3-17,-4-1 26,-2-2 29,0-1-117,-1 1 75,-3-1-46,0 1-51,-2 3 70,0 2 40,0 4 18,-9 3 50,3 2 117,-2 3 26,0 0-141,-2 0 24,2 0 10,0 4 42,-2 3 26,-2 6 3,4 0-48,2 2-24,2 3 37,-1 0-20,3-1-50,2 3 1,0-1 0,0-4-3,7 0-19,-1-1-20,2-3 4,3-3 34,0-1-11,-3-2 12,4-2 13,2-3 7,-4 0 25,3 0-16,4 0-29,0-3-13,2-5 0,0 0-29,3-3 16,-4 1-26,2 1-19,-6-3-10,1 4 16,-2 1-7,-2-1 14,-5 4 9,-2 2 26,0 1 7,-4 1-3,0 0 19,0 0 26,0 0 45,0 1 17,0 5-13,0 2 58,0 2 19,0 0-77,0 4-40,0-2-35,0-3-3,0 1-10,0-2 0,2 0-3,8-5 0,-2 1 16,0 0 14,2-4 14,4 0-27,-2 0-2,1 0-20,2-6 8,0-2-6,-3-2 17,6 0-18,-4-1-12,1-2 3,0-1 6,-5 1-29,1 2 16,-2 0-6,-3 3 15,1 0 27,-5 5 16,-2 1 17,0 2 35,0 0 36,0 0 45,0 0-33,0 0-38,0 3-30,-2 1-16,-3 2-6,1 2-3,-3 3 22,1 0-13,4 1-12,0 1-20,2-1 2,0-1 20,0 0 7,4-1 16,5 0-13,-1-3 10,3 1 16,1-1 9,4-3-19,-4 1 0,3-3-3,-2-2-29,-3 0 10,3 0-26,-2 0-1,-1 0 1,-3 0 1,-3 0-1,2 0-48,-2 0-35,3-2-10,0-1-26,-3 1-32,0 2-95,0 0-162,-2 0-111,0 0-283,-2 0 46</inkml:trace>
  <inkml:trace contextRef="#ctx0" brushRef="#br0" timeOffset="41866.863">21412 3817 636,'0'0'642,"0"0"-463,0 0-121,0 0-19,0 0 59,0 0 84,0 0 23,0 0-34,0 0-25,0 0-26,0 0-27,0 0-9,0 0 6,0 0 4,0 0 12,0 0-4,0 0-12,0 0-16,0 0-14,0 0-12,0 0-16,0-1-13,2-3-16,1-3-3,-1-2-70,0-2 32,2-3-13,0-1 38,0-2-41,0 2 32,3-3 21,-2 3-62,-1 4 13,-2-1 50,0 5 3,0 1 13,-2 3-16,0 1-1,0 2-12,0 0-6,0 0-3,0 0 1,0 0 20,0 2 1,0 9-16,0 4 16,0 12 52,0 10 21,0 8-28,0-1-41,0-6-2,0-8 0,0-5-2,0-6-10,0-3-9,0-3 19,2 3 0,0-1 0,0 2-2,0-2 2,0-4-13,0 0 13,0-4 1,-2-3-1,2-2 1,-2-1-1,0-1 16,0 0 13,0 0 6,0 0 3,0 0-9,0 0-15,0 0-14,0 0-22,0 0-17,0 0-12,0 0-13,0 0-22,0 0-20,3 0-39,-3 0-62,5-1-162,1-3-105,0 0-108,-2 1-243,-28 15 563</inkml:trace>
  <inkml:trace contextRef="#ctx0" brushRef="#br0" timeOffset="42219.0478">22066 3921 915,'0'0'1033,"0"0"-922,0 0-109,0 0 12,0 0 119,0 0 32,0 0-32,0 0-69,0 0 20,0 0-13,125 0 0,-101 0-32,-6 0-17,4 0-21,-3 0-1,0 0-12,-6 0-4,-3 0-6,-3 0-23,-2 0-49,-1-3-2,-4 2 25,2-3-7,-2-2-61,0-4-296,-4-1-27,-10 0-7,6 2-355</inkml:trace>
  <inkml:trace contextRef="#ctx0" brushRef="#br0" timeOffset="42479.663">22058 3727 1112,'0'0'566,"0"0"-475,0 0-91,0 0 0,0 0 133,0 0 62,0 0 6,0 0-49,0 0-42,0 0-23,0 0-23,125 12-44,-104-12 5,-4 0-24,0 0 16,-2 0-5,-5-2 1,-1 2 0,-5-2-13,-2 2 0,3 0-19,-5-2-26,0 2-20,0 0-12,0 0-23,0 0-49,0 0-74,0 0-66,0 0-105,0 0-182,0 0-203</inkml:trace>
  <inkml:trace contextRef="#ctx0" brushRef="#br0" timeOffset="54611.0185">22675 3505 48,'0'0'209,"0"0"-43,0 0 33,0 0 127,0 0-108,0 0-94,0 0-27,2 0-9,0 0-3,1-3 3,-1 1-7,-2 2 16,2 0 7,-2 0-19,0 0-30,0 0-23,2 0-9,-2 0-7,0 0 7,0 0 9,0 0 20,0 0 16,0 0 3,0 0-6,0 0-10,0 0-7,0 0-6,0 0-3,0 0 6,0 0-3,0 0-10,2 0-32,1-2 0,-1 2-10,4 0 7,4 0-7,4 0-29,0 0-9,3 0-1,0 0 30,0 0-10,2 0-26,-2 0 16,1 7 4,-4-2 2,-2 1-9,2 1-26,-6 1 20,-2-1-27,-2 3 10,1-2 33,-5 2-7,0-1 3,0 0 36,-7 2 23,-1-4-7,-7-2 0,0 1-16,1-2-1,-4-3 0,4 2 2,1-3 20,0 0 2,2 0 2,5 0 21,0 0-36,2 0-10,-1 0 0,5 0 1,0 0-1,0 0-17,0-3-18,0 3-14,0 0 4,5 0-7,1 0 52,0 0 24,5 3 8,-1 0 36,3 3-55,0 2-11,-3-3-1,4 4 22,-2 0 10,-2 0-7,3 2-2,-2 1-23,-3 0 9,3-1-8,-5 3-1,1-2 10,-3-4-11,-2 4 0,-2-4 0,0 1 2,0 0 14,-4 1 7,-7 0 6,1-1-3,-3 1-3,-4-3-1,0 1-9,-1-1-11,0-3 15,1-1-17,-2-1 0,0-2 18,-1 0-18,4 0-2,-2 0 2,4-7 81,3 2-65,-2-3-14,5 2 21,-1 1-1,5 1 36,2 1-20,0-1-38,2 4-2,0-3-27,0 3-26,0 0-45,0 0-110,6 0-79,5 0 49,10 0 31,-2-1-74,1 1-254,7-4-172</inkml:trace>
  <inkml:trace contextRef="#ctx0" brushRef="#br0" timeOffset="54979.4815">23174 3612 375,'0'0'753,"0"0"-424,0 0-137,0 0-39,0 0 12,0 0 7,0 0-42,0 0-43,0 0-35,0 0-26,2 3 12,5 5 53,-1 3-27,7 0-22,0 3-6,-1-1-20,4-1-3,-2 0-11,1 2 1,0 0-3,0-3 0,-1 0 0,0-1 0,-4-2 0,0-1-3,-4-1-36,4-2 7,-4-2-45,-4 0 28,2 0-2,-2-2-24,0 1-6,-2-1-35,0 0-43,0 0-10,2 0 7,-2 0-20,2 0-76,0-3-90,1-1-95</inkml:trace>
  <inkml:trace contextRef="#ctx0" brushRef="#br0" timeOffset="55307.1325">23308 3534 929,'0'0'440,"0"0"-404,0 0-36,0 0-56,0 0 56,0 0 131,0 0 18,0 0 7,0 0-6,0 0-46,-13 50-17,7-37-9,0 2-13,-5-1-17,0 2-19,1-1 0,-6 0 7,0 2 16,1 0-23,-2 2-10,4-2-3,-2 0-16,3 1 1,-1-3-2,5-2-1,-1-1-1,2-2-19,3-5 22,0 0 0,2-4-12,2 1-14,0-2 0,0 0-16,0 0-16,0 0-23,0 0-26,0 0-62,0 0-45,0 0-24,6-3-61,0-3-89,-1 0-342</inkml:trace>
  <inkml:trace contextRef="#ctx0" brushRef="#br0" timeOffset="58020.2933">23695 3681 378,'0'0'603,"0"0"-270,0 0-187,0 0-48,0 0 35,0 0 75,0 0 48,0 0-52,0-1-45,0 1-33,0 0-20,0 0-13,0 0 7,0 0-1,0 0 1,0 0-11,0 0-25,0 0-33,0 0-31,6 0-29,4-2 27,10 0 2,7-2 0,1 2-15,-3 0-1,-4 1 14,-1 1-1,-2-3-23,6 3-3,-5-1 1,0 1-33,-4-2 3,0 2-16,-4-2 1,-3 0-17,-4 2-4,0-2-2,-2-1 21,-2 1 33,0-3-9,0-1-150,0-1-100,0-2 5,-4-1 29,-4-1-153,0 1 6,-1 2-75</inkml:trace>
  <inkml:trace contextRef="#ctx0" brushRef="#br0" timeOffset="58630.9646">23836 3502 112,'0'0'91,"0"0"-29,0 0 3,0 0 23,0 0 62,0 0 85,0 0-65,0 0-50,0 0-38,0 0-4,0 0 10,0 0-10,0 0-23,0 0-6,0 0-26,0 0-23,0 0 0,0 0-4,0 0-15,0 0 3,0 0 12,0 0-12,0 0 13,0 0-13,0 0 15,0 0 1,0 0-2,0 0 1,0 0-2,0 0 0,0 0 0,0 0-14,0 0 1,0 0-7,0 0 1,0 0-1,0 0 6,0 0 14,0 0 0,0 0 3,0 0 1,0 0-1,0 0-2,0 0-18,0 0-6,0-2 7,0 2 6,0 0 9,0 0 1,0 0 0,0 0 3,0 0 12,0-2 20,0 2 14,0 0 6,0 0 13,0 0 0,0 0 0,0 0 17,0 0 28,0 0 4,0 0-20,0 0-26,0 0-58,0 7 9,0 5 11,0 8 60,0 9-15,0 7-43,0 1-32,0 0 0,0-7-13,0-6 0,2-8 13,-2 0 0,2-3-3,1 3 3,-3 1 0,3 2 0,-1-3 3,0 0-2,-2-4-1,2-3 0,-2-3 0,2-4 3,-2-1-2,0-1 12,0 0 9,0 0-1,2 0-21,-2 0-59,2 0-18,2-5-46,2-4-49,0-4-342,4-3-60,-4 2-45</inkml:trace>
  <inkml:trace contextRef="#ctx0" brushRef="#br0" timeOffset="59123.2741">24485 3396 339,'0'0'646,"0"0"-376,0 0-159,0 0-62,0 0 19,0 0 72,0 0 26,0 0-27,0 0-28,0 0-27,8 0-32,0-3-26,2-1 6,6 3 17,-2-3 6,3 1-17,1 2-18,-2 1-20,2-2 0,-4 2-1,-1-2-1,2 2 1,-7 0-29,1 0-5,-3 0-36,-2 0-82,-2 0-71,-2 0-29,0 0 38,0 0 30,-2 0 9,-4 0-4,2-2-393</inkml:trace>
  <inkml:trace contextRef="#ctx0" brushRef="#br0" timeOffset="59622.4891">24529 3378 284,'0'0'355,"0"0"-84,0 0-112,0 0-48,0 0-43,0 0-9,0 0 49,0 0-37,0 0-19,0 0-49,-38 67 33,38-57-18,0-1-17,0 0-1,0-1 13,0 2-13,2-3-3,-2 0 3,2 0 3,-2-2 13,2-1-16,0 2 0,-2-2 0,2-1 0,2 0 2,-2 0 9,0-1-8,3-1 20,1 4 22,1-5-19,1 2 23,1-1-7,-1-1 4,7 3-45,-4-1 25,3 0-23,2-1-1,-4 2-2,3 1-14,-2-1 14,-1 1-1,-1 1-13,2 1 13,-5-1-2,3 3-20,-3 2 23,0 0 3,2-1 10,-6 3-9,2 0-2,-2-1 14,0-2 0,-2 1-14,0-1 31,-2 1-31,0 0 43,0-1-19,0 0-6,-4-1 6,0 2 6,-2 0-12,0-3 22,-3 1-23,-2-1 7,1-1 16,-5-1-9,-2 2 9,0-4-13,-3 1 0,2-1 3,-2-3-19,2 0 17,-4 0-30,3 0 0,2 0 24,0-3-1,5-1-21,-2 1 24,4-1-24,2 0 1,4 0 20,-1 0-23,5 2-39,0 2-16,0-2-26,0 2-61,5-1-111,5-2-65,10 2 5,-2-1 46,-1 0-264</inkml:trace>
  <inkml:trace contextRef="#ctx0" brushRef="#br0" timeOffset="60786.5392">25068 3584 141,'0'0'232,"0"0"-82,0 0 3,0 0-42,0 0 19,0 0 17,0 0-14,0 0-22,0 0-23,0 0-13,0 0-13,0 0 3,0 0 26,0 0 39,0 0 22,0-4-2,2-1-147,0-1-1,2-4-1,3 1 19,-3-3-20,3-1 0,-1 0 39,2-3-39,0-1-13,4 2 13,-6 0 0,2-1-12,1 3 12,-3 3 0,3 3-20,-5 0 1,-2 7 17,-2 0 2,0 0-23,0 0-19,0 0 0,0 0 9,0 7 33,0 4 49,0 5 35,-2 3-51,2 2-33,-2 1 13,2 2-13,0-3-2,0-2-11,0-2 1,4-2 9,0 1 0,3-5-26,-1-2 29,0-3 2,3-1-1,-3-1 1,3-4 16,-1 0-16,2 0-4,4 0-9,-2-7-38,5-2-6,-2-2-10,-2-4-10,-1 0 1,-1 2 5,-2-2 24,-3 1-14,0 1-2,-2-1 31,0 3 30,0 1 30,-2 1-30,-2 1 39,0 3-10,0-1 49,0 4-7,0-1-9,0 3 32,0 0 30,-2 0-37,2 0-87,0 0-13,-4 0-42,2 5 45,-2 4 10,0 5 59,0 1 6,2 3-46,0-1 1,0 5-20,2 1 16,0-1 0,0 2 0,0-2-13,2 2-1,2-2 1,0 4-3,2-3 0,4 0-15,-2 0 15,-2-2 0,4-1 1,-1 1 0,2-1-1,-3-1 2,3 1-1,-1-2 1,1 2 12,0-3-14,-3 0 0,0 0 0,2 0 0,-4 0 0,-2 0 2,-2 1-2,0-3-1,-2 0 0,0-2-1,0 1 2,0-3 9,0 1-9,-4-3 0,-2 1 21,-3-2-20,-4-1 28,-1 1-28,-4-1-1,-1-1-3,-2 0-16,-2 0-1,-1-5 19,1 4-15,-3-5 13,1 0-36,0 0 13,-1 0 13,2 0 3,4-6 10,0-4 36,3-1-10,5-3 27,-2-2-51,4-8 22,2-5-24,2 3 0,4 1 18,2 5 18,0 2-10,0-3 41,4-2-28,6 0-38,0 1 0,6 2 38,-2 1-38,6 1 28,-3 2-27,6 3 27,-4-2 13,5 6 10,-4 1 9,4 1-6,-5 2 3,0-2-4,-2 4 14,-1 0-20,-6 2 3,-2 1-6,0 0-1,-3 0-15,-3 0-13,0 0-16,-2 0-14,0 0-8,0 0-4,0 0 1,2 0-14,3 1-34,-1 3 41,0 2-122,2 2-91,1-2-159,-3-1-262,0-1-532,-42-38 847</inkml:trace>
  <inkml:trace contextRef="#ctx0" brushRef="#br0" timeOffset="68513.6333">27045 1217 179,'0'0'118,"0"0"-40,0 0 65,2-15 190,-2 12-164,0 0-12,2 1-59,-2-3-1,2 5-22,-2-5 32,2 3-15,0 0 18,-2-1-16,2 1 36,0 0-26,0 0-3,-2-2-17,3 4-10,-3-2 23,0 0-13,0 2-10,0 0-9,0 0-17,0 0-19,0 0-26,0 0-3,0 0-3,0 0-32,0 0-26,0 0-30,0 2-2,0 2-4,-3 2 71,3 1 23,0 0-11,0 6 14,0-4 0,0 3-1,0-3-1,0-2 0,0 2 1,0-2-17,0-1 18,0-3-21,0 3 21,3-4 13,-3 2-13,2-2-23,-2-2-9,0 2 9,2-2 7,-2 0 13,0 0 3,2 0 19,0 0 14,0 0 6,2-2 12,5-6-38,-2-1-13,3-4-15,2-3 15,4-3 53,2-5-53,4-7 0,5-8 8,1-1 14,-2 5-22,-6 0 4,0 2 5,-3 5-9,2-3 0,-4 3 10,-1 4-10,0 5-46,-6 6 46,-2 3 64,0-1-15,3 1-13,0-2-34,-5 5 25,0 3 9,-2 1-10,-2 0 29,0 3-30,0 0-22,0 0 10,0 0-9,0 0 8,0 0 5,0 0-5,0 0 5,0 0-5,0 0-8,0 0 21,0 0-5,0 0-7,0 0-13,0 0 0,0 0-20,0 0-6,0 0-19,0 0-25,0 0-40,0 0-58,0 0-91,0 0-156,0 0-298,0 0-324</inkml:trace>
  <inkml:trace contextRef="#ctx0" brushRef="#br0" timeOffset="69767.5873">26709 3288 189,'0'0'248,"0"0"-65,0 0-43,0 0-42,0 0 71,0 0 33,0 0-29,0 0-17,0 0-13,0-2-33,0 2-22,0 0-17,0 0-12,0 0-1,0 0 1,0 0-1,0 0-26,0 0-16,0 0-16,0 0-2,0 0-24,0 6 26,0 1 20,0 1 3,0 4 1,0-1-23,0 4-1,0-1 1,0 1 3,2 0-1,0-1-6,-2-1-26,4 1 25,-2-2 4,3 1-22,-3-2 6,1-2-20,-1 1 10,0 0 23,0-5 1,-2 0-24,2 0-43,0-2 31,-2 0-5,0-3 8,0 0 35,2 0 3,-2 0 49,2 0 29,-2 0-10,4-8-71,-2-2-6,4-3-23,6-2 29,-4-3 16,4-1 33,1-1 15,2-4-44,0 2 38,7-10-26,0-1 4,6-7-36,0-1 0,-3 5 19,-1 3-15,-4 6 11,-2 5-14,-4 3 11,0 4 4,-6 1 32,5-3-47,4 0 22,-2-5-20,1 5 26,0-2 0,-2 4 0,-1 1 10,-2 3 61,-5 2 6,-2 5 3,0-1-16,-4 5-22,0 0-14,0 0-12,0 0-1,0 0-12,0 0-9,0 0-23,0 0-18,0 0-14,0 0-29,0 0-38,0 0-48,0 0-69,-2 3-116,2 1-368,-2-2-36,6-11-266</inkml:trace>
  <inkml:trace contextRef="#ctx0" brushRef="#br0" timeOffset="79030.7663">23338 4171 284,'0'0'469,"0"0"-169,-2-5-183,2 5-16,0 0-6,0 0 6,0 0 3,0 0 0,0 0 13,0 0 3,0 0-10,0 0-38,0 0-43,0 0-29,0 0 0,0 5 42,0 4 42,6 3-16,0 1-16,2 5-33,2-2-2,-2 9-14,0 7 10,3 5-11,2 4 0,-5-3-1,-4 0 2,1-2 10,-5 1-13,2 3 0,-2-2-10,0 0 9,0-2-24,0-1 24,0-2 0,0 2-11,0-1 8,-4 4-21,4-3 25,-3-4-19,3-1 18,0-8 0,0-5-10,0-4 9,0-3-12,0 2 1,0-3 11,3 2 1,-1-2 0,-2-7 1,0 3-1,0-3 0,0-1 1,0-1-4,0 0 3,0 0 0,0 0-1,0 0-24,0 0-26,0 0-32,-5 0-20,1-3-6,-4-4-329,-5-2 208,0 1-23,-1-1-154,0 3-159,85 48 554</inkml:trace>
  <inkml:trace contextRef="#ctx0" brushRef="#br0" timeOffset="79219.7428">23191 4957 200,'0'0'606,"0"0"-456,0 0-29,0 0 55,0 0 0,0 0-69,0 0 7,0 0-33,0 0-3,0 0-23,119 74-54,-102-65 3,-2 1-4,-1-2 0,2-3-21,-6 1-18,3 0-55,0-4-36,0-1-36,-1-1-85,1 0-55,-2-1-173</inkml:trace>
  <inkml:trace contextRef="#ctx0" brushRef="#br0" timeOffset="79448.652">23604 4922 1204,'0'0'368,"0"0"-248,0 0-120,0 0 2,0 0 67,0 0 67,0 0-35,0 0-14,0 0 14,0 0-17,-69 61-39,54-44-20,0 3-25,1-2 0,-4 2 0,4 0 0,-1-1-3,0-1-10,4-1-16,1 1 13,-1-1-65,2-5-69,-1 2-103,4-1-23,-2-3-118,0-4-238</inkml:trace>
  <inkml:trace contextRef="#ctx0" brushRef="#br0" timeOffset="79840.7319">23170 5524 751,'0'0'538,"0"0"-359,0 0-85,0 0-19,0 0 45,0 0 75,0 0-36,0 0-84,0 0-40,0 0 153,17 25-69,-9-12-70,3 2-27,-2 0-3,1 3-19,3-1-2,0 0 2,-1 0-4,1-1-10,0-3 14,-2 1 1,-1-6-1,-2 1-1,1-2-15,-2-3-19,-5-2-36,2 0-7,-2 0-38,0-2-59,-2 0-10,2 0 58,-2-2 72,0-6 22,0-3-15,0-2-490,-4 1-29,-2 0 163</inkml:trace>
  <inkml:trace contextRef="#ctx0" brushRef="#br0" timeOffset="80071.4125">23170 5524 551,'117'-21'359,"-117"21"-180,0 0-49,0 0 4,0 3 45,-2 0-13,0 2-30,-3 3-52,-1 3 59,-3 5-10,1-1-32,0 4-37,-6-2-28,4 0-33,0-2 49,-1 2-36,2-5 20,1 2-33,-1-5 13,5 0-14,-2 0-2,4-4-3,-3-1-13,3-3-39,2 2-39,0-3-23,0 0-64,0 0-82,0 0-30,4 0-143,3-4-141</inkml:trace>
  <inkml:trace contextRef="#ctx0" brushRef="#br0" timeOffset="80369.2807">23491 5677 355,'0'0'411,"0"0"-218,0 0 15,0 0 13,0 0 7,0 0-33,0 0-26,0 0-16,0 0-27,0 0-58,87 5-3,-75-5-33,6 0-31,-8-2 1,2 0-2,2 2-1,-6-1-18,-4 1-46,0-2-51,-1 2-66,-1-2-19,-2 0 32,0-3 3,0 2-16,-7-2-43,3-2-98,-13 0-195</inkml:trace>
  <inkml:trace contextRef="#ctx0" brushRef="#br0" timeOffset="80665.8074">23491 5677 792,'-2'-135'359,"2"135"-203,0 0-55,0-3 10,0 3 51,0-2 46,0 2-45,0 0-47,0-2-12,2 2 9,2 0-48,2 0-4,2-2-3,6 2-6,-4 0-16,3-2-14,-1 2 7,2 0-10,-4 0-6,0 0-13,4-2 0,-6 2 0,0 0 2,0 0-2,1 0 0,-2 0-1,-3 0 0,0 0-1,-4 0-17,2 0-10,-2 0-16,0 0-30,0 0-31,0 0-62,0 0-111,0 0-65,0 0-50,2 0-39,0 0-295</inkml:trace>
  <inkml:trace contextRef="#ctx0" brushRef="#br0" timeOffset="84361.8802">23977 5438 222,'0'0'684,"0"0"-449,0 0-154,0 0-28,0 0 18,0 0 85,0 0 53,0 0 15,2 0-36,-2 0-52,0 0-49,0 0-15,0 0-18,0 0-5,0 0 3,0 0 9,0 0 0,0 0-6,0 0-20,2 0-24,-2 0-11,2 0-22,0 0-14,4 0-3,6-4 36,-2-2-22,7 1 8,4-1-2,-2 1-7,3 2 24,-4 1-21,2-1 1,-6 3-4,-1-2-3,2 2 16,-4 0-6,-1 0-10,-1 0-1,0 0 1,-5 2-39,0-2 20,-2 5-1,0-2-22,0 4 3,-2-2 6,0 1 7,0 2 54,0-1 1,-4 3 43,-2 0-41,-1-1-1,-2 1 32,1-1-20,0 1-12,1-2 15,1 1-16,2-1-19,-3-3 17,3 4-1,-2-5 3,1 4 17,1-3-16,-2 4 14,4-2-15,-2-1-3,0 1-10,-1 0 13,2-2-1,-1 0-3,4 0-9,0-2-3,0 0-3,0-2-4,0 3 0,0-2 23,0 2 12,0-2-11,0 0-1,0-1-3,2 1-16,0-2 17,1 2 2,2-2 30,-1 2 5,0-2 1,-2 0 13,4 2 16,0-2-10,1 0 16,1 0-13,1 0-13,0 0-19,1 0 3,0 0-9,2 0-7,-4 0-11,0 0-1,-2 0-1,4 0-2,-2 0 1,-4 0 1,2 0 2,0 2 11,-1 0-11,-1-2-1,3 2 18,-3-2 4,-2 3-4,2-3 14,-2 0-17,2 0-15,-1 2 12,-1-2-12,0 2 1,0-2 17,0 3-15,0-3-3,0 0-1,0 2-1,0-2-22,0 0-45,3 0-77,2 0-111,1 0-111,2 0-127,4-7-586,-74 7 856</inkml:trace>
  <inkml:trace contextRef="#ctx0" brushRef="#br0" timeOffset="85247.7919">25573 4482 493,'0'0'333,"0"0"-199,0 0-53,0 0 33,0 0 42,0 0 20,0 0 16,0 0 16,0 0-20,0 0-32,5 0-33,-5 0-32,0 0-27,0 0-28,2 0-34,2 6 36,0-1 8,2 7 9,6 6-14,-6 9 1,6 8-22,-2 5-9,4-1-11,-4-5-16,1-9 3,-5-6-9,3-3 20,-3-1-21,3 5 7,-1 2 14,2 1-1,2-3-1,-6-2-24,2-1 26,-2-1-1,0-7-10,2 1-3,-6-5-6,0-1 5,0-2-5,0 1 2,-2-3 4,0 0 14,0 0 1,0 0-22,0 0-6,0 0-13,0 0 0,0 0-9,-2-7-37,-4 0-311,-4-3 84,0-2 64,0 2-3,-8 1-117,8 4-79,76 65 228</inkml:trace>
  <inkml:trace contextRef="#ctx0" brushRef="#br0" timeOffset="85455.9351">25541 4826 786,'0'0'371,"0"0"-208,0 0-78,0 0-17,0 0 7,0 0-30,0 0 89,0 0 93,0 0-61,0 0-43,49 42-36,-33-30-22,0 1-17,1 0-31,2-1-1,-2-2-14,0-1 10,-2 0-12,2-3-2,-4 1-1,-3-2-13,3-1-48,-2-1-50,-3 0-57,1-3-34,-3 0-3,5 0-10,-5-4-68,3-7-92,-5 7-222</inkml:trace>
  <inkml:trace contextRef="#ctx0" brushRef="#br0" timeOffset="85699.7439">25890 4797 751,'0'0'525,"0"0"-337,0 0-119,0 0-40,0 0 43,0 0 35,0 0-16,0 0 6,0 0 17,0 0 22,-40 60-48,28-39-66,4 0-21,0-2-1,-1 2-11,3-1 11,-3-4 3,3 1-1,2 1-1,-1-3-1,1 0 0,0-2-1,2 0-24,0-2 9,0-4-7,2 1-64,0-3-53,0 2-55,0-2-39,0-2-49,0 2-170,0-5-284</inkml:trace>
  <inkml:trace contextRef="#ctx0" brushRef="#br0" timeOffset="86596.4061">25919 5245 1143,'0'0'384,"0"0"-283,0 0-101,0 0 23,0 0-23,0 0 91,0 0-7,0 0-84,0 0 62,0 0 39,0 51-40,0-30-51,0 0-10,0-1-13,5-1-3,1-3 14,2 0-37,3-4-3,-1-3-7,2-1 0,-2-3 17,2-3-17,4-2 13,-6 0 7,3 0-16,0-7 9,-3-1 33,1-3-33,-3-4 23,1 4 12,-3 0 0,-3 0 1,-1-1 26,0 4 22,-2 1-9,0 3 82,0 4 22,0 0-49,0 0-26,0 0-39,0 0-26,0 0-3,-2 4-31,2 3-34,-2 8 65,-1 5 42,1 9 7,0 6-36,0 2-13,2 0 1,0-2-1,0-3-1,0-3 0,2 0 1,2-1-1,-1-3-1,-1-3-1,0-5 3,-2-3 0,0-2 0,0-1 2,0 0 1,0 3-3,0-6 1,0-1-1,-2-1 3,-3-2 36,1-3-13,-5 3-25,-1 0 21,-3-2-20,-4 1-2,0-3-26,1 0 16,-4 0 10,3-7 16,-2-3-16,4 1 0,0-4 10,0-1-10,5 1 39,4-5-4,-1 3 11,4 2 38,3 0-16,0 3 22,0 2-71,3 1-3,4-1-16,1 1-58,4-1-16,6 0 19,-1 0-6,1 1-59,4 1-107,0-2-46,-4 3-68,4-2-167,-10 0-301</inkml:trace>
  <inkml:trace contextRef="#ctx0" brushRef="#br0" timeOffset="87698.0127">23399 5900 264,'0'0'691,"0"0"-375,0 0-156,0 0-56,0 0-26,0 0 72,0 0 5,0 0-41,0 0-33,0 0-35,-8 0-24,5 3-22,-1-1-16,2 5 15,-2 1 1,0 1 11,2 0 5,0 2 7,2 1-8,0 0-15,0-3-20,0 1 20,4-3-19,2 1 6,5 0-7,-1-1-12,3-1 3,-2-4 26,1 0-14,2-2-15,-2 0-7,2-2 38,2-7 0,-2-1 1,-1-6-2,0 1 2,-4-2 0,-1-2 35,-2 0-5,-4-3-4,-2 2-1,0 3 60,-4 1 9,-4 5-33,-1 1 10,1 5-35,-5 1 35,2 2-55,-1 0-3,-2 2-13,2 0-23,0 4-6,3 4-35,-2 3 12,3 2-87,6 5-134,2-3-81,8 0-153,7-3-566</inkml:trace>
  <inkml:trace contextRef="#ctx0" brushRef="#br0" timeOffset="88433.9029">26329 5478 642,'0'0'694,"0"0"-589,0 0-76,0 0 49,0 0-10,0 0 10,0 0-48,108-2-4,-91 0-26,-2 2 2,3-2 15,-6 0-17,0 0 0,2 1-16,-6-1-46,0-5-62,-4 2-74,-1-3-69,-3 1-222,0-7-124</inkml:trace>
  <inkml:trace contextRef="#ctx0" brushRef="#br0" timeOffset="88628.9914">26372 5363 1175,'0'0'647,"0"0"-530,0 0-75,0 0-3,0 0 78,0 0 35,0 0-9,0 0-21,0 0 1,0 0-33,0 0-52,103-12-38,-85 10-4,-6 2-25,1 0-32,-4 0-35,-3 0-27,-4 0-58,2 2-101,-4 3-40,2-2 20,-2-1-102,0 3-176</inkml:trace>
  <inkml:trace contextRef="#ctx0" brushRef="#br0" timeOffset="89088.7779">26733 5397 823,'0'0'427,"0"0"-193,0 0-45,0 0-14,0 0 20,0 0 9,0 0-42,0 0-23,0 0 6,0 0-32,54 2-49,-34-2-22,-1 3-17,0-3-25,0 2 0,-2-2-1,-4 3-1,-1-3-23,-3 2-24,0 0-60,-5-2-26,-4 1-40,0-1-71,0 3-33,0-3 45,0 0 10,0 0-92,-4 0-88,-1 0-199</inkml:trace>
  <inkml:trace contextRef="#ctx0" brushRef="#br0" timeOffset="89528.4642">27091 5312 297,'0'0'476,"0"0"-274,0 0-95,0 0-58,0 0 55,0 0-3,0 0-32,0 0-4,0 0-29,0 0-14,45-77 21,-41 66-43,0-2-13,-2-2 13,2 3 29,-2-2-3,3-1 29,-3 1-9,3 1 9,-3 2 10,2 1-36,-2 0-13,0 5 30,0 1 51,-2 2 14,0 2 8,0 0-28,0 0-49,0 0-22,0 9-17,0 11 71,0 10 33,-2 12-17,-2 4-29,2-2-45,2-5-16,0-9 0,0 1-1,0-9 1,0 0-13,2-9 12,-2 0-15,2 0 14,0 1 1,0-3 0,0 0 0,-2-6 0,2-2 0,-2-1-22,0-2-41,0 0-59,0 0-65,0 0-123,-2 0-75,0-3-181</inkml:trace>
  <inkml:trace contextRef="#ctx0" brushRef="#br0" timeOffset="90483.5843">26217 5811 828,'0'0'313,"0"0"-153,0 0-66,0 0-26,0 0 10,0 0 4,0 0 2,0 0 7,0 0-6,0 0-14,-4 0 7,1 3 10,3 3 9,0-1-13,0 5-45,0-3 3,0 3-23,0 0-4,0-1-13,0-1 0,0 1 1,5-1-3,-1-1 1,0 0-1,2-4-34,0 1-25,1-1 20,0-3 10,-1 0 16,2 0 13,0 0 1,6 0 19,-4-7 9,3-1-17,-1-2-12,-1 0 0,0-4 0,-3 0 0,0-1 19,0 2-19,-6-2-16,0 1 16,-2 1 40,0 2-24,0 2 23,-7 0-13,-4 1 68,3 3-40,0-1-31,-3 3-23,-2 1 0,0-2-16,1 4 16,-4 0 3,4 0 23,2 0-13,-4 6-13,6-1-29,-2 4-33,3 1 30,1 4 3,-3-3-78,3 4-119,4-1-157,0-3-50,2-1-228</inkml:trace>
  <inkml:trace contextRef="#ctx0" brushRef="#br0" timeOffset="111948.18">4044 5342 140,'0'0'623,"0"0"-82,0 0-326,0 0-92,0 0 33,0 0 62,0 0 2,0 0-55,0 0-39,0 0-22,0 0-21,0 0-8,0 0-21,0 0 11,0 0 5,0 0-3,0 0-6,0 0-13,0 0-22,0 0-24,0 0-2,0-6-2,0 1-1,0-5-16,2-3-126,2-3 100,3-8 4,-1-5 6,4-7-30,-1 0-15,2 3-7,-5 8 0,0 8 22,-2 3-6,1 2 0,-1 2 29,3-2-7,-1 2 14,-2 5 2,0 3-12,-4 2 19,0 0-10,0 0 36,0 2 36,0 5-23,0 3 6,2 7 62,3 10 39,-1 9-42,2 5-49,1-4-28,-1-4-1,-2-4 0,3-4 6,-3-6 7,0-6-11,-2 0 0,2 2 0,3 0 0,-2 5-1,-1-4-1,0-6-2,0 2 1,-2-4 1,0-2-2,0-5 2,-2 1-1,2 0-12,-2-2-6,0 0 0,0 0 16,0 0-27,0 0-8,2 0-34,-2 0-22,2 0-32,0 0-26,3-2-66,4-1-26,1-3-4,5-2-188,-4 3-249,-67 29 583</inkml:trace>
  <inkml:trace contextRef="#ctx0" brushRef="#br0" timeOffset="112283.8618">4778 5349 843,'0'0'421,"0"0"-223,0 0-103,0 0 28,0 0 108,0 0 67,0 0-74,0 0-82,0 0-52,0 0-35,13 0-36,-7 0-16,7 0 33,2 0-1,5 0-12,-2 0-8,4 0-15,-1 0 0,2 0-2,-2 0-53,1-5-26,-2 1-99,-2 0-98,-6 0-21,-1-1-42,-5-1-14,-1-2-97,-5 3-51</inkml:trace>
  <inkml:trace contextRef="#ctx0" brushRef="#br0" timeOffset="112463.3392">4831 5220 1039,'0'0'810,"0"0"-602,0 0-208,0 0-58,0 0 58,0 0 171,0 0 40,0 0-56,0 0-55,113-11-45,-81 8-39,-4 3-16,-12 0-1,-3 0-64,2 0-86,0 0-105,-1 0-78,4 0-76,-8 0-173</inkml:trace>
  <inkml:trace contextRef="#ctx0" brushRef="#br0" timeOffset="113047.5906">5579 4988 1145,'0'0'440,"0"0"-388,0 0-52,0 0 0,0 0 137,0 0-29,0 0-8,0 0-35,0 0-32,0 0 12,68 10-26,-58-3-6,-1 4-13,-3-2-19,-2 2-10,-4 2 27,0-1-57,0-2 24,0 1-8,0 0 1,-6 0-7,-2-3-25,-3 3-17,-4-4 6,4-1 10,-1-3 17,2 1 19,0-4 10,4 0 29,0 0 16,2 0-14,4 0 40,0 0-42,0-4-9,0 1 9,2 1-66,4 0-34,2 0 37,4 0 63,2 0 52,1 2 32,2 0-19,2 0-42,-2 0 13,0 6-33,0 1 43,-2 4 29,-1 2-40,0 0-31,-4 0 8,1 2-12,-5 1-21,-2-3 21,-2 3 1,0-6-1,-2 1 0,0-2 10,-2-2 32,-4 2 4,-3-1-20,-3-1-10,-3 0 0,0 1-16,-1-1 0,-4 1 0,5-2 12,-2-3-12,4 1-13,-1-4 13,3 0 27,0 0 12,5 0 0,0 0 0,4-4-10,2 1-9,0-1 31,0-2-34,0 2-17,4-1-124,4-1-38,0 1 52,6-1 15,0 0-61,-1 5-147,-2-4-254</inkml:trace>
  <inkml:trace contextRef="#ctx0" brushRef="#br0" timeOffset="113320.998">6044 5270 916,'0'0'668,"0"0"-541,0 0-127,0 0 0,0 0 78,0 0 94,0 0 35,0 0 23,0 0-23,0 0-20,4 1-14,-4-1-28,0 0-14,0 0 2,0 0 11,0 0-21,0 0-41,0 0-41,0 0-41,0 0-9,2 0-39,5 0-110,1-7-150,11-5-119,2 2-238,-1-1-493,-97 51 167</inkml:trace>
  <inkml:trace contextRef="#ctx0" brushRef="#br0" timeOffset="113979.2787">6581 4826 150,'0'0'672,"0"0"-275,0 0-162,0 0-76,0 0-6,0 0 32,0 0-3,0 0-56,0 0-58,0 0-42,-28 27-13,24-13 32,-5 1-3,3 4-19,-2 0-4,-1 3 30,2 4-14,-1 6 10,-2 4-9,0 3-4,0-3 10,4-2-10,4-3-9,0-1-20,0-1 13,2 2-16,0-2 0,0-1-3,6-2-13,0-9 13,-2-1 2,6-3-1,0 3 1,0 1 1,6 0 3,-2-4 17,1-1 15,0-3-6,-2-1-6,-5-4 9,-2-2 9,-2 1-15,2-3 3,-4 0 0,-2 0 12,2 0 1,-2 0 3,0 0 3,0 0-10,0 0-3,0 0-9,0 0-16,0 0-10,0 0-22,0 0-13,0 0-7,0 0-18,0 0-30,0 0-45,0 0-45,2 0-91,4-5-244,2-1-57,0 0-550,-32 23 832</inkml:trace>
  <inkml:trace contextRef="#ctx0" brushRef="#br0" timeOffset="115330.6312">6976 5021 1170,'0'0'472,"0"0"-472,0 0-94,0 0 94,0 0 49,0 0 45,0 0-32,0 0-23,115 0 23,-93 4-49,2-2 6,0 3-19,-3 1-16,0-2 13,-4 3 1,-5-3-14,0 1 16,-6-4 0,-4 3 1,-2-1 1,0-3 57,0 5 19,-2-1 3,-6 3 6,-4 3-15,0 2-71,-5 1-1,2 0-20,0 0 4,2 1 15,5-3-15,-1 3 0,3-3 12,2 0 1,2-1 3,2 0 3,0-1 33,0 0 9,0-2 4,6-2-13,4 3-20,-1-2 19,6-3 4,0 1 16,2 0-10,0-2 7,1-2-13,2 0-10,-1 0 10,-2 0-23,0 0-16,-2 0 16,-2 0 29,-3 0-19,-2-2-14,0 2-12,-6 0 0,0-2-2,-2 2 0,0 0-1,0-2-32,0 2-27,0-4-28,2 1-23,-2-3-45,2-2-69,0 0-316,-2-3 159,2 4-597</inkml:trace>
  <inkml:trace contextRef="#ctx0" brushRef="#br0" timeOffset="115696.288">7472 4863 1271,'0'0'108,"0"0"-63,0 0-45,0 0 156,0 0-22,0 0-14,0 0 29,83 129 27,-59-87-47,-1-1-25,-2-1-62,-4-5-16,0-3-26,-2 0 0,-2-1 0,-2-5-1,-3-1-12,-4-5 10,-2-7 2,0 0-12,0 3-3,-2-1 16,0 2 2,0-3 1,0 1 13,0-4 3,-4-2 13,-2-1 23,2-2-26,0-2-13,-1-1 0,1 0-16,2-3-26,2 0-3,0 0-20,0 0-44,0 0-73,0 0-77,0 0-17,6 0-58,3 0-86,1-5 120,3 4-149</inkml:trace>
  <inkml:trace contextRef="#ctx0" brushRef="#br0" timeOffset="115937.8924">8125 5286 1048,'0'0'208,"0"0"-113,0 0 74,0 0 81,0 0-13,107-22 16,-81 17-49,0 3-4,1-5-29,1 6-49,0-3-61,-4 1-23,0-2-15,-3 1-21,-1 2 1,-6 0-3,-3 1-13,-2-2-6,-5 3-16,-2 0-20,-2 0-28,0 0-7,0-1-20,0 1-25,0-4-95,-2 0-32,-9-1-210,2 0-561</inkml:trace>
  <inkml:trace contextRef="#ctx0" brushRef="#br0" timeOffset="116186.9031">8262 5073 891,'0'0'401,"0"0"-186,0 0-53,0 0-15,8 120-17,-5-85-20,-3-11-16,0-5-7,2-4-12,-2-3-10,2 3-23,-2 1-4,0 1-18,2-4 6,-2 1-13,3-5-12,-3-1 9,0-1-10,2 0-1,-2-4-25,2 1-48,0 0-114,2-2-120,0-2-82,5 0-101,-3-2-558</inkml:trace>
  <inkml:trace contextRef="#ctx0" brushRef="#br0" timeOffset="116992.0987">8855 4796 368,'0'0'402,"0"0"-256,0 0-68,0 0 33,0 0 59,0 0 5,0 0-41,0 0-27,0 0-6,0 0-17,-4 0-3,4 0-6,0 0 0,0 0 19,0 0 19,0-3 7,2 3-20,0 0-42,2 0-35,4-1 22,2 1 9,6-2-15,-2 0-26,6 0-13,-3 0 1,0 0 0,0 2-1,-5-2-2,2 0-43,-4 1-52,-4-1-55,-2 2-68,0-2-39,-4 0 9,0 0-7,0-1-3,-2-2-346</inkml:trace>
  <inkml:trace contextRef="#ctx0" brushRef="#br0" timeOffset="117448.5369">8855 4796 982,'-51'-10'395,"49"16"-311,-3 1-82,3 3 24,0 0 59,2 1 19,0-2-23,0 2 27,0 0-27,0-2-10,0 1-32,2-1-16,5 1-3,-3 0-20,2-1 0,1-2 0,-1-1 13,0 2-10,2-2 10,1-2-11,2 2 10,-1-2 1,6-4-13,0 5-2,4-5-1,-2 0-12,6 2 15,-3-2 0,3 0 0,-4 2 1,4 1-1,-5 1-2,0 2-10,-2 1 12,-1 5 0,-4 0 0,-2 3 19,-4 0 17,1 2 13,0 2-7,-3-2-20,-4-1 8,2-1-14,-2-2 3,0-2 14,0 2 5,-6-2 4,-1-1 7,-2-1-1,-3-1 7,0 0-16,-4-1-26,-3-1 6,0 0 0,2-5 10,-2 1 4,6-2 5,-1 0-19,0 0 1,4-2 12,2-2-10,-1-1-21,5 1 3,-1 1 12,5-1 9,0 1-25,0 1-3,0 1-45,0-1-39,3 0-45,3 2-36,5-3 29,3 3 65,6-3-98,3 1-120,2 0-95,-3 2-186</inkml:trace>
  <inkml:trace contextRef="#ctx0" brushRef="#br0" timeOffset="117637.8256">9470 5165 1832,'0'0'272,"0"0"-226,0 0-43,0 0 85,0 0 96,0 0-32,0 0-71,0 0-43,0 0-37,0 0-1,0 0-32,18 2-74,-10-9-46,4 2-179,6-5-78,-2 1-170,-3 1-445,-98 45 960</inkml:trace>
  <inkml:trace contextRef="#ctx0" brushRef="#br0" timeOffset="118037.6897">9774 4710 706,'0'0'607,"0"0"-535,0 0-72,0 0-26,0 0 26,0 0 108,0 0-11,0 0 1,0 0 61,0 0 16,-32 39-3,20-13-71,-2 8-66,2 10 40,-1 2-17,3 0-29,-1-6 16,6-5 13,3 1-3,2 1-6,0 0-14,0 0 0,4-3 4,7-2-13,4 1-7,0-3-19,2-5 39,-4-6-4,-3-3-9,4-3-10,0 0 0,1 2 13,4-1-7,-2-2 7,-7-5-27,4-1 1,-8-4-2,0-1 1,-4-1-2,0 0-13,-2 0 10,0 0 1,0 0 2,0 0-2,0 0-36,0-3-52,2-3-35,-2 0-24,0-3-148,2-2-124,2-1-77,-2 0 49,4 3-220,-22 77 378</inkml:trace>
  <inkml:trace contextRef="#ctx0" brushRef="#br0" timeOffset="118238.6635">10069 5123 408,'0'0'1387,"0"0"-1387,0 0 62,0 0-4,0 0 169,0 0-45,0 0-108,0 0-35,114 3-10,-96-3-28,-6 0-1,3 0-16,-2 0-36,-2 0-148,1 0-112,-2 0-117,4-2-138,-4-1-245</inkml:trace>
  <inkml:trace contextRef="#ctx0" brushRef="#br0" timeOffset="118547.2255">10421 4966 1418,'0'0'244,"0"0"-192,0 0-52,0 0-202,0 0 202,0 0 13,0 0 124,0 0-23,0 0-56,0 0 10,0 0 0,60-96-19,-58 96 3,-2 0-13,0 2-13,0 6 10,0 5 119,0 7-3,0 6-62,0 1-38,0-2-26,0-4-24,0-6-2,0 4-2,0 1-11,0-2 11,0-3 2,0 3 1,2-5-1,0-2 0,3-2 0,-5-2-16,2-4-7,0 0-19,-2-3-13,0 0-38,2 0-34,-2 0-54,2 0-1,0-6-13,0-4-72,-2-1-244</inkml:trace>
  <inkml:trace contextRef="#ctx0" brushRef="#br0" timeOffset="119017.9653">10623 4606 901,'0'0'147,"0"0"-14,0 0-42,0 0 36,0 0-32,0 0 38,81 102 17,-64-76 15,0 11 20,1 7-33,2 4-51,-8 0-56,-1-7 16,-2-5-19,-5 1-25,-2-4-1,0-1 0,-2-3 13,0 2-3,0-3 6,0-5-29,-2-2 26,-2-8-9,0 1 9,-3 1-7,1 2 1,-1 0 18,-1 1 1,0-3 0,2-2-3,-4-1 2,4-2-12,2-3 16,0 0-3,2-3-1,0-2 1,0 0 2,2-2-15,0 0-6,0 0-11,0 0-8,0 0 11,0 2 17,0-2 16,0 0 6,0 0-3,0 0 0,0 0-7,0 0 0,0 0-15,0 0-10,0 0-7,0 0-10,0 0 1,0 0-3,0 0-3,0 0-44,0 0-26,0 0-35,0 0-44,0 0-53,0-2-61,2 0-130,-2-2-334,0 0-612,-2 16 954</inkml:trace>
  <inkml:trace contextRef="#ctx0" brushRef="#br0" timeOffset="120196.9261">3139 5499 1465,'0'0'280,"0"0"-205,0 0-7,0 0 75,0 0 52,0 0-8,0 0-12,0 0 15,0 0-20,0 0-45,-18-12-38,18 12-39,0 0-32,-3 0-15,1 0 0,0 0 1,-3 2-2,-1 0-16,-2 3-48,-4 5 3,-6 4 7,-1 1 38,-6 9 15,-3 8-3,-1 8-18,-1 7-10,4-3 29,5-1-26,6-4 9,2-1-2,1 3 21,0-1 0,4 3-11,2-2 9,0-1 0,2 0-13,2 2 14,-1 0-1,3 3 0,0-3 3,0-1 1,0-1 1,5 3-1,1 3 0,0 1-1,2-2 0,4-2 0,0-2 1,3-6 3,2 2 9,2-2 12,2-1-2,0-2 15,1-6-19,-6-6-6,0-7 7,-2 0-1,3 3 0,3-1-6,-2 0 0,2-1-10,-4-3 23,0-1-26,-6-4 0,1-1 9,-5-3-9,-2 0-2,-2-2-33,3 0-17,-5 0 1,0 0 6,0 0-3,0 0-26,0 0-23,0-9-61,-7-3-373,-1-1-190,-3-1-417</inkml:trace>
  <inkml:trace contextRef="#ctx0" brushRef="#br0" timeOffset="120419.1233">2851 6796 166,'0'0'1555,"0"0"-1460,0 0-95,0 0-17,0 0 17,0 0 156,0 0-7,0 0-9,0 0-7,0 0 2,93 63-25,-69-56-58,1 2-27,0-2-12,-1-1-9,-3-2 5,-1-1-9,-2-1-32,-3 0 0,0-2-49,0 0-42,0 0-116,0-7-59,-1-3-138,0 1-183</inkml:trace>
  <inkml:trace contextRef="#ctx0" brushRef="#br0" timeOffset="120615.6186">3309 6622 1501,'0'0'608,"0"0"-540,0 0-68,0 0 0,0 0 119,0 0-6,-25 106-19,18-88-4,1 3-3,0 0-3,-1-1-29,-1-1-23,2 0-16,-3-2-16,4 0-42,1-2-64,2-1-55,0-3-160,0 1-221,2-6-483</inkml:trace>
  <inkml:trace contextRef="#ctx0" brushRef="#br0" timeOffset="121212.5738">1371 6774 1260,'0'0'495,"0"0"-365,0 0-114,0 0-13,0 0 88,0 0 46,0 0-11,0 0-3,0 0-33,0 0 52,40 21 0,-23-3-10,7 9-29,-1 8-52,0-6-19,-6-1-12,-4-10-18,-4-3-1,1 2-1,3 1-12,2 2 11,-3-3-12,-1-2-29,0-3-47,-3-2-34,-2-5-38,-1-1-71,-1-2-131,-2-2-43,0-2-23,0-6-103,-2-10 4</inkml:trace>
  <inkml:trace contextRef="#ctx0" brushRef="#br0" timeOffset="121448.2348">1658 6775 810,'0'0'980,"0"0"-837,0 0-114,0 0-13,0 0 114,0 0 32,0 0-91,0 0 13,0 0 23,0 0 2,0 0-5,-71 83-40,57-64-42,1-1-2,0 2-18,-2 1-2,0-4-20,5 2 18,-3-2 2,3-2-22,1 1-4,4-5-48,1-3-55,4-1-49,0-1-90,0-4-73,7 1-56,4-3-157,-3 0-205</inkml:trace>
  <inkml:trace contextRef="#ctx0" brushRef="#br0" timeOffset="121847.8459">1831 6984 849,'0'0'270,"0"0"-270,0 0-110,0 0 110,0 0 16,0 0 10,58-98-7,-47 77-19,-5 2 43,0 0 22,-2 2-20,1 3 4,-3 3 43,0 5-8,0 2 27,-2 4-23,0 0 22,0 0 14,0 4 12,0 0-10,0 1-45,0 3-55,0 6 42,0 5 36,0 1-23,0 4-23,0-2-23,0-2-32,3 3 14,-1-3-1,-2 1 3,2 0-16,0-1 14,0-3-15,0 0-2,0-4-2,-2-1 2,2-5 0,0-1-12,-2-4-24,0 0-28,0-2-33,2 0-36,-2 0-81,2 0-29,0-6-46,0-1-40,0-2-134,8-8-328</inkml:trace>
  <inkml:trace contextRef="#ctx0" brushRef="#br0" timeOffset="122098.5489">2097 6817 1244,'0'0'465,"0"0"-383,0 0-82,0 0 55,0 0 114,0 0-49,0 0 3,4 100-39,2-89-19,3 0-10,0-1 22,1-2-35,3-2 13,0-1-32,0-3 6,1 0-13,2 0-15,-2-2-1,-2 0-13,4 0-29,-2 0-35,1-4-59,0-3-123,-2-3-69,-1-4-127,0 2-161,-6 0-153</inkml:trace>
  <inkml:trace contextRef="#ctx0" brushRef="#br0" timeOffset="122297.8957">2288 6775 1369,'0'0'384,"0"0"-371,0 0-13,0 0 130,0 0 87,11 100-65,-3-64-51,-2-2 12,-2 0-39,2-4-16,-4-4-22,-2-2-7,0 0-13,0-9-16,0-1-14,0-3 12,0 2-31,0 0-51,0 3-91,0-3-113,0 1-141,0-7-258</inkml:trace>
  <inkml:trace contextRef="#ctx0" brushRef="#br0" timeOffset="123047.3694">4010 7512 909,'0'0'1029,"0"0"-954,0 0-75,0 0 0,0 0 84,0 0-12,0 0-71,-2-101-1,6 84 26,0-2-3,0 1 32,3 3-32,-5 4 16,2 2-4,-2 3-9,-2 3-26,0 3-2,0 0 2,0 0 29,0 5-3,0 5-23,0 7 62,2 13 74,0 12-33,1 2-39,-3-2-28,2-7-37,-2-8-1,0-5-1,0-5 0,2-3 0,-2-3 1,0 3 3,2 0-4,-2-1-2,2-4-1,0-2 3,-2-1-29,0-2-42,0-2-70,3-2-47,-3 0-93,4 0-122,0-6-10,4-9-124,1 0-272</inkml:trace>
  <inkml:trace contextRef="#ctx0" brushRef="#br0" timeOffset="123318.0351">4239 7364 623,'0'0'1041,"0"0"-996,0 0-22,0 0-20,0 0 183,0 0-8,0 0-71,0 0-23,0 0 23,-11 109-33,15-94-22,1 0-3,2-1-24,1-1 4,0-2-9,3 1-1,2 0 0,0-5 2,1-1-20,2-1-2,-2-1-21,0-2-23,4 0 0,-3-2 3,2 0-16,0-2-39,-3-4-49,2-1-94,-4-4-71,-2-1-44,-2-2-82,-4 3-277</inkml:trace>
  <inkml:trace contextRef="#ctx0" brushRef="#br0" timeOffset="123558.559">4432 7371 1415,'0'0'178,"0"0"-165,0 0 14,0 0 70,11 113 101,-6-86-42,-3-6-46,0-4 49,0 6-36,0 0-39,0 4-4,0 0-51,0-5-9,-2 3-20,2-1 0,-2-4 0,0-2 0,0 1 0,0-6-1,0-4 1,0 2-20,0-6-57,2-1-62,2-3-45,2 1-160,4-2-59,2 0-43,-1-3-236</inkml:trace>
  <inkml:trace contextRef="#ctx0" brushRef="#br0" timeOffset="123768.9889">4950 7698 1337,'0'0'179,"0"0"-81,0 0 52,0 0 57,0 0-18,107 5-121,-87-5-33,4 0-15,-4 3 22,-4-3-30,1 1-12,-2 2-1,0-2 1,-5-1-65,4 0-110,-8 0-72,0 0-55,-4-4-128,-2 0-127</inkml:trace>
  <inkml:trace contextRef="#ctx0" brushRef="#br0" timeOffset="123995.0816">4978 7512 1208,'0'0'677,"0"0"-615,0 0-62,0 0-17,0 0 17,0 0 143,0 0 19,0 0 62,0 0-47,0 0-61,49 12-48,-34-12-23,4 0-23,-3 0-6,4 0-16,-4 0-13,0 0-3,-2 0-71,-3 0-77,0 0-104,-5 0-121,1 0-128,-5 0-464</inkml:trace>
  <inkml:trace contextRef="#ctx0" brushRef="#br0" timeOffset="127846.4941">7006 4234 59,'0'0'1175,"0"0"-1012,0 0-111,0 0-3,0 0 91,0 0 81,0 0-4,4-11-32,-4 11-59,0 0-45,0 0-32,2 0-27,0 0-21,2 1 1,4 3 105,1 3 12,4 1-26,0-1-28,-1 6-24,4-4-28,-2 3-10,-2 0-3,6 1 0,-6-2 0,1 0-3,0 0-16,-4-3-23,1 1-51,-4 0-16,1-3-62,-1-3-59,-1-1-87,-1-2-83,-2 0-108,0 0-173</inkml:trace>
  <inkml:trace contextRef="#ctx0" brushRef="#br0" timeOffset="128064.7815">7203 4197 1590,'0'0'69,"0"0"-67,0 0-2,0 0 100,0 0 66,0 0-65,0 0-23,-64 106-20,58-87 0,-2 1-33,-2 0-25,4-3-1,0 0-12,0-3-10,2-3 10,0-1-42,4-3-78,0-2-84,0 1-21,0-4-15,2-2-76,4 0-170,0 0 26</inkml:trace>
  <inkml:trace contextRef="#ctx0" brushRef="#br0" timeOffset="128422.0673">7341 4375 799,'0'0'322,"0"0"-312,0 0 3,0 0 10,0 0 81,0 0-19,0 0-13,0 0-33,0 0-4,0 0-12,-6 74-10,12-65 10,2-1-22,-2-1-1,6-2-2,-2-1 2,0-2 16,1-2 0,2 0-15,0 0-1,-3 0 0,1-6 2,0-1-2,-3-5-4,-2 2-25,-2-5 29,0 1 23,-1-1 9,-3 1-9,0-2 19,-5 3-3,-1 1 101,-2 4 87,0-1-10,-3 1-145,0 3-34,-2 1 14,3 2-39,-3 2-13,2 0-39,-1 0-19,2 2 6,0 7-6,2 1-23,2 4-94,2 1-117,2 0-66,2-2-232,0 0-187</inkml:trace>
  <inkml:trace contextRef="#ctx0" brushRef="#br0" timeOffset="129684.771">10213 3917 209,'0'0'1145,"0"0"-1048,0 0-12,0 0-10,0 0 9,0 0 24,0 0-50,0 0-34,0 0-22,0 0 119,-4 25 6,4-10-49,0 0-56,7 2-22,-1 0 1,2 1 3,3-5-2,0-1 0,-1-2-1,0-1-1,6-6-16,-4 1 16,1-2-3,2-2 3,0 0-30,-5-2 20,3-3 10,-2-3 3,-3 1-3,-4-3 0,0 2-20,-2-1 18,1 3 2,-3 0 26,0 4-26,0 1 0,0 1-1,0 0-9,0 0-12,0 0-14,0 0-22,0 1-33,-3 5 23,1 5 68,0 3 74,-2 3-15,4 6-33,-2 5-26,2 8-4,0 1-22,0-2 26,2-1-13,2-4 13,0-1-1,4 2-1,-6-6-1,0-7-10,0-1 11,0-5 1,-2 2-11,0 1 11,0-2 1,0 1 18,0-7-17,-2 1 11,-2-4-10,-6 0 18,2-3 12,-2 1-32,-5 1-28,-2-3-21,2 0-29,-4 0-19,4-9-26,-4-2 74,4-2 3,-1-3 46,0-3 21,6 1-20,-1-3 12,3 1-10,1 2 88,3 0 16,2 4-12,2 3 41,0 3-49,0 1-12,2 1-75,4 1-23,5-1-12,2 2 15,-1 0 7,6 0-22,0 2-21,4 1-2,-3-2-114,4 2-108,-4-1-205,-4-2-504</inkml:trace>
  <inkml:trace contextRef="#ctx0" brushRef="#br0" timeOffset="130077.9757">10510 4215 391,'0'0'669,"0"0"-660,0 0-9,0 0-52,0 0 49,0 0 3,0 0 29,0 0 36,0 0 10,0 0-6,16 15-17,-12-11-16,0 1-10,0-1-25,2 1 12,-2 0 10,3-1 16,2 0-4,-1-1 1,1 0 0,-1-3 3,5 0 7,-2 0 12,-1 0-6,0 0-13,4-4-3,-2-4 13,-2 1-17,4-2-12,-6 2 12,-2-2 0,1-3 30,-3 0-4,-2 1 4,-2 0-13,0 1 22,0-1 36,-2 4 19,-4-2 16,-3 3-55,1 1-63,-5 1-24,2 4-45,-3 0 13,-4 0-23,2 2-3,-6 9-3,3 2-29,-5 11-98,0 6-156,0-1-79,5-5-215</inkml:trace>
  <inkml:trace contextRef="#ctx0" brushRef="#br0" timeOffset="133348.8996">5672 7224 205,'0'0'160,"0"0"-98,0 0-26,0 0 46,0 0 25,0 0 11,0 0-21,0 0 50,-4-13 6,4 13 7,0-1-20,0 1-17,0-3-2,0 0-30,0 2-20,0 0 13,0-2-2,0-1-34,0 2-2,0 1 28,0-3-16,0 2-28,0-2 8,0 3 37,0-2 41,0 3-9,0 0-40,0 0-34,0 0-11,0 0-6,0 0-3,0 0-12,0 0-1,0 0-3,0 0-13,0 0 0,0 0-7,0 4-12,0 2-1,0 5 36,0 5 52,-4 3-30,2 4-22,-3-1-22,-1 2 20,0-3-18,2 0 4,-3-4-22,5-4 15,-1-3 21,1-3 1,2-1-2,0-4-26,0 1 6,0-3 21,0 0 2,0 0 3,0 0 9,0 0-12,0 0-16,0 0 15,0 0 0,0 0-12,2 0 9,1 0 4,-1 0 17,5 0-5,-3 0-9,0 0 0,0 0-3,-2 0-3,0 0-17,3 0 17,-1 0-20,0 0 1,0 0 9,3 0 11,1 0 1,1 0 0,1 0-1,3 0 2,0 0 0,3 0 13,2 0-10,1 0 7,-2 0-10,0 0 0,-3 0-13,2 0 13,-6 0-2,0 0-9,-5 0 10,0 0-11,-3 0-5,-2 0 14,0 0 3,0 0 13,0 0-13,0 0-10,0 0-38,0-3-33,0-5-256,0-1-69,0-3 15,0-2-55,0 2-252</inkml:trace>
  <inkml:trace contextRef="#ctx0" brushRef="#br0" timeOffset="133579.5989">5851 7197 1582,'0'0'65,"0"0"-65,0 0 0,0 0 45,0 0 163,0 0-55,6 96-66,-2-76-22,2 2-29,0 0 9,4-2-22,-4 1 0,2 1-23,-2-4-1,1 1-1,-1-3 1,1-3-1,-1-2 0,-2-1-18,3-2 19,-3-3-12,-2 2-48,2-6-79,-2 3-25,0-4-30,0 0 42,3 0-29,-3 0-66,1 0-126,-1-5-109</inkml:trace>
  <inkml:trace contextRef="#ctx0" brushRef="#br0" timeOffset="134113.6476">6089 7177 97,'0'0'711,"0"0"-500,0 0-185,0 0 62,0 0 49,0 0 6,0 0-19,0 0-10,0 0 52,0 0-53,0 0-15,103 9-40,-88-2-45,-2 2 3,-3-1-14,2 2-2,-4 2 4,-4-1-14,-2 3 10,-2-1-1,0 2 1,0 3 1,-4-1 12,-4 0-10,-4 3-3,2-3 0,-2 1-3,0 0-10,4-1 12,0-2-22,-1-1 10,5-4-6,2 1 3,0-2 5,2 0 9,0-1-16,0 0 18,4 0 3,5-3 75,1 3-35,3-2-5,2-1 18,1 1-11,4-2-16,-1 0 16,0-3-16,0 1 4,0-2 2,-4 0 1,-1 0 6,2 0-16,-4 0 0,-1-2-14,0 1 17,-5 1-3,-2-1-10,-2 1 1,1-3-15,-3 3 11,0 0 6,2 0 10,-2 0 3,0 0-3,0 0 0,0 0-10,0 0-15,0 0 7,0 0-11,0 0-13,0 0-6,0 0-16,0 0 9,0 0-9,0 0-7,0 0-7,0 0-2,0 0-24,0 0-44,0 0-69,0-3-78,0 0-46,2-3-95,2 3-212,-10 18 16</inkml:trace>
  <inkml:trace contextRef="#ctx0" brushRef="#br0" timeOffset="134532.0041">6893 6924 1126,'0'0'267,"0"0"-209,0 0-2,0 0 74,0 0 107,0 0 19,0 0-45,0 0-36,-104 138-62,91-92-49,7-2-22,4-6-3,0 0-20,2-1-6,0 1 9,10-2-2,3-1-8,2-3 11,2-3 3,-5-6-23,4-3 19,-4-5-21,-2-4 12,6 4 0,-2-2-11,6 0-2,-6-2 0,1-2-1,0-4-12,-4-1-19,-3-2-39,0 0 10,-1-2-32,0 0-7,-1 0-52,0 0-52,2-10-114,1-1-117,-2 1-288,-1-10-37</inkml:trace>
  <inkml:trace contextRef="#ctx0" brushRef="#br0" timeOffset="134937.8762">7141 7197 1631,'0'0'218,"0"0"-218,0 0-201,0 0 201,0 0 42,0 0 0,0 0-19,0 0 3,111-24 6,-95 24-32,0 0-10,-6 0-7,-1 0-12,-3 5-3,-4-1-1,-2 2 14,0 1 19,0 2 52,-4 4-7,-7 2 7,1 0-36,-3 1 10,0-1-26,3 0-26,-2-2 24,6 3 0,0-5-14,2 2 16,2-2 0,0 2 15,2-2 27,0-2-13,0 1-9,0 0 12,4-3-12,2-1-19,0 0 70,6-3 27,0 0-17,1-3-26,0 0-7,1 0 20,-1 0-10,2 0 0,-4 0-12,-1 0-14,-4-3-13,4 3-17,-4-1 0,-2-1-2,0 0 0,0 2-55,-2-4-65,2 1-68,-2-4-126,0-3-63,1-1-157,-1 2-490</inkml:trace>
  <inkml:trace contextRef="#ctx0" brushRef="#br0" timeOffset="135431.7341">7536 6938 856,'0'0'281,"0"0"-141,0 0-13,0 0 22,0 0 1,0 0-14,81 111-22,-62-75 45,4 0-23,-6 2-42,3-2-13,-8-3-29,3 2-30,-2-3 4,-5 1-10,0-4-3,2 0-12,-4-5 2,-4-5 0,2-4 13,-4-2-13,0 5 13,0 0-3,0 1-11,0 1 14,0-5-15,0-2 12,-4 1-11,0-5 11,2-1-9,-3 0 15,0-4-18,3-1 1,0-1 11,2 1 0,0-3-10,0 0 0,0 0 13,-2 0-12,2 3 18,0-3-6,0 0 7,0 0-4,0 0 4,0 0 6,0 0 6,0 0 3,0 0-2,0 0-14,0 0-9,0 0-11,0 0 0,0 0-2,0 0 1,0 0-1,0 0-1,0 0-12,0 0 10,0 0-19,0 0 3,0 0-1,0 0-12,0 0-22,0 0-78,0 0-85,0 0-132,0 0-203,0 0-142,0 0-211</inkml:trace>
  <inkml:trace contextRef="#ctx0" brushRef="#br0" timeOffset="136119.2936">8417 7230 1023,'0'0'784,"0"0"-781,0 0 46,0 0-49,0 0 221,0 0-33,0 0-95,0 0-5,109 4-17,-86-4 0,2 2-10,0-2-25,1 0-11,-2 0 4,-3 0-6,-4 0-22,-4 0 2,-3 0-3,-4 0-1,1 0-34,-5-2-46,1-2-58,-3-2-35,0-1-11,0-6-386,-5 6-120</inkml:trace>
  <inkml:trace contextRef="#ctx0" brushRef="#br0" timeOffset="136330.2374">8557 7077 1373,'0'0'196,"0"0"-34,0 0 36,17 125 16,-12-88-19,1-4-47,-2-1-31,0-1-37,0-6-35,3-6-20,-4-4-25,-1-2-2,2 0 0,0 3 1,2-3-1,-2-4-34,0-1-51,5-3-87,2-5-111,1 0-92,8-10-68,-5-2-318</inkml:trace>
  <inkml:trace contextRef="#ctx0" brushRef="#br0" timeOffset="138630.6256">9207 6907 128,'0'0'359,"0"0"65,0 0-154,0 0-13,0 0-3,0 0 45,0 0-49,0 0-50,0 0-61,-6-42-29,6 42-36,0 0-23,0 0-47,0 0-4,0 4 0,6 5 0,5 1 32,1-1-31,4 1 1,-2 2-2,1-4 1,4-1 0,-4-2-1,2 1-15,0-2-20,-5-3-14,4 2-12,-4 0 6,-2-2-6,2-1-3,-4 0-1,-4 0 20,-2 0-10,0 0 31,-2 0 24,0 1 19,0-1-19,0 2-16,0 1-19,0-1-24,0 7 59,0 2 42,0 8-19,-2 8-4,-2 8-3,2-3-16,0-5-4,2-8-13,0-4 15,0 7-28,0-1 28,4 4-15,0-3 5,0-1 12,1 0 3,-1-1 19,2-3 1,-1-3-23,-1 1 1,0-5-1,0 0-12,-1-2 11,-1-4 2,-2 1-2,2-3-2,-2 0-23,0 0-78,0-2-68,0 0-45,-2 0-37,-5-6-104,-1-2-796</inkml:trace>
  <inkml:trace contextRef="#ctx0" brushRef="#br0" timeOffset="138816.7706">9250 7171 1995,'0'0'399,"0"0"-399,0 0-84,0 0 51,0 0 33,0 0 110,0 0 10,0 0-7,109-12-23,-65 10-38,-4 2-52,-7-1-2,-5 1-37,-6 0-80,-6-3-72,-3 3-78,6-1-91,-2-2-60,3-2-88,-6 1-199</inkml:trace>
  <inkml:trace contextRef="#ctx0" brushRef="#br0" timeOffset="139206.7874">9740 7052 1311,'0'0'563,"0"0"-378,0 0-169,0 0-15,0 0 97,0 0-1,0 0-49,0 0 11,0 0 25,0 0-16,-24 56-30,20-39-23,4-2-15,-2 2-1,2-1-15,0-1 16,0 0-13,2-1 0,4-1-9,6-2 6,-2 1-20,2-2-12,6-1 9,-2-2-10,2-1 20,1 0-3,-3-4 28,2 0-12,-2-2 19,2 0-5,-2 0 2,2-6 0,-4-4-26,-1-1 1,0-1 25,-2-5-17,-5 0 17,0-2 62,-6-2-49,0 0 22,0-2-35,-2 2-74,-8 0 74,-3 2 23,-4 1 38,-2 4-45,-1 0-32,0 3 0,0 2 16,-1 1 1,4 1 2,0 6-1,0-1-4,6 2 2,1 0-19,2 6-14,0 1-18,4 5-1,4 1 6,0 1-48,0 0-78,10 2-52,2-3-49,9-1-105,-2-6-134</inkml:trace>
  <inkml:trace contextRef="#ctx0" brushRef="#br0" timeOffset="139514.8033">10307 6834 1577,'0'0'173,"0"0"-173,0 0-13,0 0 13,0 0 155,0 0 66,0 0-7,0 0-1,0 0-55,-3 126-22,1-82-34,0 1-34,2-8-17,0-2-12,0-3 2,0 1-39,0-2 17,2-1-3,5-5-15,-5-4-1,2-6-22,3-1 19,-1-1 3,3 1-13,1 1-6,-2-4-55,6-3-51,-2-2 0,2-3-46,4-3-13,1 0-156,2-3-141,-6-7-268</inkml:trace>
  <inkml:trace contextRef="#ctx0" brushRef="#br0" timeOffset="139685.8977">10589 7149 1079,'0'0'1058,"0"0"-1058,0 0-52,0 0 52,0 0 156,0 0-69,0 0-45,0 0-6,110 10-36,-91-10 0,3 0-101,0 0-161,-2 0-134,-7 0-236</inkml:trace>
  <inkml:trace contextRef="#ctx0" brushRef="#br0" timeOffset="139999.0462">11003 6974 1451,'0'0'767,"0"0"-573,0 0-143,0 0-50,0 0 49,0 0 34,0 0 16,0 0-22,0 0 9,0 0-81,19-44-6,-15 42-48,-2 2-20,2 0 1,-1 0 18,-1 0 10,-2 0 14,5 6 25,-3 3 90,4 8 7,-2 8-14,2 8-18,-2-1-24,-1-5-15,1-8-13,-4-5-13,4 3-1,-2 0 1,3 2 0,-3-4 0,0-3 3,2-3-2,-2-4-1,0 2-19,1-6-52,-1 2-70,2-3-34,-2 0 4,0-4-104,2-8-95,0 1-69</inkml:trace>
  <inkml:trace contextRef="#ctx0" brushRef="#br0" timeOffset="140468.7333">11245 6703 967,'0'0'147,"0"0"-124,0 0 35,0 0 99,0 0-24,108 49 17,-82-18-27,-2 11 49,-6 8-6,-3-1-14,-4-1-61,-5-4-33,-4-1-45,0-4-11,-2-3 11,0-1-11,0-2 43,-2-3-15,-2-2 41,0-1-4,-3-3-31,3-7 25,0-5-6,2-2-7,-1 4 7,-1-3 31,0 3-22,0-3-9,2-4 18,0-3-21,0 0 2,2-4 3,0 0-12,0 0-13,0 0-4,0 0-2,0 0 2,0 0 1,0 0-4,0 0 1,0 0-1,0 0-3,0 0 7,0 0-4,0 0-3,0 0-6,0 0-13,0 0 10,0 0 2,0 0-2,0 0-10,0 0 0,0 0 0,0 0 0,0 0 0,0 0-3,0 0-13,0 0-31,0 0-32,0 0-25,0 0-39,0 0-58,0 0-68,-2 0-139,0-2-295,-3 0-399,-6-3 368,31 14 731</inkml:trace>
  <inkml:trace contextRef="#ctx0" brushRef="#br0" timeOffset="152964.1891">1908 9574 672,'0'0'677,"0"0"-481,0 0-99,0 0 50,0 0 60,0 0 17,0 0-49,0 0-23,0 0-7,0 0-16,0 0-17,0 0-9,0 0-7,0 0 0,0 0 12,0 0-12,0-1-20,0-6-24,0 2-52,0-7-26,0 1 7,0-7 7,0-2-49,2-8 20,4-9-23,1 4-44,-3 9 34,1 9 62,-3 6-16,2 0 27,0 2-14,-2-1-40,2 4-2,-2 0-7,0 4-23,0 0-3,3 0 12,0 8 78,3 7 13,0 10 32,-2 7-22,1 1-21,-3-4-1,-4-8-1,2-8-35,-2-4 35,0 2-1,0-2-1,0 0 2,0-3-2,0-4-11,3 0 13,-3-2 21,0 0 8,2 0-29,2-4-10,0-7 9,2-5-124,5-3-29,-3-5 31,6-2 48,-4 2 23,0-1-90,2 1-89,-2 7 75,2 0 77,-1 5 77,-2 4 4,-1 6-2,1-1 42,-3 3 10,-2 0 52,0 3 23,3 4-7,-3 3 0,-2 3-23,3 5-35,-3-1-14,0 3-2,-2 2-43,0-3 0,0-2 23,0-5-7,0 2-19,0-6-13,0-2 13,0-3-1,0 0 0,0-3-25,0 0-3,0 0 3,2 0-3,0-3-16,4-6 22,0-4-148,6-3 12,-2-1 68,2-2 68,4 1 23,-2 1 1,1 1-1,0 1 0,0 1 0,-1 4 49,0 3 29,-6 2 38,0 4 21,-4 1-37,-1 0-6,-1 0 0,3 1-11,-3 6 8,0-2-17,0 5 0,2-1-19,-2 3-20,0 1-3,0 1-16,0 0-13,0-3-3,1 2-2,1-2-14,0 0-35,0-3-88,5-1-44,2 2-92,1-5-169,3 0-41,-2-4-127,8 0-146</inkml:trace>
  <inkml:trace contextRef="#ctx0" brushRef="#br0" timeOffset="153270.728">2897 9295 906,'0'0'261,"0"0"-232,0 0 36,0 0 30,0 0 35,0 0 20,0 0-7,0 0 35,0 0-35,0 0-62,-114-2-29,101 12 0,5-1-10,-3 5 10,4-1 3,1 2 16,4 3-29,0-1-7,2 0-19,0-1 7,4-1-20,4-2-1,3 1-1,4-3-1,0-1 0,4-3-1,0-1-10,9-1-35,6-5-54,6 0-94,1-11-153,-10 0-170,-9-1-471</inkml:trace>
  <inkml:trace contextRef="#ctx0" brushRef="#br0" timeOffset="153879.3252">3341 9238 1308,'0'0'361,"0"0"-299,0 0-61,0 0 54,0 0 137,0 0-20,0 0-4,0 0-126,0 0 4,0 0-7,-59-20-1,48 22-26,0 7-12,-1 0-16,-1 2 16,0 4 2,3 2 12,2-3-14,0 3-16,2 1 6,4-1-3,2 1 7,0-3-7,0-2 13,6 0-29,4-3 28,0 0-1,2-5 0,4-1-28,-2-2-5,3-2 32,0 0-30,0-8-28,3-5-40,-4-3-12,2-2 22,-4-4 26,-1-2 13,-5-7 13,1-3-16,-5-2 53,-2 7-37,-2 6-7,0 5 30,0 5 16,0-4 0,0-4 2,0-2-2,0 2 0,0 2 68,-2 4-9,0 1 19,2 2-30,-2 5-5,2 1-30,0 2-13,-2 3 3,2-1-4,0 2 2,-2 0-1,-1 0 36,1 0-36,2 2-29,0 3-34,-2 8 63,2 3 133,-2 14-49,0 3-32,2 4-16,0-3-36,0-2 3,2-4 13,4 1 13,3 0-26,0 0 30,1-2-11,0-5-5,2-5-14,-6-1-1,2-5 24,0 0-25,-1 2 0,4-2 2,-3-3-1,0-3 18,1-1 9,-5-2 0,5 1 23,-1-3-20,-1 0 0,1 0-19,-2 0-13,1-3-64,2-3-79,-1 1-51,2-3-108,-1-1-62,-2 2-222</inkml:trace>
  <inkml:trace contextRef="#ctx0" brushRef="#br0" timeOffset="154272.7851">4006 8932 274,'0'0'1471,"0"0"-1318,0 0-153,0 0-16,0 0 16,0 0 120,0 0 58,0 0 7,0 0-56,-28 111-42,24-71-22,0-5-14,4-3-18,0-7-11,0-6 7,0-2 6,0-1 4,0 3-16,6 1-4,0 6-18,5-4 18,0 0 0,-1-2-19,5-3 20,-2 1 5,2-3 1,-1 1 12,2-5 1,-4-1-13,0-1 2,2-4-8,-4 2-5,-2-2 1,1-2-4,-3-3-12,-1 0-38,1 0-26,-2 0-23,1 0 10,-1 0-16,2 0-48,0-7-76,3-1-93,0-5-171,-5 4-215</inkml:trace>
  <inkml:trace contextRef="#ctx0" brushRef="#br0" timeOffset="154570.2772">4258 8969 962,'0'0'563,"0"0"-527,0 0-36,0 0 0,0 0 221,0 0 84,0 0-127,0 0-55,0 0-32,0 0-10,-6 111-23,8-92-16,4-2 3,-2-2-13,3 0 0,-1-1-3,3-5-10,-1 3 4,1-4-20,1-3 11,-1 1-14,2-3-16,-3-3-23,2 3-6,2-3-22,-2 0-1,0 0-51,-1-3-37,2-6-103,-1 0-108,-3-2-49,-1 1-216,-6-8-41</inkml:trace>
  <inkml:trace contextRef="#ctx0" brushRef="#br0" timeOffset="154782.5871">4381 9010 127,'0'0'1376,"0"0"-1197,0 0-179,0 0-58,0 0 58,0 0 253,0 0-16,0 0-94,0 0-1,0 0-25,-2 125-46,2-96-39,0-4-13,0-4-16,0-4 17,0 2-20,2-1 0,0 2 0,0-5-1,1 0-1,-1-5-1,0 0-61,0-6-36,2-1-75,1-3-61,1 0-79,3 0 15,-1-9-15,0-1-344</inkml:trace>
  <inkml:trace contextRef="#ctx0" brushRef="#br0" timeOffset="155218.626">4619 8918 414,'0'0'1011,"0"0"-998,0 0-12,0 0-1,0 0 150,0 0 16,0 0-43,107-12 36,-95 13-26,-2 5-61,-3 4-27,2-1-29,-3 5-6,-2-1-10,-4 2 0,0 3 0,0 0 19,-6-1-2,-7 3-15,0-2 20,-1 2-11,-2-3-11,2-1 0,1-1 0,0-2 3,3-2 1,1 1-4,3 0-3,2-3 3,-1 1 26,3 0 7,0-2-16,2-3-17,0 1-18,0-3 18,2 1 19,5 0 26,1 0 20,3-1 12,1-3 7,3 2-7,2-2-22,3 0-13,-4 0-7,1 0-3,0 0-3,-4 0 0,0 0-26,-2-2-2,-3 1-1,0-1 0,-4 2 0,3 0-1,-2 0-12,-3 0 0,0-2-12,0 2-20,0 0-29,0 0-10,-2 0 1,2 0-11,2 0-35,-2-2 16,2 2-95,0-2-113,-1 0-95,-1 1-183</inkml:trace>
  <inkml:trace contextRef="#ctx0" brushRef="#br0" timeOffset="155814.1291">5373 9172 1289,'0'0'970,"0"0"-831,0 0-48,0 0-59,0 0 65,0 0 41,0 0-12,0 0-84,0 0-20,0 0-22,30-41-32,-26 38-26,2-1-13,-2-1-6,1 4-13,-3 1-20,2 0-26,-2 0-87,0 0-43,0 8-7,0-1-82,0 0-157,1 1-231</inkml:trace>
  <inkml:trace contextRef="#ctx0" brushRef="#br0" timeOffset="155986.6317">5466 9411 1186,'0'0'332,"0"0"-209,0 0-12,0 0-59,0 0 58,0 0 23,-34 99-48,26-89-30,1 2-13,1-2-40,2-3 0,0 1-2,2-1-66,-1-5-161,3 1-56,0-3-32,0 0-14,9-5-72,-1-2-118</inkml:trace>
  <inkml:trace contextRef="#ctx0" brushRef="#br0" timeOffset="156432.5754">5802 8772 1592,'0'0'111,"0"0"-111,0 0-127,0 0 104,0 0 23,0 0 85,0 0 155,0 0-64,0 0-69,0 0-65,0 0-13,43 72-3,-33-59-26,0-3 3,1 2-1,0-5 13,-1 1-15,1 1-1,-1-6 0,1 1-14,-2-1-59,-1-1 35,-2-2-7,5 3 46,-4-3 4,-1 0 15,-2 0-19,0 1-1,0-1-19,0 4 20,-2 2 17,6 0 31,-4 3-28,0 3 22,2 1-26,-2 2 13,0 4-16,1 0 13,-3 2 6,0 1-19,-2 0 17,0 5-18,0 3-8,0 3 57,0-3-16,0-5-29,0-8-13,0-2-2,0-1 1,0 1-2,0 2 0,0-3-2,0 0 1,0-5-19,0-2-86,-2 2-102,0-7-84,-3 1-65,1-3-83,0 0-123</inkml:trace>
  <inkml:trace contextRef="#ctx0" brushRef="#br0" timeOffset="156596.6641">5906 9164 2092,'0'0'320,"0"0"-317,0 0-2,0 0-1,0 0 104,0 0 25,0 0-52,0 0 4,0 0-33,0 0-48,118-7-17,-79 7-22,-1 0-61,-4-3-96,-2 1-102,-7 0-215,-5-2-66,-8 1-506</inkml:trace>
  <inkml:trace contextRef="#ctx0" brushRef="#br0" timeOffset="156920.0635">6341 9093 310,'0'0'1618,"0"0"-1598,0 0-20,0 0-36,0 0 36,0 0 162,0 0-87,0 0-10,0 0-17,0 0-2,-26 81-27,28-69-3,5 2-16,0-1-13,1-1 10,0-2-16,-2-3 19,8-3-30,-2-1 27,1-1-16,2-2-1,2 0-12,0 0 6,0-7-13,-3-2 10,0-3 29,-4-1 49,-2-3 12,-4 1-19,-2 0-3,-2-3 48,0 3-85,0 0 49,-8 1-18,-4 1 41,-4 2-16,2 1-56,-5 5-1,0-2-2,-2 7-9,-1-3-22,2 3-7,4 0 10,-1 0 7,4 3-7,5 1-46,1 1-96,3-2-170,4 1-46,0-3-108,0 2-287</inkml:trace>
  <inkml:trace contextRef="#ctx0" brushRef="#br0" timeOffset="157220.5774">6568 8749 2009,'0'0'20,"0"0"-20,0 0 0,0 0 78,0 0 61,0 0-42,89 116-19,-61-78 54,-1 5 4,3 1-30,-4-2-32,-7-4-29,-2 3-45,-4-6 2,-5 0 9,-2-3-11,-4 1-3,-2-5-1,0-3 3,0-5 1,0-5 0,-2-2-1,-2 3 1,0 1 3,-2-3-3,-1 1-38,3-6-33,0-1-35,-1-5-88,3-1-87,2-2-157,0 0-34,2-3-104,5-7-169</inkml:trace>
  <inkml:trace contextRef="#ctx0" brushRef="#br0" timeOffset="157382.8329">7171 9247 1459,'0'0'972,"0"0"-972,0 0 0,0 0 59,0 0 25,106 0-49,-80 0-15,-5 0 15,-2 0-19,-3 0-16,0-3-39,-2 1-103,-5-2-158,0 1-213,-5-3-138</inkml:trace>
  <inkml:trace contextRef="#ctx0" brushRef="#br0" timeOffset="157564.3329">7173 9099 1903,'0'0'512,"0"0"-415,0 0-77,0 0 47,0 0 117,0 0 64,0 0-108,0 0-76,0 0-64,0 0-13,104-21-22,-66 21-16,2 0-71,-1 0-80,-7 0-98,-11 2-169,-4 0-119,-11-1-126,14-1-27</inkml:trace>
  <inkml:trace contextRef="#ctx0" brushRef="#br0" timeOffset="157865.7999">7651 9065 349,'0'0'1350,"0"0"-1328,0 0-22,0 0 0,0 0 91,0 0 52,57-101-49,-49 81 56,1 1 24,-2 4 11,-1 3-24,-4 4-10,0 3-61,-2 3-23,0 0 13,0 2 13,0 0 0,0 0-26,0 0-64,0 0-3,0 2-38,0 4-23,0 3 10,0 8 51,0 3 38,4 2-22,2 7-15,-1-8 0,4 6-1,-3-3-1,0-4 0,0 1 0,1-2-1,-1-4 0,1 0-11,-3-3 0,0-3-54,0 1-93,-1-6-20,1-1-71,-2-3-137,2 0-190,-2-1-57,2-5-157</inkml:trace>
  <inkml:trace contextRef="#ctx0" brushRef="#br0" timeOffset="158148.9356">8044 8756 1547,'0'0'276,"0"0"-276,0 0 0,0 0 42,0 0 186,0 0-66,0 0-59,-28 108 10,26-91-19,2-2-39,0 2 9,0 1-9,4-2-13,4 1-7,-1-5 7,2 0-13,1-1 7,1-3 2,-1-1 0,3-2 17,0 2-23,-1-3-14,6-2-18,-2-2-19,4 0-26,-1 0-61,2-6-45,0-3-36,1-1-10,-2-4-114,0 2-137,-5-5-99,-5 4-189</inkml:trace>
  <inkml:trace contextRef="#ctx0" brushRef="#br0" timeOffset="158465.3353">8282 8831 1583,'0'0'0,"0"0"-65,0 0 65,0 0 182,0 0 52,0 100-40,0-67-32,0 6-55,0-3-10,2-3-29,0-3-7,0-3-29,-2-4-28,0-6 19,0-3-21,0-3 0,0 1-2,0 0 0,0-1 15,0-4 1,0-1-16,0-1 0,0-3-1,0-2 1,0 0 11,0 0 15,0 0 6,0 0-3,0 0 7,0 0 12,0 0 0,0 0 0,0 0-13,2 0-2,-2 0-5,0 0-8,0 0-20,0 0 0,0 0-32,0 0-23,0 0-54,0 0-87,0 0-79,0 0-263,0 0-246,-2 0-337</inkml:trace>
  <inkml:trace contextRef="#ctx0" brushRef="#br0" timeOffset="159720.4188">2073 10610 1406,'0'0'523,"0"0"-383,0 0-36,0 0 28,0 0 79,0 0 75,0 0-16,0 0-75,0 0-61,0 0-32,-4 1-36,4-1-31,0-5-6,2-2-17,2-5 1,4-7-13,0-7-1,4-9-34,3-3 0,0 7 10,-2 6-16,-5 10-4,1 3 1,0 1 2,1 0-5,0 1 24,0 2-28,0 2-9,-2 5-7,0 1 9,-1 0 0,0 0 10,1 1 16,-2 7 3,1 1 26,-1 6 0,-2-2 3,0 3 2,1 1 1,-3 1 16,0-3-18,-2-2-1,0-4-1,2-2-2,-2-5 2,2 0-1,-2-2 2,3 0 2,-1 0 14,0 0-16,4-4-13,2-5-44,10-9 2,2-8 3,2 0-25,-3 2 19,-2 2-23,-4 7 46,1-1-14,0 0 43,-2 5 6,-2 3 16,-3 2 7,0 4 6,-3 2 6,0 0 20,0 0 3,2 6 36,1 1-30,-3 1-22,0 4-17,3 0-9,-1-1-5,-2 2-11,-1 1 0,1-3-1,-2-1 1,0-1 2,0-2-2,-2-3 0,0-2-1,2 1-28,-2-3-6,2 0 0,0 0-17,5-3-12,4-4-27,1-7-31,8-3-4,0 0-56,2-4 14,1 1-17,1 3 12,-4 3 40,2-1 120,-5 8 13,-2 2 68,-5 3 30,-1 2 29,-3 0 32,0 0 48,-1 7-6,2 0-68,-3 4-11,-2 2-44,2 0 5,-2 3-12,0-1-45,0-2-4,0 3-20,0-3 0,2-2-2,-2-1-17,6-3-60,-2 0-90,2-4-66,7-1-142,0-2-70,0 0-151</inkml:trace>
  <inkml:trace contextRef="#ctx0" brushRef="#br0" timeOffset="159987.749">3305 10182 1656,'0'0'251,"0"0"-229,0 0-18,0 0 73,0 0 144,0 0-24,0 0 20,0 0-43,0 0-20,0 0-61,-38-35-42,31 35-51,1 0 0,-2 0 1,-1 9 2,0-1 23,1 2-13,2 2-13,2 1-1,0 2-22,2 1 1,2-1-7,0 0 7,0 1-4,8-1-22,2-2-4,5 1-34,6-1-49,11-1-11,11-5-73,3-5-148,1-2-133,-13-6-305</inkml:trace>
  <inkml:trace contextRef="#ctx0" brushRef="#br0" timeOffset="160480.8125">3666 10140 1476,'0'0'244,"0"0"-169,0 0-62,0 0 123,0 0 95,0 0-115,0 0-51,0 0 42,0 0-4,0 0-87,-73-9-16,67 18-16,-2 2 16,2 4 0,-1 1 13,0 1-13,3 1 0,4-1-1,0 0-2,0-3-26,0 2 16,0-4 10,9-1-39,2-1 0,-1-5 6,0 2-13,8-7 4,-4 0 6,4 0-22,1-5-33,0-8 9,-2-4-18,-3-2 51,4-2-7,-6-6 17,-1-4 22,-2-5-35,-1 2 52,-4 1 1,-2 5 2,-2 6 42,3 4-41,-3 4 2,0 3 23,0-1 82,0 3 21,0-2 1,0 4-13,0 5-7,0 2 9,-3 0-41,3 0-36,-2 0-42,2 2-30,0 5-44,0 8 74,0 11 32,0 8 68,0 7-29,2-2-13,3-3-16,1-6-23,0-6-3,1-4 0,-3-5-16,3-2-2,-1 1-11,2 3 13,0-2 0,4-1 0,-2-3 3,0-1-3,4-5 0,-2-1-106,5-2-49,9-2-45,4-6-176,-3-5-235,3-8-785</inkml:trace>
  <inkml:trace contextRef="#ctx0" brushRef="#br0" timeOffset="160906.424">4494 9903 839,'0'0'534,"0"0"-345,0 0-75,0 0-52,0 0 58,0 0 10,0 0-75,0 0 23,0 0 38,0 0 24,-56 96-40,48-58-36,2-3 4,2-1-29,4-5 6,0 0 16,2-3-9,4-4 2,0-2-25,1-7 3,0 2 1,1 1-5,2-1-12,0 4-3,6-5-10,-4-1 20,-1-2-7,2-4 2,-2 3-17,1-3 24,-1-2-3,-2-1 1,-3 0-1,0-3-3,-2-1 0,-2 0-3,0 0-3,-2 0 3,0 0-14,0 0 1,0 0-1,0 0 2,0 0 12,0 0-16,0 0 0,0 0-13,0 0 0,0 0-9,0 0-33,0 0-44,0 0-42,0 0-36,2 0-39,2 0-104,6 0-183,0-3 93,0-1-385,-46 11 285</inkml:trace>
  <inkml:trace contextRef="#ctx0" brushRef="#br0" timeOffset="161662.5428">4944 9849 722,'0'0'1344,"0"0"-1299,0 0-45,0 0-88,0 0 82,0 0 6,0 0 117,0 0-43,0 0 10,0 0-74,81 43-10,-64-32-23,-4 3-19,-3-1-48,-2-2 2,-6 1-48,0-2 55,-2-3 48,0 1-9,-4-1 41,-6 1-38,-5-2 16,0-3-22,-2 1-34,-2-4 47,6 0 32,1 0 29,1 0 17,2 0-20,5 0 16,2 0 26,2 0 7,0 0-40,0 0-34,0 0-2,0 0-10,4 0-38,-2 2-45,2 1 94,6-3 32,0 7 76,0-1-4,6 1-20,-2 1-29,1 1 16,2 0-12,-2 3 9,-1 0-33,4 1-9,-6 3 13,2-3-26,-6 4 6,0-1-6,-4-1-11,1 2 47,-3 0-20,-2 0 19,0 0 1,-2-2 12,-5-1-3,-3-2-6,-1-1 2,-2-2-12,3-3-29,-3-1-13,0-2-13,3-1-19,-1-2-39,2 0 13,1-2-32,2-6-13,-1-1-30,5-3-97,2-3-218,0-4 81,4 0-109,3 4-218</inkml:trace>
  <inkml:trace contextRef="#ctx0" brushRef="#br0" timeOffset="161875.6426">5557 10263 1375,'0'0'127,"0"0"85,0 0-27,0 0-71,0 0 9,0 0-19,0 104-40,-2-92 59,0-2-26,2-1-39,-2-4-22,0 2-10,2-4-26,-2-1-12,0 1-27,2-3-29,-2 0-16,2 0-52,-2 0-55,-1 0-104,1 0-73,0-3-110,0-1-246</inkml:trace>
  <inkml:trace contextRef="#ctx0" brushRef="#br0" timeOffset="162280.5436">5530 9981 1079,'0'0'1625,"0"0"-1471,0 0-77,0 0-61,0 0 74,0 0 93,0 0-37,0 0-82,0 0-64,0 0-19,-4-1-35,4 1-45,0 0-115,0 0-85,2 0-121,2 1-118,2 3-19,7-4-595,-34-4 1070</inkml:trace>
  <inkml:trace contextRef="#ctx0" brushRef="#br0" timeOffset="162552.2923">6135 9914 2060,'0'0'289,"0"0"-199,0 0-32,0 0 20,0 0 70,0 0-35,0 0-84,0 0-4,125-11-7,-103 9-18,-3 0-29,-3 2-58,-2 0-87,-4 0-59,-4 0-88,-4 0-78,-2 0-27,0 0-66,-4 0-69</inkml:trace>
  <inkml:trace contextRef="#ctx0" brushRef="#br0" timeOffset="162865.3289">6135 9926 277,'0'0'1270,"0"0"-1013,0 0-176,0 0-68,0 0 10,0 0 3,0 0-23,0 0 0,0 0 62,0 0-3,0 0-7,-40 65-33,46-59 8,2-3-14,4 1-13,0 3 33,5-4-4,4 1-9,0 0-20,3 0-1,-4 3-2,6 0 0,-2 1-17,-3 4 15,-2 0 2,0 2-1,-5 3-9,0 0 10,-4-1 42,-4 1-6,-1-4-7,-3 3-10,-2-5 20,0 3 13,-2-2 15,-7-1-8,-3 0 15,-4-1-13,0-1-16,-1-1-19,-2 0-10,0-4-16,2-1 0,0-1-16,-1-2-45,6 0-39,0 0-4,3 0-18,0-2-47,5-3-106,4-5-138,0 0-621</inkml:trace>
  <inkml:trace contextRef="#ctx0" brushRef="#br0" timeOffset="163129.8576">6605 9897 29,'0'0'1506,"0"0"-1503,0 0 134,0 0 38,86 127 17,-61-87-40,-1-6-87,-7-3 58,-2-3-36,-3 1 13,-3-1-35,2 1-10,-7-7-20,0-2 7,-4-6-23,0-2-15,0 3-3,0-1 28,0 3-10,0-2-16,-4-4 4,0-4-7,2 1-62,-3-5-66,5-1-79,-2 0-75,2-2-107,0 0-115,2 0-200</inkml:trace>
  <inkml:trace contextRef="#ctx0" brushRef="#br0" timeOffset="163283.7961">7163 10333 2141,'0'0'104,"0"0"-43,0 0 62,0 0 10,105 11-33,-87-9-71,-1-2 0,4 0 3,-2 0-29,-3 0-3,2 0-109,-4 0-108,0-7-213,-4-3-107,-6 2-293</inkml:trace>
  <inkml:trace contextRef="#ctx0" brushRef="#br0" timeOffset="163467.7839">7196 10142 2320,'0'0'362,"0"0"-268,0 0-17,0 0 42,0 0 98,0 0 19,0 0-90,0 0-76,0 0-32,0 0-38,111-24-9,-73 19-23,2 2-16,-1 0-50,-3 3-77,-2 0-100,0 0-165,0-1-328,-9-2-440</inkml:trace>
  <inkml:trace contextRef="#ctx0" brushRef="#br0" timeOffset="164052.8775">8004 10037 833,'0'0'1290,"0"0"-1203,0 0-87,0 0 0,0 0 136,0 0 126,0 0-62,84-105-81,-77 92 3,-3 6-4,0 2-48,-2 1-28,0 2-10,-2 2-4,0 0 4,0 0-9,0 0-23,0 0-35,0 0-32,0 4-23,0 3-31,2 5 44,2 9 77,6 10 32,-2 4-31,0 2 9,-2-2-10,-2-5-4,1-7 3,-3-3-1,3-7-14,-3 0 16,2 2 2,-2 2-2,2 3 2,-2-5-2,0-1 1,-2-5 1,0-1-2,0-3-26,0 1-74,0-3-31,-8 2-27,-3-2 28,-4 1-15,-3 0-176,-8-3-56,0 2 39,1-3 19,1 0 55,6 2 137,-2-2 96,6 2 31,-2-1 20,10 1 55,2-2 133,4 3 37,0-1 12,0-2-49,4 3-78,2-1-6,5 0-20,2 2 113,3-1-19,8 0-34,0 0-63,-1 1-14,-2-2 9,0 0 4,1-1 12,-4-1-28,2 0-5,-3 0-21,-2 0 3,-2 0-17,-5 0-18,0 0-4,-4 0-3,-2 0-16,-2 0 13,0 0-15,0 0-1,0 0-2,0 0-33,0 0-19,0 0-23,0 0-18,0 0-33,0 0-65,0 0-65,-2 0-136,-2 2-240,-2 3 6,2-2-174,20-13 679</inkml:trace>
  <inkml:trace contextRef="#ctx0" brushRef="#br0" timeOffset="168428.5846">8974 10201 14,'0'0'479,"0"0"50,0 0-243,0 0-29,0 0-49,0 0 13,0 0-4,-7-23-22,7 21-73,0 2-44,0 0-33,0-2-13,0 2-16,0 0-12,0 0-1,5 0 16,-1-1 4,4 1 15,2-2 4,8 2-13,5 0-9,11 0-4,20 0-4,7 0-11,9 0 28,2 2-16,-5 1-13,8 2 0,-5 0-3,1 1-19,-4-3-4,1 1-6,-6 0-17,-5 0-18,-4-1-4,-2-3-3,-6 0 12,-5 0 20,-2 0 17,-3 0 25,-11 0-1,-2 0-24,-7 0 25,-5 0-13,5 0 12,-4 0-1,-1 2-21,-1 0-16,-2 3-9,-3-2 12,0 1-3,-2 0 4,2 2-1,-2-1 20,2 1 16,0 0-4,1-1 2,0 2-1,1-2 3,0 1 3,0-1 14,-2-1-15,3-2 11,-3 0 0,3 0-10,-3-2-3,-2 2 0,0-2 1,-2 0 54,0 0 26,0 0 13,0 0-10,0-6-84,-4-3-16,-5-1 12,1-4 4,1 1 32,-3-2-32,0-1-4,-4-1 4,6 2 20,-2-2 25,-4 2-26,6-2-16,0 1 17,-1 1 2,5 3 7,0 3 23,-1 1 3,3 4-7,2 3-9,0-1-39,0 2-23,0 0-38,7 0-42,1 0 29,3 0 58,3 7 16,8 1-2,2 4-10,-2 0-14,2 2 25,-1 0-12,1 1 11,-8-2-27,2 3 6,-4-5 23,-5 2-2,-1-3-1,-1 0-14,-3-3-12,-4 1 3,0-3 12,0-1 14,0 4 20,-11-3 6,-1 6 12,-3-3-7,-5 4-31,4-3-13,-4 1-10,6-3 7,1 1-26,5-1-52,-1-2-39,7 1-123,2-3-127,0 1-132,4-2-493</inkml:trace>
  <inkml:trace contextRef="#ctx0" brushRef="#br0" timeOffset="169569.4215">10948 10166 245,'0'0'606,"0"0"-124,0 0-329,0 0-88,0 0 43,0 0 77,0 0 52,0 0-27,0 0-51,0 0-100,15-35-59,-5 17 0,1-1 13,3 0-10,2 0-3,-2 2 3,2 2-3,-4 2 0,1 1-23,2 2 7,-2 4-23,-3 1 0,0 3-3,4 2 16,-4 0 10,0 0 13,6 4 2,-2 1-12,1 7 13,2-1 0,0 3 21,1 1-21,-6 2 0,0 1 13,2-1-13,-6 1-16,-2-2 13,-2 1 3,-2-4 0,-2-2 1,0 1 1,0-4 1,0 0 0,-6-3 1,0 1 12,-2-2-32,-6 1 6,6 0-48,-2-3-4,1 1 17,0-1 25,5-2 18,0 0-20,4 0-8,0 0 8,0 0 2,0 0-16,6-5-38,8-4 2,0-2-100,10-2 81,5-4 78,9-1 11,2 2 0,-6 4 2,-10 4 55,-7 3 20,0 1 29,0-1-3,-1 2-40,2 1-45,-6 0-12,-3 0 9,-2 2 29,-3 0-16,-4 0 3,0 0 33,0 0-7,0 0-10,0 0-44,0 2 1,2 4 25,2 0 12,0 3 0,1 1-13,1 3-26,2-2 0,3 1-1,-2 0 1,1-3 26,0-1-25,4-3-1,-2-1 28,-1-2-28,0-2-1,-3 0-16,0 0-15,-3-2 21,1-5 11,-4-3 10,2-1-10,-4-4-36,0-1 11,0-4-66,-4 3 33,-4-1-49,-3 0 48,3 3 59,-5 0 0,6 2 23,-1 0 9,2 6-19,2 0 46,2 3 48,2 2-26,0 2-43,0 0-38,0 0-26,0 0-12,0 0-24,0 0-32,2 0-16,4 0 110,2 2 19,3 2 1,6-2-20,0-1 0,4 1-2,-2-2 0,7 0-18,-5 2 20,4-2 15,1 0-2,-3 2 26,3 3 13,-8-2-37,2 5-15,-5-1-3,0 3 3,-5-1 32,-1 3-29,-5 0 0,2 2 16,-4-2 10,0 0 4,0-2-31,1 1 1,-3-4 26,2-1-27,-2-3 11,2-1-10,-2-2 1,3 0-4,-1 0 0,0 0-59,2-2-2,4-3 48,2-6-23,8-2-58,-1-2 0,4 1 29,0-3 0,1 1-3,-2-1 26,2 2 22,-1 2 20,0 4 3,-4 1 19,3 5 30,-8 1 46,-2 2 15,2 0 14,-4 2-4,-2 7-13,3 2-13,-3 2 3,5 3-32,-5 4-36,3-1 3,-5 0-23,2-2-11,-2 0 9,3-2-10,-3-3 0,3-2-23,1-1-67,0-3-49,6 0-77,6-4-219,0-2-118,-3 0-523</inkml:trace>
  <inkml:trace contextRef="#ctx0" brushRef="#br0" timeOffset="170230.8529">13024 9926 85,'0'0'1490,"0"0"-1288,0 0-202,0 0 0,0 0 48,0 0 108,0 0-42,0 0-40,0 0 11,0 0-11,-61 39-42,54-26-28,5 2 24,-2 3-27,4-3 16,0 2-16,0-3 11,0 1 17,4-1-13,5 0-13,1-3 20,3 1 6,2-4 0,4-3-29,0-1-27,4-4 8,1 0-10,1 0-20,1-8-2,-3-1-11,0-3-9,-3 1 48,-4-3-12,-1 3 32,0-4-16,-4 3 3,-3-1-13,0 2 29,-2 3 29,-4 3 13,0 2 0,-2 3 7,0 0 12,0 0-9,0 0-17,0 0-35,0 0-22,0 3-66,0 2 46,4 5 42,0 1 39,4 2-19,-2 1-20,8-3 2,-4 3 14,3-5-3,-1 0 6,6-1-3,-6-3-16,6 0 0,-4-3-42,1-2-39,0 0-19,-3-2-33,-1-5-23,2-5-22,-7-2 22,-1-1 25,-3 0-28,-2-4-4,-4 0-121,-7 1 135,-4 1 119,0 0 30,-4 1 69,0 3 2,-3 2 86,4 3-33,-2 1-30,5 2-9,3 3 22,1 2-48,7 0 22,1 0 20,3 0 16,0 0-59,0 0-57,0 0 14,3 2 85,6 5-2,-1-2-27,2 3 20,3-1-36,2-1 0,0-2-29,5 1 7,-2-3-21,6 0 18,3-2-30,7 0-4,4-4-44,3-3-56,-7-3-51,-11 0-66,-10 2-39,-3-1-53,5-6-127,-4 2-238</inkml:trace>
  <inkml:trace contextRef="#ctx0" brushRef="#br0" timeOffset="170513.5982">13723 9634 329,'0'0'1039,"0"0"-1039,0 0 75,0 0-75,0 0 172,0 0-6,6 133 0,-2-90 12,3 0-3,-3 3-46,2 2-48,0 2-16,3-3-20,2 1-19,-3-2-13,-2-3-10,6-2 13,-2-3-16,-4-1 0,0-5 16,-1-6-15,-1-4 0,-2-5 15,0-4 0,0 0-12,1 2 9,-3-3-12,0 0-1,0-5 0,0-2-36,0-2-28,0-3-30,0 0-45,0 0 3,2 0 23,0 0 12,0-10-25,4-3-293,1-3-142,3-12 4</inkml:trace>
  <inkml:trace contextRef="#ctx0" brushRef="#br0" timeOffset="171423.8509">13882 10002 75,'0'0'1392,"0"0"-1233,0 0-123,0 0-4,0 0 4,0 0-33,0 0 20,0 0 62,0 0 54,0 0-25,89-57-49,-70 57-36,5 0-28,-4 4 2,2 1-3,-3 4 0,-2-4 14,-4 0-11,-5 2-3,-4-2-1,3 1-18,-7-3 19,0 2-2,0 0-2,-2-1 4,-9 4 27,-2-2-10,-1 1-17,-4-1-4,4-1-31,-2-1 9,4-2 3,2 0 4,1 0-27,0-2-22,5 0 10,2 0 2,2 0 24,0 0 3,0 0 16,0 0-23,4 0-22,7 0-7,0-4-79,3 1 99,6-1 43,-4 2-2,4 0 4,-1 2 10,0 0 45,-2 0-25,-1 0-11,4 0 4,-5 0 0,0 0 3,-3-2 3,-1-2 7,-3 1 6,3-4-16,-2-1-26,-3-1-3,2-2-59,1-4-22,-2-3-56,-3-1 42,-2-1 13,-2 2-90,0 1 155,0 2 20,0 2 33,0 1 71,0 4 29,-2 3-45,0 1-36,0 0 39,2 1-22,-2 1 18,2 2-22,0 0-65,0 0-3,0 0-39,0 0-7,0 0 0,4 0 49,4 0 32,0 2-6,5 3-23,0 1-3,2-2-23,0 1 22,0 1-1,-1-1 0,0 3-14,-2-1-14,-4 0 28,0 1-38,2-1 38,-4-2-22,-2 1 5,-2 0 19,0-1 16,-2 2-16,0 0 0,0 3 29,0-1 13,0 2-16,0 0-3,0 2-3,0-2 25,2 0-16,0 0 7,3 2-33,-1-4 53,2 1-8,3-3-32,-1 3 27,1-5-30,1 2-10,4-4 36,0-1 6,-2-2 4,6 0-36,-4 0-13,1 0-24,3-5-34,-4-3 15,4-2-2,-2 0 9,-1-1 4,0-3-30,-2 1 23,-3 0-6,3 1 26,-4-1 19,-5 1 3,0 3 16,-2-1 20,0 5-7,-2 0 33,0 2-6,0 3 58,0 0 3,0 0-46,0 0-32,0 0-30,0 0-12,0 0-23,0 3 23,0 4 26,0 0 71,0 3-26,0 2-9,0 1-11,4-2-2,0 2-14,3-2 7,2 2-7,-3-2-12,2-2-4,4 1-3,-2-2-3,0-1-13,1-1-3,4-2-74,0 0-84,-3-4-104,6 0-111,-4-6-131,-4-4-291</inkml:trace>
  <inkml:trace contextRef="#ctx0" brushRef="#br0" timeOffset="171603.7984">14792 9665 2096,'0'0'372,"0"0"-372,0 0-191,0 0-19,0 0 151,0 0 59,0 0-2,0 0-1,0 0-20,0 0-35,56 70-199,-46-55-163,-3-3-238</inkml:trace>
  <inkml:trace contextRef="#ctx0" brushRef="#br0" timeOffset="173062.8229">15030 9965 59,'0'0'1396,"0"0"-1263,0 0-133,0 0-11,0 0 11,0 0 3,0 0 76,0 0 2,0 0 10,0 0-49,47-106-42,-36 94 0,-1 3-1,-3 3-12,1 3-10,1 1 21,-3 2 2,1 0 2,-1 0 21,-2 8 29,2-1-20,0 2 24,-1 4-40,0 1-3,-1 0 12,0 1-24,-2-3 0,2 1-1,-2-4-3,0 1 3,2-3 2,-2 0 17,1-4-6,1 1-11,-2-4 14,3 0 4,-1 0 12,4 0 7,1 0-39,1-7-13,7-2-55,-2 0-55,3-2 13,-2-3-24,4 2 82,-2-3-3,-3 2-49,0 2 6,-2 1 98,-5 2 10,-2 4 36,1 1 29,-7 3-7,0 0-16,0 0 3,0 0 33,0 0 22,0 5-29,0 3-12,0 2-21,0-1 17,0 5-29,0-3-34,0 3-1,0-4-1,3 2-2,-1-2 2,2-1 0,0-2 0,2 1 19,0-1-17,3-2 14,2-1 17,1-2 2,1-2 1,2 0-8,0 0-28,-1-6-39,4 1-38,-4-5-11,2-2-25,0 1-14,-3-2 43,2-2-30,-2 1 39,-1 1-29,-3 2 104,0-1 33,-5 4 9,0 0 0,-2 4 53,-2 2-8,0 1 7,0 1-25,0 0-21,0 0-45,0 0-3,0 0-42,0 1-4,-4 5 46,0 0 81,0 4 10,-1-1-88,1 1 0,-3-1 13,5 1-16,0-3 0,2 3-3,0-2 3,0-1 2,0 1 11,0-1-10,4 4 17,5-6-18,-2 3 14,3-3 10,-2 1 3,6-4 13,0 0-6,-1-1-10,4-1-10,-2 0-16,1 0-1,4-3-31,-6-5-11,4 1 11,-2-1 6,2-4-9,-4 1-30,1 0-19,-2 1-11,-2-2 82,-3 3-19,0 1 32,-4 5 42,2-1 46,-4 2-20,0 2-19,-2 0-7,0 0-7,0 0 4,0 0-16,0 0-22,0 2 0,2 2 50,0 1-30,0 3-20,0-1-1,0 3 13,2 2-10,-2-1 0,2-2-2,0 2 11,1-3 5,2 0-16,-3-2 15,2-2 13,0-1 13,-1-3-7,3 0-2,-2 0 2,5 0-35,-2-3-6,-1-5-81,-2-3-17,2-3 59,0-1-46,-6-2 4,0 1-85,-2-6 49,0 3-52,-2-4 48,-4 4 62,-6-1 65,4 5 19,0 4 76,-3 2-8,0 4 17,3 3-42,1 1-61,-1 1 0,0 0 14,1 0 27,0 0 1,1 3-25,4 2-17,0 2-1,0-1 0,0 1 20,2 1-20,0-1 29,0-1-7,0 1-18,6 0 31,0-2-9,3-1 0,6-2-14,-2 0-12,3-2-16,4 0-7,-4 0 4,6-5-4,2-3 7,-4-1 6,2-2 10,-1 2 2,1-3 11,-8 1 0,3 1-9,-2-1-2,-7 1 49,3 1-47,-5 0-3,1 2 21,-3 4 21,-2-2-24,0 5 10,-2 0-13,0 0 0,0 0-3,0 0 0,0 0-13,0 0-3,0 0-39,0 0-13,0 0-16,0 0 4,0 7 67,0 1 19,0 1 1,0 2-19,0 0 0,2 4 0,1-1 28,1 3-9,0-2 15,4 5-9,1-2 6,-2 0-19,1 0 7,-2 0-20,0-4 1,1-1-1,-2-3 29,-1-1-3,-2 0-25,0-4 2,-2-2 39,0 0-3,0-1-20,0-2 10,0 0 23,0 0 9,0 0 10,0 0 3,-4 2-29,-5-1 0,0 1-23,1 2-9,0-2-12,-1 0 3,0 0-4,3-2 0,2 1-13,2-1-16,0 0-26,2 3-25,0-3-36,0 0-49,0 0-58,0 0-95,2 0-124,4 2-49,0-2-246</inkml:trace>
  <inkml:trace contextRef="#ctx0" brushRef="#br0" timeOffset="173325.2416">16697 10011 2411,'0'0'313,"0"0"-248,0 0 28,0 0 54,0 0 97,0 0-22,0 0-70,0 0-19,0 0-10,0 3-20,0-3-39,0 0-33,0 0-15,0 0 9,0 0 12,0 0 1,0 0-18,0 0-20,0 0-22,0 0-15,0 0-13,0 0-32,0 0-50,0 0-50,0 0-40,0 2-160,0 0-300,0-2-713,0-4 344</inkml:trace>
  <inkml:trace contextRef="#ctx0" brushRef="#br0" timeOffset="174963.207">17693 9847 48,'0'0'401,"0"0"140,0 0-241,0 0-147,0 0-17,0 0 50,0 0 22,0 0-56,0 0-26,-8-29 1,8 26 5,0 1-12,0 2-11,-2-2 13,2 2-3,0 0 0,0 0-26,0 0-20,0 0-9,-4 0-26,2 0-26,2 0-12,0 0-23,0 0-12,0 0-3,-2 0-16,2 7-42,-2 0 38,0 4 33,2 2-4,0 2 0,0-3-3,6 0 3,6-3 0,-2-1 26,2-3-19,6-1 2,-1-1-12,4-3-39,0 0-9,1-7 15,-4-4 4,2-2 16,-8-2 16,1-3-13,-7-3 12,-1 0 27,-5-1-13,0-3-42,-2 0 12,-9 0-5,-2 4 51,1 1 26,-6 5 48,2 0-19,-2 6-26,2 1-29,-2 1-6,2 7-14,-1-2-2,-1 2-20,6 0 25,0 0 17,-2 0-16,4 2-6,4 5 18,1-1-10,3 1 14,2 1 13,0 1 10,5 0-4,3 2 7,4-2 23,8 0 12,1 1 20,4-3-13,1 0-4,-1-3 4,1-4-23,0 0 6,-1 0 4,0 0 0,-4-4-7,3-3-6,-5-2-10,-2 1 9,-5-1-9,-1 0 10,-2-2-1,-5 2-15,-2 0-4,0 1-22,-2 3-16,0-2-41,0 6 6,0-1-16,-2 2-20,0 0-29,2 0-57,0 0-99,0 3-139,0 7 86,0 2 101,2-1-96,5-1-240</inkml:trace>
  <inkml:trace contextRef="#ctx0" brushRef="#br0" timeOffset="175405.9971">18945 9496 1484,'0'0'205,"0"0"-202,0 0 59,0 0 74,0 0 108,0 0-24,0 0-65,0 0-48,0 0-86,0 0-20,22 50 82,-18 7-6,-2 10 4,0 6-4,0-6-48,0 1-1,-2-1-5,2-1-20,-2-5-2,2-2 14,-2-6-14,0-3 0,2-6 0,0-8 1,-2-7-2,3-10 4,-3-4-3,0-6-1,2 1-2,-2-1-18,0-1-37,0-6-33,0-2-26,0 0 55,0-4 13,0-13-53,0-15-433,-5-14-275,1 3-298</inkml:trace>
  <inkml:trace contextRef="#ctx0" brushRef="#br0" timeOffset="176096.3027">19020 9706 207,'0'0'1467,"0"0"-1201,0 0-246,0 0 2,0 0 7,0 0 79,0 0-5,0 0-15,110-74 9,-95 74 0,-3 0-42,4 4-30,-6 3-8,-2 3-17,4 2-34,-6-1-24,-4 0 29,0 1 13,-2 0 13,0-4-20,0-1 7,-4 0-13,-2-3-3,-2-2 32,2-1 36,2-1 0,0 0-14,2 0-6,-2 0 10,2 0 7,2 0 5,0 0-9,0 0-29,0 0-6,2-3-39,2-1-23,2-3 6,2 0-12,4-1 71,-2-4-23,2 0 23,6 1-17,-4 0 20,3-3-1,3 0 1,-4-1-20,4 3 18,-4-5-9,2 5 11,-1-5-36,-3 4 34,1 0-76,0 0 23,-3-1 52,2 6 3,-4-3-2,-2 4-19,4 3-2,-6 0 23,0 4 30,-4 0 15,0 0-22,-2 2-1,2 8 43,-2 4-16,0 8-23,0 6-23,0 9 0,-4-5 10,2-7-11,2-7-2,0-5 3,0 0 3,0 0-6,0 1 0,4-3 19,0-1-18,1-6 28,1-1 7,0-3 6,3 0 16,0 0-6,1 0 0,2-3-52,4-5 0,-4-1-52,6-1 7,-6 0-17,-1-2 7,2 3 10,-3 0 9,-1-2 14,-1 2 9,0 2 13,2 1 0,-4 0 13,-2 3 19,-2-1 7,-2 4 29,0 0 0,0 0-7,0 0-3,0 0-6,0 0-4,0 0-48,0 2-10,0 3-6,0 5 16,2 1 45,2 4-9,2 3-17,3 0-3,0-1-16,-1 0 2,0-3 1,3-4 9,4 2-12,-4-5-42,3-3-116,2-2-59,-2-2-142,-1 0-194,6-15-652</inkml:trace>
  <inkml:trace contextRef="#ctx0" brushRef="#br0" timeOffset="176265.8191">19697 9397 1102,'0'0'1620,"0"0"-1620,0 0-58,0 0-139,0 0 42,0 0 19,0 0 135,0 0-51,0 0-127,0 0-103,66 47-109,-56-39-264</inkml:trace>
  <inkml:trace contextRef="#ctx0" brushRef="#br0" timeOffset="177399.1602">19933 9719 1346,'0'0'491,"0"0"-423,0 0-45,0 0-7,0 0 40,0 0 25,0 0 3,0 0 0,0 0-32,0 0-23,0 0-29,46-109-29,-38 96-13,-1 2-23,2 3 13,-3 3 51,-2 1-12,0 4-29,1 0-3,-1 0 45,2 2 25,-2 5 17,3 5-10,-1-1-9,-1 2-10,-1 0 0,0 3-1,0-1-11,0-1-1,0-3 2,0-1-2,2-1 19,-2-2-18,0-5 25,0 3 3,2-5 10,0 0 0,5 0 6,2 0 1,0-5-46,6-2-16,-2-4-65,5 0-23,-4-6 30,1 3-59,-2-1 32,2-2 7,-1 5 55,-6-2 13,0 3 16,0 3 10,-8 3 59,0 0 61,-4 5 13,0 0-10,0 0 0,0 0-29,0 0-59,0 0-35,-4 0-29,0 0-29,0 7 58,-4 3 36,0-1-7,2 4-26,0 1 10,2-1-13,1-2-12,1 2 12,2-2 1,0 2 25,0-4-13,2 1 3,5-1 3,-1-4 1,2 2 15,4-3-9,0-2 3,0-2-28,6 0-1,-4-2-38,3-6-21,1-2-8,-4-1 2,1-2-3,-2-2 19,-1 1 17,-1 0-20,0-1 7,-5 3 3,0-1 42,-1 4 39,-5 2-10,0 2 3,0 2 14,0 3 12,0 0-25,0 0-33,0 0-35,0 0-4,0 0 10,0 0-7,-2 3 36,-1 5 23,1 3 35,0 4-22,2-1-36,0 1 1,0-1 14,2-2-12,3 3 0,3-4 13,3 2 7,2-3-10,1 2 13,4-5-7,-2-1-19,6-1-32,-4-3 0,6-2 19,-1 0 0,1 0 0,-4-3-23,2-3 14,-3-5 5,0 3 5,-4-6 11,0 3 1,-2-2-22,-3-2 22,-4 4 3,2 2 49,-4 3-30,-2 3 46,0 1 7,-2 0-11,0 2-15,0 0-17,0 0-9,0 0-13,0 0-10,0 0-38,0 5-37,0 3 59,4 1 16,-2 2 13,2 4-13,2-2 2,1 0-4,-1-1 4,3-4-1,-3 1 19,1-4 6,-1 1-4,0-4 14,3-2-7,-2 0-18,-1 0-11,0-2-20,0-5 1,0-6 18,2-2-19,-6-2 1,-2-4 19,0 1-55,0-3-32,-2 0 45,-8-2 42,4 4 30,-2 0-17,4 4 52,-3 0-30,3 3-9,2 3 13,2 2-39,0 1-2,0 1-24,2 4-16,7-1 0,1 2-52,4 2-3,6 0 39,1 0 3,3 4-4,-1 6 20,0 0 17,3 4 2,-5 3 17,0 0 3,-2 3 40,-2-1-4,-2 0 35,-5 2-35,2-1-4,-6-3-30,-4-2 13,-2-1-14,0-1 0,0-2 19,-8 0 12,-4 0-12,2 2-20,-2-4-36,-1-2-165,0-1-214,4 0-132,3-4-515</inkml:trace>
  <inkml:trace contextRef="#ctx0" brushRef="#br0" timeOffset="178016.9273">21606 9603 1683,'0'0'241,"0"0"-241,0 0-16,0 0 16,0 0 71,0 0 69,0 0-24,119-71 27,-107 59-40,0 3-19,2 1-19,-6 3-14,-4 3-51,0 2-13,-1 0-12,-1 0-1,0 2 6,0 6 17,0-1 3,2 5 3,-2-1 17,0 4-17,0 0-3,3 1 3,-3-3-1,5-3-2,-3-3 33,2 0-17,2-2 26,4-2 3,0 0 16,2-3 10,6 0-10,-1 0-23,5-3-19,-6-5-6,4 1-13,-6-4-22,4 0 9,-5-1-45,-1-2-29,-1 1-25,-2 0 31,-3-2 36,-4 2 6,0-3-36,-4 3 75,0-1 0,0 4 1,-4-1 22,-2 5 6,2 1 19,-2 3 23,4 0-32,-3 2-4,1 0-34,0 0-1,-3 6-22,1 5 7,-3 3 15,3 1 12,4 0 1,-2 3 7,2-1-4,2-2 10,0 0 12,0 1-2,6-3-20,2 0-3,3-2-10,4-2 38,2-1 14,7 1 6,-4-6-7,6-1-6,-1-2-48,-1 0-32,4-4-80,-4-3-29,4-4-36,-2 2-75,-3-4-192,1 0-196,-10 2-409</inkml:trace>
  <inkml:trace contextRef="#ctx0" brushRef="#br0" timeOffset="178664.2269">22518 9547 52,'0'0'1263,"0"0"-1097,0 0-82,0 0 102,0 0-14,0 0 16,0 0-42,0 0 16,0 0-43,0 0-45,56-114 4,-52 85-59,4-5-19,-2-6-3,-2 0 2,-2-1-51,-2 2-19,0 1-32,0 5 64,0 5 39,0 11 16,-4 6 65,2 6 6,0-1-51,0-1 22,-2 5-55,2 2-3,2 0-3,-4 0-65,2 2-64,-7 18 125,-4 11 7,3 10 65,1 9-39,5 0 29,2-4-17,2-8-35,0 1 20,6-5-4,1-4-6,5-2-12,1-4 19,-2-7-8,1-5 11,4-2-1,-2-1 7,7 0-3,7 2-26,4-6-92,0-3-85,-7-2-49,1 0-124,-7-10-121,-4 2-252</inkml:trace>
  <inkml:trace contextRef="#ctx0" brushRef="#br0" timeOffset="179484.677">22919 9317 2156,'0'0'197,"0"0"-197,0 0-20,0 0-35,0 0 29,0 0 26,0 0 23,0 0 42,0 0 29,0 0-10,-59-7-47,47 16-37,-6-1-19,4 8-7,-2 1 4,4 1 5,1 1 1,5-2 0,2 0 13,4-2-10,0 1 12,0-3-1,8 1 0,5-5-11,4 0-29,4-1-10,11-5-19,6-3 3,-2 0-36,-6 0-39,-11-8 20,-7 1 22,6-4-16,-3-2 32,2-4 72,-4 1 10,-5-1 2,-2-1 2,-4 6 34,0-2 43,0 5 42,-2 3 0,0 1 13,0 5-9,0 0-37,0 0-44,0 0-43,0 0-55,-2 5 0,2 3 55,-2 3 94,0 2-39,0 3-22,2 1-17,0-2 9,0 0-24,2-1 23,4-3 6,1-1 8,2-4-2,-1-1 25,2-1 17,4-1 6,-2-3-20,3 0-22,4-5-16,-2-5-23,5-3-6,-4-5-1,4 0-12,-6-3 15,4-3-37,-5-9 35,-1-7-58,-3-3-13,-4 6-16,-7-1 22,0 14-3,0 5 71,0 6 24,-2 5 43,-1-2 27,-1 5 0,1-1-33,1 2-32,0 4-29,0 0-23,-2 0-54,0 6-20,0 3 75,-3 4 22,-1 11 3,-3 6 16,2 8 7,3 3-25,4-4 10,2-4-11,0-8-13,0-6 10,0-1 2,2-5-1,4 2 2,5 2 19,0-1 3,2-3-19,1-2 39,4-5-4,0-1-38,4-5-26,-1 0 10,2 0-22,1-11-17,-1 2 29,1-4-16,-4 0 0,4-2 10,-5-3-14,1 3-38,-6 0-19,-2-1 93,2 5 10,-6 1 78,-4 3-4,0 5-16,-2-1 20,-2 3-17,0 0-9,0 0-17,0 0-35,0 0-16,0 8-87,0 0 103,0 3 26,0 2 16,0 1-29,0 3-10,0-2 36,0 1-27,5-1-12,1-2 17,3 0-14,-3-3-1,5 2 24,-1-5-26,8 1-105,-2-4-147,6-2-189,-1-2-144,-4 0-499</inkml:trace>
  <inkml:trace contextRef="#ctx0" brushRef="#br0" timeOffset="179632.4629">23848 9203 36,'0'0'2614,"0"0"-2472,0 0-142,0 0-32,0 0-78,0 0 26,0 0-51,0 0-134,0 0-121,0 0 189,-67-3-14,49 6-238</inkml:trace>
  <inkml:trace contextRef="#ctx0" brushRef="#br0" timeOffset="179813.2912">23249 9186 1337,'0'0'1221,"0"0"-1221,0 0-78,0 0 78,0 0 78,0 0-30,107 21-6,-81-17-7,2-2 1,4 3 2,1 0-38,8 4 0,1 3-51,-4-3-143,-8-1-220,-10-5-285,-1-3-605</inkml:trace>
  <inkml:trace contextRef="#ctx0" brushRef="#br0" timeOffset="180564.3517">23926 9358 1683,'0'0'13,"0"0"-13,0 0 0,0 0 30,0 0 74,0 0 13,0 0 38,0 0-6,0 0-22,108-66-17,-93 64-81,-2 2-29,-1 0-36,-1 7 17,-2 3 0,-3 2 19,0 1 4,-4 4-4,0 6 0,-2 5 1,0 0-8,0-4 7,0-4 0,0-7 2,0 0 11,2-1-13,0-4 4,0-6 25,1 3 0,2-5 13,-1 0 16,2 0-13,2-2-45,5-6-39,2-4-58,0-1-9,2 0 41,-2-2-22,-1 1 9,6-1-13,-6 4 72,4 0 17,-4 0-11,1 4 0,0 3 13,-4 0-14,-1 2 14,-4 2 38,-2 0 11,2 0 13,-4 0-10,0 4-1,0 2 14,0 1-20,0 4-19,-2 0-3,2 0-23,0 2 2,0 1 12,0-2-14,0 2 0,2-4 22,1 0-22,-1-5 19,3 2 7,-1-7 19,-4 0-10,4 0 1,-1 0-1,1 0-16,2-8-19,-1-4-32,-1-1-20,-3-5-22,-1 1 6,-2-2 6,0-1-25,-2-4 9,-7 2-3,-2 0 13,-4 3 68,3 0 33,-6 2 28,2 2 1,0 3-47,4 2-15,4 3 0,1 3 3,5 0 30,0 3-4,2 1 3,0 0-13,0 0-19,4 0-28,5 0-46,3 0-52,6 0 90,2 1 34,6 5-24,4-1-26,-3-1 3,1 2 21,2 1 28,4-2 16,1 2 17,6 1 6,1 1 58,-4-1 13,-8 1 16,-8-5-16,-10 1 0,-3 0-7,-1 3 3,1-1-50,-5 1-56,-2 3 0,-2 1 0,0 1 2,-2 1 0,-6 0 20,-3-1-6,0 0 3,1 0-19,0-1 0,-2-2-3,6-1-42,0-1-48,2-1-49,4 0-35,0-4-131,0-3-211,4 0-178</inkml:trace>
  <inkml:trace contextRef="#ctx0" brushRef="#br0" timeOffset="180730.0954">25221 9532 2020,'0'0'1530,"0"0"-1530,0 0-50,0 0 50,0 0 47,0 0 23,0 0-29,0 0-19,0 0 7,0 0-29,18 6-19,-14-6-168,-2 0-253,0 0-869,0-2-445</inkml:trace>
  <inkml:trace contextRef="#ctx0" brushRef="#br0" timeOffset="185995.8726">17007 7360 101,'0'0'212,"0"0"-183,0 0-3,0 0 56,0 0 3,0 0 133,-4 2-29,4 0-75,0 0-9,0 2-1,0 1-20,0 3-9,0-1 7,0 3 5,0 1-15,0 5-13,0 1-7,0 4-13,0 9-26,2 7 1,2 1-14,-2 0-1,3-1-3,1-7-15,0 1 18,2-5-12,2-2-7,-2-5 1,-2-6-17,0-2-26,5 1 17,4-3 20,0 1 24,4-4-15,-2-4-5,4-2 21,0 0 3,5-8 17,-1-7-20,5-12-16,0-8 7,-5 0-17,-6-4 52,-6 6-46,-4 5 46,-5 3 13,0 4-23,-4 6 1,2 1-1,-2-1 72,0-1 136,0-1-33,0 4-16,-2 0-36,0 1-13,0 1-13,0 1-33,0 1-12,2 2 6,-3-2-16,3 4-33,0-1-9,0 0-16,0 1-22,0 1 19,0 2-20,0-2-15,0 4-39,0-2-42,0 0-81,5 2-95,-1 0-133,2 0-30,3 0-70,-1 0-216</inkml:trace>
  <inkml:trace contextRef="#ctx0" brushRef="#br0" timeOffset="186247.0895">17606 7392 199,'0'0'1163,"0"0"-1010,0 0-136,0 0 44,0 0 44,-28 135-50,26-97-26,0-3-27,2-2 96,0-2-17,0-1 3,0-4-45,2-8-23,0-3-16,0-2 1,2 3-1,0-1 0,1 0 0,1 0-16,-1-6-3,-1-4-4,-2 1-29,0-4-36,0-1-28,0-1-8,0 0 23,-2 0 52,0-3 27,0-8-115,0-5-547,0 3 100</inkml:trace>
  <inkml:trace contextRef="#ctx0" brushRef="#br0" timeOffset="186651.3879">17593 7357 432,'0'0'700,"0"0"-446,0 0-120,0 0-89,0 0-45,0 0-12,0 0 12,0 0 49,0 0 32,0 0-38,38 104 25,-21-63-36,-2-2-19,1-2-15,2-9 2,-4 1-13,4-4 11,-6-6 2,-1-2 0,2-3 11,0 5-11,3 1-10,4 2 10,-2-3 0,6-2 12,-5-4-12,3-1-24,-6-6 21,4-1-46,-6-3 1,2-2 18,-2 0 30,-3-4 4,1-5 28,-1-4 10,-4-4-6,-1-4-13,0-7 71,-4-5-39,0-2-19,-2-4-23,0 4 35,0 6 17,0 10 16,-2 3 4,0 2 21,-2 0 1,-2-3-36,4-3 3,-3 3 20,1 1-56,2 2-38,0 2-1,0 2-21,2 4 6,0 2-42,0 4-39,0-3-116,6 3-209,5 0-156,1 0 30,1 0-208</inkml:trace>
  <inkml:trace contextRef="#ctx0" brushRef="#br0" timeOffset="187169.2725">18326 7400 1074,'0'0'829,"0"0"-829,0 0-107,0 0 32,0 0 75,0 0 166,0 0-33,-18 122-65,16-81-3,2-4-39,0-4 5,0-9-30,0-6 1,0-3-2,2-2-4,0-1 4,2 2 0,-2-3 7,3-2-7,0-2 0,-3-6 3,0-1 13,0 0 0,0 0 17,0 0-4,0-1-13,2-8 42,0-3-58,3-5-132,4-9 54,-5-6 55,0-8-58,1-2-55,-3 2-33,2-1 26,-4 5-46,2 0 59,1 0-10,-3 1-13,2 6 16,1 7 137,-3 6 20,0 7 139,0 1 66,2 1 0,-2 1-63,2 2-100,0 1-39,4 3 6,-4 0 29,2 0 11,0 0-53,2 7 36,1 1 3,0 6 13,3 10-23,-1 4-28,4 8 5,-2 4-22,-3-3 32,-2 0-31,6-8 20,-6 0-8,0-3 0,3 2-13,-2-5-15,-1-6 15,-2-1 0,-2-3 1,3 0 0,1 4 0,1-2 2,0 1 0,-3-4 0,0-3 16,-2-1-19,0-3-1,3-1-34,-4 0-88,1-3-72,-2-1-52,0 0-56,0 0-61,-2-2 61,0-13-405</inkml:trace>
  <inkml:trace contextRef="#ctx0" brushRef="#br0" timeOffset="187369.8252">18378 7574 706,'0'0'1205,"0"0"-1179,0 0-26,0 0-91,0 0 91,0 0 32,0 0 131,0 0-34,0 0-9,0 0-10,89 19-32,-52-17-43,7-1-22,3 2-13,-11-3-26,-6 1-77,-4 2-162,3 0-63,3-1-95,-4-2-160,-6 3-215</inkml:trace>
  <inkml:trace contextRef="#ctx0" brushRef="#br0" timeOffset="187581.6088">19175 7723 336,'0'0'1418,"0"0"-1197,0 0-221,0 0 48,0 0 72,0 0 104,0 0-30,0 0-107,0 0-68,0 0-19,6 2-13,-2-2-25,2 0-108,6 0-135,-2-2-122,2-1-182,-1 1-579,-72 7 1127</inkml:trace>
  <inkml:trace contextRef="#ctx0" brushRef="#br0" timeOffset="188872.4336">20338 7228 798,'0'0'1101,"0"0"-1082,0 0 1,0 0-20,0 0 0,0 0 16,0 0 10,0 0 3,-125-16 17,99 23 12,5 1 7,-2-1-29,4 0-36,-3 2-28,6 1 2,-2 0-10,6-1 13,3-3-12,0 2 2,3-2-12,6-2-4,0 1-22,0-2 22,0 4 20,0-1 29,8 1 0,4 1 2,0 2 40,5-2-13,2 2-29,2 0 1,1 3-1,3 0 0,-2 4-9,3 1 9,2 2-3,-3 3 1,1-2 2,-4 1-11,2 1 9,-5-2-31,-2 0-6,-4 1 26,-2-4 11,-5-1-11,-4 1 0,0-5 13,-2-1 0,0-5 29,-8 0 13,-5 0 30,0-2 25,-6-2-6,0-1-91,-1-2-23,2 0-9,1 0 32,0-7-3,4-3 3,1 1-42,0-4 0,6 2 42,4-2-2,0-1 47,2 2 7,2-1-5,9 1-47,4 1-55,0-1-20,8 1 62,2-1 13,11 1 25,5 0 1,1 3-23,-2 2 23,-8 2-10,-8 3 0,-11 1-13,-3-2-3,0 2-4,2 0-22,-4 0 4,-2 0-1,-2 0 10,-2 0 13,-2 0-3,0 2-10,0 1-7,0 2 4,0 0 16,2 2 15,-2 3-15,3 1-3,-1 1-20,3-1 23,-1 1 12,0-3-12,2 1-18,2 0 18,3-3 58,4-1-38,-2 0 15,1-3 17,4 0 3,-4-3-3,4 0-9,-2 0-1,-1-4 6,2-4-6,-4 0-3,2-1 0,-2-3 16,-5-1-10,-2 0 10,0-4-26,-3 2-28,-3-2 0,0-1 1,-5-2-2,-5 3-35,0-3 35,-3 4 0,-2 1 39,2 1-17,1 4-22,-4-3-19,4 4 18,0 2-15,0-1-4,4 4 1,2-1 18,0 2-41,1 3 3,3 0-22,0 0-59,2 0-88,0 0-84,0 0-46,2 0-102,5 0-137,-3 0 161</inkml:trace>
  <inkml:trace contextRef="#ctx0" brushRef="#br0" timeOffset="189330.3276">20981 7182 627,'0'0'1394,"0"0"-1394,0 0-186,0 0 30,0 0 156,0 0 104,0 0-6,0 0-14,4 100 0,3-76-19,-1 9 3,5 5-26,-3 2 1,1-4-41,-3-5 12,-2-8-14,-2-3-2,3-6-15,-3 1 15,0-1 2,0 3 0,0 2-2,3-1 2,-3-3 0,2-2 26,-2-1-24,2-5 13,0 1-15,0-2-2,4-2 1,-4-1 0,2-1-25,2 0 13,3-2-32,2 0-7,1 0 10,3 0 42,3 0 13,0 0-10,0 0 20,-4-2-10,2 0 16,-3 2 10,-1 0-17,-1 0-2,-2 0-17,1 0 20,0 0-10,-4 2 3,0 0 13,0 2-6,1-1-1,0 1 1,-3 0-20,0 0 16,3 1 4,-1-2-4,3 3 17,-2-4-33,-1 2 10,2-1-13,2-1 0,-2 0-39,2-2-93,4 0-124,-2 0-121,-1 0-199,11-2-595</inkml:trace>
  <inkml:trace contextRef="#ctx0" brushRef="#br0" timeOffset="189497.0949">21814 7703 1444,'0'0'1293,"0"0"-1238,0 0 32,0 0 6,0 0 6,0 0 45,0 0-79,0 0-65,0 0-32,0 0 6,54-9-34,-38 9-139,-4 0-174,5 0-349,-2 0-585</inkml:trace>
  <inkml:trace contextRef="#ctx0" brushRef="#br0" timeOffset="190248.1019">22779 7123 91,'0'0'1252,"0"0"-699,0 0-316,0 0-66,0 0-74,0 0-38,0 0 18,0 0 10,0 0-29,0 0-22,28 0 31,-9 2 7,11-2-29,8 2-41,3-2-4,-1 2-12,-10-2 11,-9 0 0,-4 0 0,-2 0-2,1 0-9,4 0 9,-4-2 3,2 0-16,-8 0 14,-1 0 0,-5 2 2,-2-1 0,-2 1 1,0 0 1,0 0-2,0 0-9,0 3-53,0 6-8,-4 8 70,-3 11 16,-1 7 0,-9 3-15,2 3 1,1-4-2,-4-8 0,4 3 4,-4-1-3,1-2-1,3 3 0,-4-3 0,4-3 0,-4 1 1,8-7-1,2 0-1,4-9 1,-1 0 8,3 1-8,-2 0-19,1-4-36,1 0-19,2-3-4,0-4-61,0-1-29,7 0-82,8 0-49,11-9-65,-4-3-209,12-9-173</inkml:trace>
  <inkml:trace contextRef="#ctx0" brushRef="#br0" timeOffset="190515.7549">23293 7204 1653,'0'0'344,"0"0"-337,0 0-7,0 0-10,0 0 10,0 0 243,0 0-58,-46 127-75,30-88-52,6-6 10,0-5-27,1-1-15,-2 3 16,3-3-41,1-4-1,3-5-3,0-6 2,0 2-12,-1-1 12,1 0 1,2 1 13,0-5-13,0-1-20,2-2-41,-2-2-42,2-1-20,-3-3-32,1 0-94,-2 0-144,0 0-21,0-3-52,-7-11-127</inkml:trace>
  <inkml:trace contextRef="#ctx0" brushRef="#br0" timeOffset="190763.9418">22926 7396 1615,'0'0'1064,"0"0"-1064,0 0-64,0 0 64,0 0 35,0 0 94,0 0-42,130 0-7,-88 0 7,2 0-7,-1 0-4,-9 0-53,2 0-23,-4 0-3,-7 0-17,-3 0 4,-8 0-51,2 0-26,-4 0 10,3 0-7,-2 0-23,-3 0-22,-6 0-23,1 0-49,-5 2-102,0 0-19,0 1-17,-7 4 32,-3 0 1,-1-1-204</inkml:trace>
  <inkml:trace contextRef="#ctx0" brushRef="#br0" timeOffset="191134.0699">22905 7753 157,'0'0'570,"0"0"-234,0 0-98,0 0 12,0 0 43,0 0-14,0 0-43,0 0-26,0 0-36,148-4-29,-101 1-32,0 1-27,1 0-31,0 2-43,0 0-8,-3 0-1,1 0-3,-5 0-1,-5 2-1,-6-2-11,-10 2 11,0-1 2,-7-1-4,1 2 4,4 1 3,-2-2 19,2-1-3,-10 3-3,0-3-14,-2 0 21,1 0-1,-3 0-6,1 0-3,-3 0-11,-2 0-1,0 0 2,0 0-3,0 0-1,0 0-47,0 0-35,2 0-29,0 0-52,0 0-64,4 0-95,5 0-193,6 0 8,-4-3-264,-66 6 246</inkml:trace>
  <inkml:trace contextRef="#ctx0" brushRef="#br0" timeOffset="191430.7872">24253 7707 620,'0'0'1250,"0"0"-1137,0 0-9,0 0 23,0 0 80,0 0 135,0 0-8,0 0-79,0 0-45,0 0-11,4 0-32,-4 0-28,0 0-36,0 0-32,0 0-21,0 0-6,0 0-7,0 0 6,0 0 1,0 0-7,0 0-19,0 0-18,0 0-3,2 0-24,-2 0 2,0 0-9,0 0-31,0 0-60,0 0-50,0 0-45,0 0-93,0 0-278,0 0-598,-16 0-404,30 0 1439</inkml:trace>
  <inkml:trace contextRef="#ctx0" brushRef="#br0" timeOffset="194263.4007">18162 6764 385,'0'0'1360,"0"0"-1168,0 0-111,0 0 0,0 0 104,0 0-23,0 0-7,0 0-26,0 0-1,-108-101-44,90 93-49,2 0-34,-1 2-2,-9 1-8,-10-3 6,-4 4 3,-9 0-2,-5 4-30,0 0 0,-3 0 16,-5 0-3,-3 6 6,2 0-10,-3 0 21,5-1 1,-1 1 1,5 2 1,-1 0 1,2 3 1,1-2-1,-1 1-2,3-1 0,2 3 0,0-3-12,4 5 11,3-1 0,1 1-17,-1 1 16,-1 0 4,1 4-2,-4-2 1,4 0 3,2 0 9,-1 1-10,5 0 13,0 0 0,1 1 10,-1 0-26,7 1 13,-3-3-11,4 4-2,2-6 32,10 0-29,0-2 13,3-1-16,1 3-2,-6 5-11,4 3 13,-2 0-10,4 3 10,1 6-22,2 3 22,3 5-2,6-3 1,2-2 0,0-3-17,4-1 18,4 2 0,3 0-4,2 0 4,-1-2 0,8 4 1,-4-2 0,6-1-1,-1-1-1,5-2-12,-3 1 13,0-4 7,3 1-7,-3 0 0,3-2 0,-8-2 2,2-6-2,-6-2 0,8 1 1,6 5 10,5 4-9,7 2 18,-1-3-20,-1-1 1,-2-3 24,2-1-25,3 1 13,1-3-10,3 1 19,-1-3-22,6-2 4,-2 1 15,1-1-6,-1-1 22,4-3-33,-3 3 11,-1-2-11,3-1 11,3 0-10,-1-1-2,-3 2-1,4-2 3,-1-1-1,2 0-1,0 1 0,2-2-1,1 0 0,1-1 2,-2 2-1,1 0 1,-1-1 14,3 1-15,-1-1 1,3 1-2,-1 0-2,1 0 0,-3 1-1,1 1-13,-3-1-23,3 1 26,-4-1 12,4 2-2,-5-3 2,5 1 1,-3-2 0,2-1 1,1 1-1,2 1 26,-1-3-25,1 4 13,-1-4-13,3 2-2,-1-1 2,3-1 3,3 2-3,-2 0-1,-1-1 0,2-1 0,-7-1 0,1 2-2,-1 1 1,6-2-1,1 1 1,-5 1 1,5 0 3,2-1 13,0 4-15,0-2-1,2 3-1,3-3-2,-1 2 1,1-1-2,-4 1-10,4-1 14,-3-3 2,2 4 1,-3-3-1,-2-1-1,3 1 1,1-1-1,1-3 19,3 2-17,-5 0 10,-7-1-12,6-1-1,-3 3-1,1-3-2,-1-1 6,3 1-3,-5 0 0,-1-2 0,3 3-2,-5-2 1,2-1 1,-3 2 0,-1-2 1,3 0 2,-1 0 9,1 0-12,4 0 4,-5-2 12,3-4-16,0 3-2,-2-5 2,0 2 15,-5 0-15,1 0 0,-6-1 0,6 2 0,-7 1 4,2-4 8,-1 0-12,-6 3 0,-1-5 0,1 2 0,1-1 16,3 0-15,-6-3 3,-1-2 15,-3 1-17,-1-3 14,-3 3-15,0 0-1,0-2 2,1 0 0,-3-1-2,2-1-12,-2 2 11,-3-5-17,3 3 0,-3-4 17,3 0 1,-4 0-38,4-2 22,-2 1 16,-3-2 1,-5 6 0,-2 1 1,-10 3-2,1 2 33,2-3-31,2-2 28,3-3-29,-2-1 14,0 2-14,1 1 20,-2-4-21,0 4 29,1-4-3,-2 1-25,2 1 0,-2-2 20,4-3-19,-3-5 1,5-5 23,-8 5-26,0 3 0,-4 1-26,-2 1 10,3-7 13,-2-3 1,-5 0-21,-2 1 23,-1 0 0,-1-1-35,0 0 35,0 0 0,0-2 35,-2 0-35,0 0-29,0-4-13,0 1 40,-8 0-65,-3-2 45,-4 2-26,-2 4 9,1-1 39,-8 4 1,-2 1-1,-1 3-12,-5-2 12,-6 5 48,-3-1-29,-3-1-38,-12 3-74,-1-2 57,0 0-73,-3 3 58,1 0 51,-3-2 0,-2 1-4,1 1-60,-1-1 67,3 4-3,-3 0 13,5-1 55,-3 4-68,3-1 0,-3 3 0,5 1 32,-1 2-32,3 1-19,0 2 15,0 3-44,-2 1 29,-5 0-1,5 1-5,-3-2-20,5 5 28,-3-1 14,1 1 2,-3 2 1,-1 0 0,-1 0 0,-1 5-29,-5 2-16,0 0 29,3 3-13,-4 1 16,3 0-26,3 3 10,-3 0-13,5-1 40,-3 1-18,5-3 11,1 0 6,3 1 6,1-5-3,4 3 0,1 0 19,1-3-18,1 1 28,2-1-29,2-3-20,-1 1 7,-1 0 13,3-3 1,-3-1-1,1 1-1,-3 1-15,-2-3-10,2 0 9,1 0-5,-1 0 19,3 0 3,-5 0 19,-1 0 23,2 0-23,-1 0-15,3 0 28,1 0-9,-2 0 3,2 2 9,7 1 10,2 1-29,3 0-16,5-1-11,4 0 11,5 0 3,5-3-2,-8 4 18,0-2-3,0 2-16,-6 0 2,5 0 0,-3 2 14,2-4-16,2 5-2,-2-1 1,3-2-14,-3 1 15,6-1 3,-6-1 0,5-1 10,-2 1-13,2-2 2,-3 2-2,4-2-13,-4-1 0,-2 0 0,-1 0-16,-7 0-32,2 0 32,6 0-36,-2-1 36,9-2-16,-7-1 41,-2 1-72,-2-1 75,-9 0 2,-3 1 2,-2-1 0,1 0 39,1 2-6,6 0 3,0 2 35,-2 0-51,3 0-4,-1 0-2,5 0-15,1 0-2,5 0 0,6 0 12,0 0-2,-6 0 8,-11-3-18,-5 1 0,1 2 30,2-5-27,7 2 38,7-1-40,6 1 14,-2 0 56,0-1-55,-4 0-14,-1-2 88,-1-1-3,5 0 9,0 2-51,5 0-19,-4-1 19,8 2 0,-1 0 25,5 1-13,-3-1-31,5 0-26,-3 0-13,3 0 10,-2 2 0,0-1 1,-3 1-46,2-2 47,1 2-63,0 0-48,2 2 19,-4 0-87,0 0-72,2 0-133,2 4-128,2 2-197</inkml:trace>
  <inkml:trace contextRef="#ctx0" brushRef="#br0" timeOffset="215898.2608">3456 11705 450,'0'0'502,"0"0"-258,0 0-100,0 0-69,0 0-10,0 0 26,0 0 13,-8-2-16,8 2-27,0 0-18,0 0-1,0 0 6,0 0 30,0-2 39,0 2 16,-2-2-20,-1 2-32,3-2-16,0 2 6,0 0 3,0 0-13,0 0-16,0 0-3,0 0-7,0 0 1,0 0-4,0 0 0,0 0-10,0 0-21,0 0 1,0-1 11,0 1-13,5-3-19,1 3-32,2-1-10,4-3 51,4 0 10,1 2 29,0 0-29,0 1-24,-3 1 8,4 0-6,-4 0-4,2 0 3,-4 3-12,0 1-13,-3 2 12,0-1-28,-3 1 2,-2 1 27,-4 0-4,0 1 20,0 1 6,0 2-13,-10 0-45,-1 1-20,-2 0-3,1-3 33,-4 0-4,4-1 0,0-2 0,-2 0 0,2-3-10,3 2-6,1-2-4,-1-1 20,5-2 65,2 0 17,2 0 51,0 0-16,0 0-50,0 0 18,0-2 9,4-1-29,-2 0-3,3 1-17,-1 0 20,0 2 25,3-1 17,-1 1-19,0-1-13,2 1-9,6 0-2,-2 0-18,0 0 19,4 1 0,-2 4 0,2 3-15,-4 0 14,3 1 1,-2 1-1,0 4-14,-3-1 14,-2 2-1,2 3-63,-2-1 29,-4-1-6,-2 2 29,-2-3-7,0 0 17,0-2 3,-2 0 0,-4-2-5,-6 0 5,4-2 26,-2 1-3,-3 0-6,0-3 2,-2 1-3,1-1 4,-2-3-4,2-2 26,-4-2-19,6 0 23,-2 0-4,-2-4 39,4-3 13,-1-3 20,0 0-20,5 0-49,-3-5-45,5 4-16,0 0 3,4 2-29,-3-1-23,5 2-81,0 0-33,0 3-32,5-2-128,1 1-299,6-3 15</inkml:trace>
  <inkml:trace contextRef="#ctx0" brushRef="#br0" timeOffset="216413.6314">3833 11517 274,'0'0'623,"0"0"-232,0 0-343,0 0-22,0 0 27,0 0 38,0 0-23,0 0-6,0 0-4,0 0-6,48 62 13,-40-47-13,0 4-23,3 1 49,-5 0-22,7 7 2,0 3 26,-1 5-19,0 0-13,-2 3-23,-2-4-10,-2-3-6,-1-1-13,-3 1 0,0-3 18,-2 3-18,0 0 22,0-2-20,-2 1 18,-7 0 6,-1-1 9,0 2 1,-6-3 15,0 1-5,-2-1-11,4-5 7,1-4-13,2-7-13,2-2 3,-1 1 23,-2 0 7,0 1-1,2-5-3,2 0 3,2 0 3,1-3-12,3-2-10,2-2-10,-2 0-3,2 0-16,0 0-67,0 0-91,0 0-80,4 0-62,5-2-180,3-6-213,-4 3-483</inkml:trace>
  <inkml:trace contextRef="#ctx0" brushRef="#br0" timeOffset="221912.2227">4999 11640 447,'0'0'655,"0"0"-307,0 0-201,0 0-59,0 0 22,0 0 75,3-10 26,-3 10-65,2 0-43,-2 0-12,0 0-11,0 0-5,0 0-14,0 0-3,0 0 12,0 0 30,0 0-10,0 0-42,0 3-27,0 0-21,0 3-45,0 9 10,0 10 35,-2 15 51,-1 3-16,1 4-31,2-9-2,0-5-2,0-9-3,0-5-1,0-3-12,0-5 14,0 2-14,0 0-29,0-1 1,0-4-11,0-2-38,0-1 9,0-5-9,0 0-1,0 0-41,0 0-118,0-9-55,-2-2-98</inkml:trace>
  <inkml:trace contextRef="#ctx0" brushRef="#br0" timeOffset="222154.6982">4772 11623 737,'0'0'1260,"0"0"-1224,0 0-36,0 0 0,0 0 94,0 0 185,0 0-115,144-79-86,-92 68-46,-4 4-22,-3 4-10,-9 3-19,-6 0 15,-9 0-44,-6 0-4,-3 0-22,1 0-42,0 0-53,0 3-9,-5 2 25,-4-3-35,0 0-40,-4 0-6,0 1-37,0 1 24,-2 0 100,-2 0-215</inkml:trace>
  <inkml:trace contextRef="#ctx0" brushRef="#br0" timeOffset="222632.029">5365 11734 346,'0'0'551,"0"0"-252,0 0-67,0 0 2,0 0 65,0 0-20,0 0-85,0 0-62,0 0-61,0 0-71,-14 3-60,12 8 44,-2 4 16,2 0 19,2 1-19,0 4-12,0-3-14,0 0 23,2-2-23,6-1 25,2-2-31,-2-3 29,4-3-11,-1-3 14,6-1 16,0-2 19,0 0-2,2-4-17,1-5-16,-2-2 0,-3-5-1,0-1-2,-4-1 3,-5 1-4,-4-6 3,-2 2-2,0 1-10,-2 1 7,-9-1 2,1 5 4,-5 2 0,0 3 30,1 3-24,-2 2-6,2-2-45,-2 5 44,4 0-28,-1 0-13,3 2-4,1 0 1,0 0 3,1 0 3,4 0-29,0 4-68,2 5-85,2-2-19,0 2-37,0 1 26,0 1-169,6-2-95</inkml:trace>
  <inkml:trace contextRef="#ctx0" brushRef="#br0" timeOffset="222898.5243">5726 11651 404,'0'0'1399,"0"0"-1149,0 0-218,0 0-32,0 0-58,0 0 58,0 0 100,0 0 1,0 0-7,0 0-59,22 97-24,-17-73-9,-3-5-2,0 0 1,3-3 2,-3 1 1,-2-5-4,2-2-4,-2 0 2,0-2-62,0-4-24,2-2-32,-2-1-36,0-1 30,0 0-11,0-1-32,0-9-52,0 0-940</inkml:trace>
  <inkml:trace contextRef="#ctx0" brushRef="#br0" timeOffset="223163.9523">5664 11596 1048,'0'0'576,"0"0"-349,0 0-223,0 0-3,0 0-2,0 0 2,0 0 154,0 0-54,0 0-4,0 0-45,108 30-16,-83-18-34,1 3-2,-2 1-16,-2 1 14,-2 0-63,-1 2 23,-6-2 0,-1 0 3,-5-1-36,-1-1 46,-6 0 9,0 1 20,0-1-3,-6 0-3,-7 2-30,-2-2-62,2 1 76,-5-1 5,0-1 16,2-1-60,0-1 12,2-5 3,3 0-22,2-2-82,5-2-45,2-3-95,2 0-75,0 0-176</inkml:trace>
  <inkml:trace contextRef="#ctx0" brushRef="#br0" timeOffset="223562.3288">6093 11772 471,'0'0'1140,"0"0"-1098,0 0-42,0 0-26,0 0 26,0 0 143,0 0-62,0 0-77,0 0 35,0 0-13,-24 100-26,26-85-3,4-2-13,1-2 0,0-1 3,1-3 13,2 0 3,4-6 20,0 1-10,1-2-12,6 0 2,-2-3-3,5-7-12,-4-2-14,0-1-16,-3-2-16,0-1 19,-4-1-7,-5-2 30,-4 3 16,-2-4 16,-2 3 46,0 1-30,-2 0 24,-6 2-17,-3 2 22,-3 0 33,-2 3-3,0 4-39,-2-1-23,0 2-29,-4 4-35,5-2-27,-4 2 23,4 0-6,3 0 15,0 2 14,4 2-19,4-1-24,2 3-48,4-2-78,0 0-79,0 1-65,12 0-16,8-4-4,-4 0 41</inkml:trace>
  <inkml:trace contextRef="#ctx0" brushRef="#br0" timeOffset="223947.912">6496 11592 652,'0'0'525,"0"0"-447,0 0-65,0 0 13,0 0 82,0 0-21,0 0-51,0 0-34,0 0 11,0 0-11,-93 77-2,93-62 0,0-2-19,4 0-23,6 2 40,3-4 2,0 1 19,4 0-3,-1-1 7,6-2-7,-1 2 10,3-4-22,-3 3 28,0 0-9,-1-2 16,-4 3 10,-3 0-23,2-1-7,-7 1 10,1 0-9,-5 1-1,-2 0 7,-2-3 33,0 3 9,0-2 52,-8-1 29,-3 0-32,-1-1-56,-4 0-12,0-4-20,-2 3-29,0-3 0,-2 0-20,5-2-12,-1-2-49,2 0 13,2 0-45,4 0-75,-4-6-36,8 2-144,2-3-179,0 5-236</inkml:trace>
  <inkml:trace contextRef="#ctx0" brushRef="#br0" timeOffset="224514.5047">7681 11644 284,'0'0'352,"0"0"32,0 0-217,0 0-21,0 0 36,0 0 40,0 0 21,0 0-29,0 0-91,0 0-19,27-19-7,-17 24 48,4 5-23,2 1-54,2 5 6,-2-1-55,4 2 7,-1 2-25,-1 0-1,2 0 0,-4-2-1,2 1-1,-4-5-72,0 1-45,-2-3-13,-3-3-49,-1-2-68,-4-3-124,-2-1-37,0-2-88,-2-4-96,0-1 254</inkml:trace>
  <inkml:trace contextRef="#ctx0" brushRef="#br0" timeOffset="224762.2955">7903 11577 320,'0'0'459,"0"0"-188,0 0-180,0 0-16,0 0 55,0 0 101,0 0 104,0 0-121,0 0-110,0 0-52,-66 61-14,52-44-2,-3-1-13,-2-1 6,2-2-9,-3 0-20,6 1 0,-1-3-22,4 0 22,1-1-39,1 0 37,5-5-53,0 2-85,2-4-113,2 1-26,0-2-37,2 0-84,2 0-174</inkml:trace>
  <inkml:trace contextRef="#ctx0" brushRef="#br0" timeOffset="232048.1691">8488 11926 672,'0'0'681,"0"0"-587,0 0-71,0 0 3,-20 45 13,16-30 26,-2 2 10,1-2-30,-1 1 14,4-2-43,-2-2-15,4 0-1,-3-4 1,3-1-1,0-3 0,0-4 1,0 2-1,0-2-51,0 0-98,0 0-53,0 0-111,5-8-110,-1 1-102</inkml:trace>
  <inkml:trace contextRef="#ctx0" brushRef="#br0" timeOffset="232700.148">8746 11626 912,'0'0'1287,"0"0"-1268,0 0-19,0 0-91,0 0 91,0 0 91,0 0-91,0 0-71,0 0 41,0 0 30,0 0 0,6 41-22,4-29 19,-2-1-1,0 0-18,3-2-11,-3-1 33,5 0 28,0 0-28,-3-3 0,5-1 20,-2 0-20,1-3-14,2-1-6,-2 0-22,-1 0 19,2-1-6,0-4-13,-2-3-13,2-1-30,-3-2 4,-4 2 32,4 1 30,-6-1 6,0 3 12,-4 3 1,0-3 29,-2 6 7,0 0 19,0 0 59,0 0 12,0 6-6,0-5-45,-2 3-75,0 2-16,0 7 9,0 10 7,-2 9 91,2 4-39,0 1-52,2-3-14,0-3 14,0-2-2,0 1 4,6-1 24,0 1-24,2 3 15,-1-2-17,6-1 0,-3 3-2,1-4 2,2-1-3,0 0-10,-3-4 13,-4-6 6,-2-2-6,4-4-2,-4 2 2,-2-2 0,2 2 0,-4-5 13,0 0 0,0-3-10,0-2-3,-6 0 0,-6-1-26,2-1 26,-7-2 13,-4 0-13,-2-2 0,-1-5 0,-2-4 21,6-6 5,-2-1 38,5-3 43,3-3-4,0 2-3,6-1-13,2 2 16,4 3-13,0 1-10,2 3-26,0 0-19,4 1-23,6 1-12,3 1-19,8 0-16,7-1-7,13-1-3,3-1 4,3 1-4,-3 4-16,-4-1-97,1 1-126,-3-5-195,0 1-158,-8 2-542</inkml:trace>
  <inkml:trace contextRef="#ctx0" brushRef="#br0" timeOffset="233049.3875">9821 11615 798,'0'0'1146,"0"0"-1074,0 0-72,0 0 0,0 0 55,0 0 97,0 0-48,0 0-59,0 0-6,0 0-39,-30-29-36,27 29-57,3 0-14,-4 4 107,0 4 10,-4 3 61,0 3 0,-2 3-68,4 0 4,2 5-5,0-4-2,2 3 18,0 0-18,2 0-13,0-1-3,6 4-7,4-2 23,6-4-13,0 1-3,4-2 16,-1-3 16,4-1 4,-2-5-20,5-2 0,-5-2-33,4-4-31,-1 0-14,-3 0-13,1-10-39,-2-1-48,-4-4-151,-4-7-71,-6 3-177</inkml:trace>
  <inkml:trace contextRef="#ctx0" brushRef="#br0" timeOffset="233216.2344">9816 11647 413,'0'0'1156,"0"0"-867,0 0-224,0 0-63,0 0 60,0 0-14,0 0-31,0 0 103,0 0-4,0 0-32,0 0-50,121 22-34,-76-22-133,-3 0-29,-4 0-20,-3-5-107,-7-6-196,-12 5-531</inkml:trace>
  <inkml:trace contextRef="#ctx0" brushRef="#br0" timeOffset="233599.9415">10290 11436 665,'0'0'1265,"0"0"-1239,0 0-26,0 0-133,0 0 133,0 0 7,0 0 41,0 0-15,108-9-7,-68 4-26,7 1-3,-6-2-62,-12 1-17,-6 1-9,-8 0-16,3 1 52,-2-3 39,2 0-27,-2 1 1,-3-1 17,0 4 25,-7 0 16,-2 2 30,-2 0 84,-2 0 33,0 0 15,0 0-12,0 2-76,-2 7-35,0 7 52,-4 7-3,-5 11-30,0 0-42,-1 2-32,0-4 23,-4-1-21,4-2-2,-6 2 0,4-4-1,-1 3-1,0-7 2,6-4 2,1-4-2,2-2-1,-2 1-2,-2 1-33,4 0 7,2-6-32,2-1-33,0-3-55,2-4-58,0-1 9,0 0-50,6-3-77,6-13-134,4 3-115</inkml:trace>
  <inkml:trace contextRef="#ctx0" brushRef="#br0" timeOffset="233855.2857">10790 11439 121,'0'0'779,"0"0"-310,0 0-386,0 0-81,0 0 84,0 0 93,0 0 91,0 0-79,0 0-42,0 0-36,-4 96-16,-2-62-52,-2-2-32,2-7 0,2-5 26,-2-7-10,2 4-10,0 0-17,0 4-2,-2-1 0,2-3-2,2-4 1,-3 1 0,3-5-18,0-2-33,0 1-83,-1-4-76,-1 0-64,2-4-47,-2 0-71,-2 0-129,-1-2-123</inkml:trace>
  <inkml:trace contextRef="#ctx0" brushRef="#br0" timeOffset="234087.2529">10462 11598 2094,'0'0'514,"0"0"-514,0 0-59,0 0 59,0 0 177,108 0-35,-63 0-81,1 0 0,1 0-16,-3 0-15,1 0-30,-5 0 0,-4 0-2,-6 0 2,-10 2-42,-6-2-29,-3 1-54,-1 2-26,1 0-33,-2-1-43,-5 2-55,-2-2 9,-2 1 23,0 2 9,-6-2 55,-5 6-78,0-4-244</inkml:trace>
  <inkml:trace contextRef="#ctx0" brushRef="#br0" timeOffset="234468.9198">10534 11921 75,'0'0'989,"0"0"-768,0 0-90,0 0-14,0 0 65,117 26 16,-75-23-52,1-2-6,-1-1-14,0 0-10,-1 0-35,-3 0-16,-8-1-17,-7-2-3,-6 2 7,-4 1-23,-3-2 3,6 2-29,-4 0 26,-4 0-16,-4-2 0,1 2-11,-5 0 1,2 0 16,-2 0 1,0 0 9,0 0-1,0 0-2,0 0-10,0 0-13,0 0 1,0 0-4,0 0-4,0 0-12,3 0 13,-3 0 0,0 0 1,0 0 1,0 0 1,0 0 2,2 0 1,-2 0 10,2 0 0,0 0 0,0 0-10,-2 0-2,2 0-1,-2 0-19,2 0-30,-2 0-37,2 0-37,0-2-41,0 0-88,5 0-202,-3-1-294,-31 12-377</inkml:trace>
  <inkml:trace contextRef="#ctx0" brushRef="#br0" timeOffset="235403.1275">13468 11027 378,'0'0'747,"0"0"-422,0 0-188,0 0-10,0 0 32,0 0 26,0 0-16,0 0-27,0 0-32,0 0-29,0-6-30,-2 8-18,0 5-32,-7 9 53,-6 11 66,-6 17-11,-7 3-39,1 7-35,-3 0-34,2-5 1,4 3-2,-6 2-1,0 2-1,-5 1-18,1 4 8,-2 2 9,1-2-19,-3-3 22,-1-1-26,-1 1 13,4-1-12,0-2 22,2-7-23,-1 2 0,3-4 26,3-2 0,2-4 2,1-6-1,3-1 3,3-8 28,8-8-3,2-4 6,0-2-16,2-2 33,0 4-27,1-6 10,1-1 7,4-4 3,0 0 3,2-2 12,0 0 20,0 0 9,0 0-10,0 0-18,0 0-11,0 0-5,0 0-4,0 0-13,0 0-6,0 0-9,0 0-11,0 0-2,2 0-1,-2 0-1,0 0-11,0 0-9,2 0-13,-2 0-12,2 0-23,-2 0-22,2 0-25,3 0-55,1-4-113,8-4-166,6-1-210,-6 0-380,-79 39 254</inkml:trace>
  <inkml:trace contextRef="#ctx0" brushRef="#br0" timeOffset="236796.2136">14463 11487 926,'0'0'615,"0"0"-546,0 0-27,0 0 82,0 0 83,0 0 33,0 0-45,0 0-44,0 0-38,20-44-29,-20 44-33,0 0-51,-3 4 0,-1 3-45,0 7 45,-2 7 74,-3 9-28,1 5-46,2-3-10,3-5-9,3-7-1,0-7 18,0 0-17,9 4 3,1 0 0,3 0 13,4-8 3,0 4 0,5-6-18,2-3-37,2-2 17,0-2-11,-1 0-25,-1-3-74,-2-9-92,0-1-81,-5-3-86,0-6-75,-8 2-199</inkml:trace>
  <inkml:trace contextRef="#ctx0" brushRef="#br0" timeOffset="237000.1057">14659 11517 967,'0'0'593,"0"0"-515,0 0-77,0 0 217,0 0 61,0 0-75,-2 108-52,4-69-29,2-2-62,0-1 13,0-5-45,-2-1-16,3-2-11,-5-8 8,2-5-10,-2-1 0,0 1-13,3 0 13,-3 1-29,2-2-7,-2-7-31,2-2 2,-2-1-16,0-4-48,4 0-85,-2 0-97,4-4-76,0-3-128</inkml:trace>
  <inkml:trace contextRef="#ctx0" brushRef="#br0" timeOffset="237374.4959">14952 11506 1277,'0'0'874,"0"0"-874,0 0-247,0 0 247,0 0 65,0 0 59,0 0-63,0 0-45,0 0 27,0 0-40,114 66-1,-103-52-2,-2-2-16,-5 1-26,-2-1-4,-2-2 8,0 1 38,-4-2 17,-7 2 2,-2 1-19,1 0 0,-6 1-10,4-2 10,-1 3 17,0-1 31,2 2-46,1-1 18,1-2-7,4 1-13,3-2 32,4-3-16,0-1-15,0 0 48,6 1 25,3-2 20,6-2 16,0 0-29,4-2 2,6 0-18,5-2-4,2 0-32,-7 0-27,-1 0 1,-8-4-3,4 2-13,-1-1-64,2-1-71,-4-2-68,0-1-102,-4-1-87,1-2-155,-2 0-482</inkml:trace>
  <inkml:trace contextRef="#ctx0" brushRef="#br0" timeOffset="237620.9988">15489 11564 779,'0'0'1537,"0"0"-1327,0 0-210,0 0-74,0 0 74,0 0 142,0 0 48,0 0 0,0 0-33,0 0-13,81 105-68,-49-77-15,8 5-20,1-3-3,-4-3-38,-7-8 1,-8-6 20,-6-3-21,2 0-2,0-3-23,4 2-55,-3-1-47,0 1-17,-6-6-35,-5-3-40,-2 0-49,-2-3-104,-4-8-24,0-7-584,0 1 259</inkml:trace>
  <inkml:trace contextRef="#ctx0" brushRef="#br0" timeOffset="237847.5918">15822 11580 1592,'0'0'578,"0"0"-578,0 0-9,0 0 9,0 0 16,0 0 123,0 0-13,0 0-16,-119 110-32,83-75-65,2-6 3,11-5 9,2-8-21,8 0-4,-1-5 3,-2 2 7,2 1-8,-4 1 0,6-3-2,3-2-12,5-3-43,2-3-84,2 0-64,0-3-122,0-1-45,11 0-79,-3 0-301</inkml:trace>
  <inkml:trace contextRef="#ctx0" brushRef="#br0" timeOffset="238682.9993">16298 11785 166,'0'0'1581,"0"0"-1139,0 0-345,0 0-61,0 0 35,0 0 52,0 0 15,0 0-22,0 0-26,0 0-29,95-7-25,-59 7-20,5-2-13,3-1 10,-4 2 0,-10 0-12,-6-2-1,-11 3 6,-1-3-5,1 2-1,-2 0 0,-1-2-29,-2 1-19,0 0 16,-6 0-6,0 2-24,-2-1-8,0-1-21,0-1-47,0 0-147,-12-3-231,0 1-181,4-2-296</inkml:trace>
  <inkml:trace contextRef="#ctx0" brushRef="#br0" timeOffset="238920.7073">16387 11600 914,'0'0'606,"0"0"-531,0 0-46,0 0-29,0 0 143,0 0 130,0 0-46,0 0-24,0 0-32,15 117-67,-8-81-43,-1-6-42,-2-7-16,-2-8 9,0-2-11,0 1-1,2 3 22,0 1-22,0-5 0,4 0 2,-4-4 11,2-2-13,0-2-19,-2 0-35,3-4-85,4 1-42,1-2-81,3 0-192,0 0-167,8-17-527</inkml:trace>
  <inkml:trace contextRef="#ctx0" brushRef="#br0" timeOffset="239296.7158">16852 11456 1567,'0'0'724,"0"0"-652,0 0-72,0 0-13,0 0 13,0 0 45,0 0-16,0 0 55,0 0 3,0 0-61,65 16 3,-43-8-29,-1-3-16,0 1 14,-4 0 1,1-3 0,-6 1 0,-2 0-27,2-1 25,-4 4-22,-2 1-8,0-1-2,1 4 15,-2 3 20,-1 0 21,-2 6 37,2 1 3,-2 2-15,2 0-24,-2 2-6,0-2-3,0-3 32,1 1-43,-1 2 11,0-5 6,2 1-16,-2-1-1,5-4-1,-5 0-1,0-3 1,2-1 2,-2-2-3,1-2-2,-1-3-66,0-1-61,-2-2-9,0 0-63,0 0-133,-2 0-49,-7 0-70,1-4-153</inkml:trace>
  <inkml:trace contextRef="#ctx0" brushRef="#br0" timeOffset="239465.2618">16888 11783 813,'0'0'1680,"0"0"-1577,0 0-80,0 0-23,0 0 103,0 0 52,0 0-11,0 0-61,134-12-35,-92 12-48,5 0 0,-3 0-25,-6 0-30,-10 0-80,-6 0-28,-5 0-47,-5 0-146,6 0-296,-6 0-333</inkml:trace>
  <inkml:trace contextRef="#ctx0" brushRef="#br0" timeOffset="239854.81">17461 11651 1630,'0'0'721,"0"0"-721,0 0-81,0 0 81,0 0 3,0 0 152,0 0-48,0 0-36,0 0-3,0 0-23,0 0-44,-4 105 25,8-90-26,4-3-26,1-1 3,0-1 10,1-2-35,-1-1-16,3-3 9,4-1-16,-4 0 22,8-3-6,-4 0 10,4-3-14,-4-4 11,-1-2 19,2-3 9,-6 1 20,-3-4 0,-2 1 26,-2-1 10,0-1-17,-4 1 36,0 2-26,-10 2-25,-2-1 70,-1 3-72,-6-1 2,0 3 34,-3 1 11,2 2-46,-4 2-2,5 0 2,0 2 30,4 0-16,0 0-17,4 2-29,5 4-26,4 0-16,0 3-46,2 1-55,0 1-142,10 2 66,12 1-74,-5-4-271</inkml:trace>
  <inkml:trace contextRef="#ctx0" brushRef="#br0" timeOffset="240599.818">17931 11737 692,'0'0'623,"0"0"-506,0 0-55,0 0-4,0 0 137,0 0-9,46-99-76,-42 86-3,3 3 13,-3 2-20,-2 5-38,0 0-27,-2 3-33,0 0 11,0 0 16,0 0-26,0 3-1,0 4-2,2 3 25,0 5-21,1 2 28,1 1-31,2 3-1,-1-3-3,1-1 0,4 1 3,1-3 0,4-3 2,-1-1 20,8-3-2,-1-2-17,3-5-3,1-1-29,0 0-10,-1-4-22,-3-3-4,3-2 7,-8-5 25,2-2 33,-6 2 0,0-6 2,0 3 36,-6-1-38,-4 0-34,0 1 34,-2 3 48,0 2 4,0 3 19,-2 4-3,0 1 10,-2 2-21,4 0-5,-2 2-13,2 0-27,0 0-12,-2 2-67,0 7-10,0 2 44,-1 7 20,0 5 12,1 8-17,2 4 17,0 3 0,5-1 0,4 0-15,1-5 12,1 3-8,6 1 12,-2 0-1,4 0-25,-2 3 26,1-3-10,2 0 10,-6-1-19,2-3 18,-4-1-38,1-1 37,-2-2 2,-3-6-3,-1-3 1,-5-5-1,-2-1 3,2 0 0,-2 0-13,0 3 13,0-5 10,-2-3 22,-7 0-25,-4-5-7,-6 2-20,-13-5-15,-8 0-82,-4-8-45,-3-6 10,7-5 38,1 2 75,3-6 26,4 0-26,9 0 39,4 5 4,6 3 87,5-2 87,-3 0-13,5 0-106,1-2 109,5 2 16,0 1-10,5 3-46,5-1-44,3 1-24,4 2-12,5 1 3,0 1-35,12-2-16,7 3-16,1-1 14,-8 2-17,-6 2-3,-13 1 19,0 0 1,0 0 0,-3 1 2,4-1 26,-6-1-8,-4 4-18,-2-3-2,0 4-14,-4-3-19,2 3-39,-2 0-44,0 0-43,3-1-39,-3 0-88,4-2-153,3-1-95,-1 1-450</inkml:trace>
  <inkml:trace contextRef="#ctx0" brushRef="#br0" timeOffset="240872.8568">19020 11742 871,'0'0'1547,"0"0"-1473,0 0-72,0 0-2,0 0 113,0 0 26,0 0-59,0 0 7,106 12-17,-75-8-25,9 1-32,3-3-13,-9 1-16,-10 0-10,-12-3-28,2 0-55,-6 0-104,0 0-39,2 0-153,-5-7-79,-3 1-489</inkml:trace>
  <inkml:trace contextRef="#ctx0" brushRef="#br0" timeOffset="241137.2472">19015 11600 957,'0'0'1517,"0"0"-1404,0 0-110,0 0 52,0 0 77,0 0 73,0 0-32,0 0-54,0 0-30,0 0-16,121-10-32,-95 10-29,-3 0-12,3 0 0,-3 0 16,-2 0-14,-6 0 13,2 0-15,-6 0 0,-1 0 0,0-1 0,0 1-3,-4 0-23,-2 0-15,-2 0-23,0 0-12,0 0-10,-2 0-33,0 0-51,0 0-61,0 0-124,0 1-73,0 3-21,0 0-199</inkml:trace>
  <inkml:trace contextRef="#ctx0" brushRef="#br0" timeOffset="242301.9513">19818 11546 192,'0'0'274,"0"0"0,0 0 0,0 0-59,0 0-13,0 0 6,0 0 3,0 0-26,0 0-3,0 0-56,0-23-26,0 17 4,2-3 2,0-1-9,0-1-36,0-3-45,0-1 3,0 0 5,-2-2-22,2 1-4,0-6-11,-2 3-9,2 0 35,-2-1-13,3 8 0,-3-1 16,0 6-13,0 1 16,0 4 20,0 2 2,0 0-24,0 0-17,0 0-48,0 14-29,-5 8 77,-1 16 87,2 3-26,0 1-10,2-6-23,2-2-28,0-7 0,0 1 17,0-4-14,0-7 20,0-1-1,0-5 0,4 0-21,-2 2 19,2-1-17,-2-2-2,2-3-1,-2-1-14,1-2-37,-3-2-19,2-2-36,1 0-39,-3 0-6,2 0-24,-2-4-119,2-5-242,-2-1-1030</inkml:trace>
  <inkml:trace contextRef="#ctx0" brushRef="#br0" timeOffset="242646.5289">20060 11326 714,'0'0'1336,"0"0"-1319,0 0-17,0 0-17,0 0 17,0 0 137,0 0-8,0 0 49,0 0-33,0 0-29,-15 70-58,10-49-40,1-2-18,2-2-3,0 1 3,2-4 1,0-1 12,0-1 23,2-3-24,7 1 27,0-2-7,1-1 13,2-1-7,4-2 17,-4 0 2,5-2 1,0-1-20,0 2-22,3-3-4,-6 0-12,6 0-19,-6 0-26,1 0-19,0 0-13,-2 0-9,-1 0 2,1 0-15,-2-3-4,-3 0 3,0-3-10,2-2-100,-4-1-92,0 0-120,-4-6-181,-2 6-150</inkml:trace>
  <inkml:trace contextRef="#ctx0" brushRef="#br0" timeOffset="243053.1988">20257 11397 98,'0'0'1578,"0"0"-1211,0 0-367,0 0 0,0 0 120,0 0 81,0 0-40,0 0-22,13 97-10,-11-65-17,0 3-31,-2 0-27,0-5-34,0-6-17,0-5 7,0-4 16,0 0-10,2 0 3,-2 5-5,2 0-12,0-2 21,1-1-19,-1-4-1,-2 2 28,2-6-30,0-4 20,-2 1-19,2-3 0,-2 0 1,0-2 0,0-1 19,0 0 0,0 0 1,0 0-7,0 0 0,0 0 0,0 0 3,0 0 16,0 0-7,0 0 1,0 0-7,0 0-6,0 0-14,3 0 0,-3 0 14,0 0-13,0 0 10,0 0-11,0 0 0,0 0-1,0 0 1,0 0 1,0 0 1,0 0-1,0 0-3,0 0 0,0 0-16,0 0-6,0 0-35,0 0-83,0 0-97,0 2-132,0 0-200,0 2-257,0-12-498</inkml:trace>
  <inkml:trace contextRef="#ctx0" brushRef="#br0" timeOffset="428938.0503">7417 12765 1286,'0'0'654,"0"0"-450,0 0-204,0 0 17,0 0 9,0 0 51,0 0-2,0 0-23,0 0-7,0 0 3,0 0-6,0-2-13,2 0 4,0-1 5,3 0 14,-1-2 3,4-1-17,5-1-37,4-4-1,7-6-3,8-1-35,6-5 9,5 0 3,-5 3 13,-7 4 0,-7 6-6,-8 2 3,2 5-20,-2-1-6,4 0-3,-1 3 19,-2 1-16,-5 0-13,1 0 23,-5 2 9,4 8 23,-4-2 29,0 2-29,-2 1-2,6 1-9,-4 1 11,0 2 0,3-2 3,-3 3 14,5-3-17,0 1 1,1-4 21,6-3 1,6 1 16,3-5-39,9-3-19,2 0-10,-2 0 10,-5-5-17,-1-3 1,-2 1 12,-4-5-38,7 0-4,-4-1-62,1-3-3,-5 3 4,-1 2 31,-9 3 17,0 1 17,0 0 22,-1-1 9,2 1 28,-6 2 1,-4 3 1,0 2 23,-4 0 42,-2 0-13,0 0 26,0 6 42,0-1 30,0 6-1,2 1-39,0 2-39,1 3-45,2-2-26,1 2-1,2-1-2,3-3-17,4-1 17,4-1-26,7-4-7,10 1 11,10-5-31,7-3-15,-2-3 3,0-6-29,-10-5 25,-3 3-35,-3-5-33,-5 3-32,-8 2 9,-6 1 52,0 3 59,0-3 52,-1 0 31,5 1 35,-8 1 28,-4 5 20,-2 1 10,0 2-17,-4 0 23,0 0-39,0 0-26,0 0 10,2 5 28,0 1-18,0 2-17,2 2-39,1-2-16,2 1-13,1 2-1,-1-4 1,1 3 0,5-2 1,2-3 12,1 0-10,2 0 26,2-2-26,1 0-3,3-3-1,-1 0-47,2 0 9,10 0-16,3-11-16,2 1-4,-1-6-9,-5 1 15,-8 3-9,-8 3-3,-2-1 39,-4 5 40,2-1-18,-2 0 20,-1 3 0,0-1 1,-7 4 68,-1 0 2,-1 0 23,-4 0 39,2 4 4,-2 3-21,2 5-32,0-1-16,-2 3-22,4-1-4,-2-2-32,2 3-10,2-4-13,4-2-6,-2 2 0,4-2 6,6-2 10,-1-3-23,4 1-10,2-4-22,7 0-7,6 0-22,9-7-11,-3-3-9,-4-4-32,-8 6-11,-11-1 4,-1 4 38,-6-1-5,2 0 38,4 1 49,-1-3 13,-2 4 13,-3 1 42,-1 1 46,-5 2-10,0 0 42,1 0-58,-2 0 39,-1 5 0,0 1 19,0 2-36,0 1-48,0 1-4,-2 0-28,2-2 6,4 1-10,-2-2-3,2-2 2,0 1-2,1-2 1,6 1-27,2-5 9,2 0-61,2 0-7,7 0 4,-5-7-30,7 2-32,2-7-40,0 0 10,0-1-13,-5 1 4,-5 3 44,-8 4 89,4-3 52,-4 4 75,-2 1 75,2 3 36,-6 0 52,-2 0-33,-1 0 29,-1 3 23,-2 1-17,2 4-46,0-3-49,3 3-25,-1 0-11,1-3-31,-1 3-30,2-3 13,0 0 3,2-1 0,-2-1-35,2 1-6,-3-2-23,4-2-51,-3 0-54,0 0-47,1 0-112,-1-8-283,-1-2-562</inkml:trace>
  <inkml:trace contextRef="#ctx0" brushRef="#br0" timeOffset="443397.0798">24667 11443 411,'-2'0'388,"2"0"-239,0 0-149,0 0 0,0 0 81,0 0 43,0 0 22,0 0-19,0 0-9,0 0-18,0 0 4,0 0 7,0 0-4,0 0-6,0 0-4,0 0-6,0 0-23,0 0-13,0 0-10,0 0-13,0 0-12,2 0-4,-2 0 10,0 0 6,0 0 3,0-1 4,0-2 10,0 0 12,0-3-61,0-2-13,0 0 11,-5-1 2,1 0-26,-2-3-13,-5 1 20,0 2-13,-1 2 9,0 3-32,-6 1-29,4 0 32,-6 3-58,1 0 75,0 4-4,0 6 0,1 1 0,0 5 10,3 3 3,-2 6-29,2-1 35,7 0-6,-1 2-26,9-6 30,0 4-24,0-2 7,4-2 23,7-3 13,0-1 2,3-3 1,4-4 0,0-1 12,2-4-11,1-4 8,0 0-9,2 0-3,1-2 0,-2-5-26,-4-3 16,-1 0-4,-2-2-5,-2-2-1,-1 0-23,-1-1 11,-4 0 35,-1 3 15,-4 1 27,0 0-6,0 3 26,-2 0-27,0 0-5,0 4 67,0 3 10,0 1-32,0 0-30,0 0-12,0 0 2,0 0 7,0 0-42,0 1-74,0 3-53,0 5 127,-2 3 13,2 4 29,0-1-42,0 3 0,2 0-2,4-1-9,3-1 9,0-3 4,1 1 15,3-5-14,2 1 23,-1-3 13,4-3 9,-6 0-9,3-2 23,0-2-7,-4 0-10,-1 0-6,-4 0-4,1 0-19,0 0-12,-5-2 9,0 0-13,0-1 0,0 0-42,0 0-23,-2 1-45,2-2-78,-2 1-84,2-4-148,-2 3-244,0-3-133</inkml:trace>
  <inkml:trace contextRef="#ctx0" brushRef="#br0" timeOffset="444113.1885">25146 11335 362,'0'0'649,"0"0"-353,0 0-123,0 0-7,0 0 42,0 0 6,0 0-30,0 0-35,0 0-42,0 0-46,-6-12-61,6 12-53,0 6-6,2 1 59,9 4 49,0 3-23,-1-2-4,5 7-18,2-1 15,-2-2-6,1 3 3,2 0-16,-1 0-3,0-2 1,-2 1-8,-3-3 7,1 0 6,-2-3-3,-1 0 0,-2-4 0,2 1-3,-6-4-13,2 1-23,-2-2 0,-2-3-32,0 1-46,0-2-57,-2 0-2,0 0 1,0 0-49,0 0 2,0-3-68</inkml:trace>
  <inkml:trace contextRef="#ctx0" brushRef="#br0" timeOffset="444382.3938">25348 11330 333,'0'0'1026,"0"0"-824,0 0-179,0 0-23,0 0 49,0 0 32,0 0 0,0 0-13,0 0-19,0 0 13,-87 71-17,71-53-44,-4 0 10,5 1-11,-2-2-3,2-1 3,3-1 0,-1-2 1,2-4 12,1 4-13,2-4-19,-2 1 6,4-4-68,2-1-19,0-2-24,4 2-45,0-3-65,0-2-125,0 0-172,2 0 119</inkml:trace>
  <inkml:trace contextRef="#ctx0" brushRef="#br0" timeOffset="444629.2387">25525 11432 1030,'0'0'820,"0"0"-820,0 0-16,0 0 16,0 0 29,0 0 114,0 0-36,109-14-3,-72 10-20,3 2-26,2 0-58,-7 2-10,-12 0 7,-6 0-26,-5 0 0,2-3-36,-2 3-61,3 0-62,-4-2-10,-3 0-20,-2-2 3,-1 1-147,-3-1-104</inkml:trace>
  <inkml:trace contextRef="#ctx0" brushRef="#br0" timeOffset="444882.4304">25735 11239 192,'0'0'1377,"0"0"-1335,0 0-42,0 0 0,0 0 42,0 0 91,-9 111-58,9-75 3,0-3-36,0 1 23,5-7-26,-3-1-10,2-6-13,0-7-13,-2-2-2,2 0-1,-2 3 0,2 0 1,1-5-1,-3-3-12,1-1-72,-1-1-59,2-2-29,-2-2-37,2 0-61,0-6-72,0-3-69</inkml:trace>
  <inkml:trace contextRef="#ctx0" brushRef="#br0" timeOffset="445450.7767">25993 11093 1058,'0'0'320,"0"0"-233,0 0-28,0 0 19,0 0 85,0 0-37,0 0-126,0 0 1,0 0 129,0 0 97,-25 107-110,18-61-78,5 0-39,0-6-4,2-5 4,0-3 3,0-4 16,2-2-19,0-6 1,3-4 1,-3-5 18,3 3-7,-1-2-13,2 1 15,0-4-14,0-2-2,2-2 2,-4-4-1,2-1 0,0 0 0,2 0 24,5-3-1,0-7-23,4-1-2,0-3-40,-2-1 23,-1 0 6,2 0 0,-2 1 11,4 3-11,-6 1-4,3 3-9,2 1-9,-4 2-1,-1 4 17,2 0 19,-6 0 20,0 0 22,0 6-3,-1 1-19,2 2 9,-5 3 10,0 1-23,0 1-3,-2 1-12,-2 0 21,0-1-2,0-1-4,0 3-13,-4-4 16,-4 2 1,-3 0 22,0-1-26,-3 0 20,-4-1-33,0 0-2,-4-5 24,-1 0-2,-7-2-21,4-2 9,2-3-11,-2 0-23,9 0 21,-5 0 2,8-3 23,0-2-20,2-4-3,4 4 16,2-1-16,4 0-100,-1 3 49,3-2 12,0 1-103,3-1-30,7 2-110,2-4-140,8 3-34,-4-2-150</inkml:trace>
  <inkml:trace contextRef="#ctx0" brushRef="#br0" timeOffset="446201.5994">26463 11407 813,'0'0'756,"0"0"-607,0 0-136,0 0 13,0 0 26,0 0-10,0 0 75,21-102-10,-14 89-19,-3 2-30,2 2 7,-2 2-20,0 2-32,-2 2-13,0 1 1,-2 2 12,0 0-13,0 0-1,0 0-12,0 2-29,0 5-32,0 4 62,0 0 12,0 7 21,0-1-21,0 0 0,0 0 1,0-3-1,0-1 0,5-2 0,2-3 23,-1 1-23,0-5 0,2-1 29,3-2 0,2-1 1,0 0 2,1 0-30,2-1-2,0-6-23,4-6-12,-6 2-4,3-3-29,0 1-10,-2-2 23,-2 1-36,-4 2 26,-1-1 65,-4 4 28,0 2 15,-4 3-14,0 2 10,0 2 45,0 0 42,0 0-32,0 0-94,0 0-6,-2 3-52,-2 7 32,0 7 26,0 8 0,-2 6 13,3 3-11,1 0-1,2 0 1,0-7 21,0 4-23,0 0 0,5-1 13,1-2 2,0 1-14,0 0-1,2 0 0,4-2 0,-4-1-1,0-4 1,-1-2 0,-1-3 13,3-5-12,-3 5 0,-2 0-1,5 0 0,-5-1-1,0-1 0,-4-1 0,0-4 1,0-1 6,0-2-6,-4-3-19,-7 2-36,-1-3 12,-8 2-2,0-3-20,-10-2-25,-4 0 25,-7-2 29,1-8-3,6-2 36,11 3 3,5 1 55,8 1-26,0-3 107,-4-2 23,6 1 22,2 1-71,4 2 19,2-3-10,0 2-26,2 1-3,6-2-87,7-1-3,2 2-2,4-3 2,7 3 2,6-4-2,6 5-18,-4-1-7,-6 2-8,-13 4-8,-3-3-59,6 1-58,3-5-90,3 0-132,0-2-130,-10-1-501</inkml:trace>
  <inkml:trace contextRef="#ctx0" brushRef="#br0" timeOffset="446415.656">27072 11458 52,'0'0'1745,"0"0"-1586,0 0-159,0 0 0,0 0 75,0 0 58,0 0-29,132 0-1,-109 0-51,1 0-16,-8 0-36,6 0-22,-1 0-20,0 0-88,-4 0-116,-2 0-27,-6 0-127,-5 0-190,-2 0-153</inkml:trace>
  <inkml:trace contextRef="#ctx0" brushRef="#br0" timeOffset="446598.0286">27134 11364 1065,'0'0'1089,"0"0"-995,0 0-52,0 0 23,0 0 58,0 0 32,0 0-10,0 0-52,0 0-29,0 0-41,119-17-23,-89 17-26,-7 0-16,4 0-32,-2 0-74,-1 0-45,0 0-108,-6 0-125,4 0-156,-9 0-239</inkml:trace>
  <inkml:trace contextRef="#ctx0" brushRef="#br0" timeOffset="447130.6626">28049 11210 593,'0'0'701,"0"0"-525,0 0-82,0 0 1,0 0 31,0 0 40,0 0-14,0 0-22,0 0-39,0 0-20,0 0-32,-85-34-1,70 34-38,0 0-1,0 0 0,0 4 1,1 3 23,-2 0-4,2 3-18,1 3-1,-2 1-11,2 1 7,3 3 4,4-1-22,-3 2 6,4 2 16,5-2 2,0 2-2,0 0 0,0-2 1,9-1 2,2 2 26,2-5-28,1 2-1,4-5 0,0-2 40,4-1-4,3-5 5,1 0-8,-1-4 12,4 0 3,8 0-3,-5-4-13,-2-2-12,-8 0-1,-4-1 16,-2 0-12,4 0-10,-5 2-10,-5 0-2,-1 0-1,-5 3-55,-2 2-35,-2 0-38,0 0-53,0 0-101,-4 4-120,-5 7 2,-5-2 42,1 2-643</inkml:trace>
  <inkml:trace contextRef="#ctx0" brushRef="#br0" timeOffset="449090.2769">24705 12119 225,'0'0'460,"0"0"-14,0 0-289,0 0-34,0 0-2,0 0 38,0 0 20,0 0-62,0 0-20,6-28-13,-4 28-22,-2-2-7,2 0 3,-2 2 17,2 0 15,-2 0 4,0 0 9,0 0-7,0 0-22,2 0-22,1 0-27,-3 0-25,2 0 0,3 0 12,-1 0 1,4 4 3,0 2 3,3-1-3,2 3 0,-1 1-15,6 3 1,-3 0-2,1-1 19,4 5-19,-4-3 1,6 4-3,-3 1 3,2-1-1,0 1 0,3 1-9,-1 0 9,0 2 0,3 1 3,-3-3-3,1 1-15,1 2 15,-4-3 0,3 0-2,-3 0 2,2 1-1,-4 0 0,5-3-1,-3 2 2,0-1-1,2 0-1,1-2-14,0 1-3,-6-2-1,4-2-31,-6 1 51,1 0-3,1-3-20,-2 3 4,4-3 3,-6 0 0,2 1-27,-2 0 41,1-3-15,0 1 1,-4-3-7,1 1 20,1-3-20,-4 4 23,1-4 0,0 2 0,4 1 0,-4 0 0,1 1-13,-3 0 12,3-2 1,-3 1 0,1-3 1,-3 1 3,-2-3 11,0 1-14,3 0-1,-5 0 0,3-2 1,-3 1 11,-2-3-12,2 0-13,-2 0-7,0 2-5,0-2-11,0 0-6,0 0-13,2 0-3,-2 0-10,0 0-19,2 0-52,-2 0-72,4-2-39,-2-3-30,4-3-130,-2 1-294,-24 27 356</inkml:trace>
  <inkml:trace contextRef="#ctx0" brushRef="#br0" timeOffset="449954.0805">26187 12108 157,'0'0'101,"0"0"-20,0 0-12,0 0 97,0 0 33,0 0-88,0 0-10,0 0-7,0 0 27,0 0 6,6-28-13,-4 28-40,-2 0 14,0-2 36,0 2 32,0 0-7,0 0-35,0 0-24,0 0-6,0 0-3,0 0 3,0 0-3,0 0-7,0 0-57,0 0-17,0 0-26,0 2-23,-2 1-15,-2 5 64,0 1 45,-5 5-3,3 1-20,-5 0-22,2 4-6,1-2 6,0 3 0,0-2 1,-4 4-1,4-3-29,0 4 28,-1-2 1,-2 2-7,3-1-5,0 1 21,-1 1-12,1-3 5,-1 0-4,2-3-12,-1 2 14,0-1 0,2-2 2,-4 0 8,2 1-10,0 0-1,0-3 0,-1 2 0,0-3-1,-1 1-16,1-1 18,3 1 16,-5-1-16,3 1 0,-1-1-2,1-2-1,2 3-10,-3-2 13,0 0 0,3-2 0,-2 0 0,4 0-4,-3 0 4,-2-1 3,5-3-1,-2 3 20,2-5-22,-3 3 0,3 0 0,-2 0 16,-3-1 0,3 0-13,-1 1 7,-1-1-10,2 2-13,0 0 11,-4-1-14,4 1 15,2-1-3,0 2 4,-2-3 5,2-1-3,-1 0 12,0-3-12,3 3 24,0-3 3,2-2-13,-2-1 10,2 0 3,0 0 3,0 0-3,0 0-13,0 0-16,0 0-18,0 0-50,0 0-19,0 0-16,0 0-26,0 0-88,0 0-117,0 0-27,0 0-180,-4 0-202,8 0 534</inkml:trace>
  <inkml:trace contextRef="#ctx0" brushRef="#br0" timeOffset="451017.0795">25501 12968 212,'0'0'202,"0"0"59,0 0-46,0 0-55,0 0-20,0 0-23,0 0 4,0 0 44,0 0 21,0 0-27,2-10-42,-4 8-33,0 0-3,2 2 19,-2 0-2,2 0-8,0 0-25,0 0-23,0 0-26,0 0-14,0 0-2,0 0-2,0 0-11,0 0 11,0 0-1,0 0 0,0 0-10,0 0 0,0 0 4,4 0 9,2 6 45,0-2-6,4 0-23,-2 4-3,2-4-12,1-1-1,0 1-31,-1 0-44,-1 0 24,1-4 9,1 2 3,-2-1 16,-1-1-6,0 0 28,1 0-15,2 0 16,-5 0 2,2 0-2,-1 0-13,-1-3 10,-2 1-16,3 2-20,-5-2-3,0 2 6,-2 0 10,0-2 7,0 2 15,0 0 4,0-2 0,0 2-24,0-4-61,-4 1-48,-3-1 10,1-4 9,0 4 3,-3-6 53,3 5 3,0-3 16,-6-1 19,6-1 20,0 2 27,0-1-25,2 1 44,-2 1 32,0-2 10,2 2 29,2 1-26,0-1-7,0 1 1,0 2 41,2 3 39,0-2-74,0 2-40,0 1-15,0 0-4,0 0-32,0 0-26,0 4-3,6 1 29,3 4 39,0 1-10,3 4-28,1-1 12,2 0 0,-3 0-13,3 1 2,-2-2 1,-2-2 10,-1-2-9,1 1 5,-2-2-8,-5-1-2,2-2-23,-4-1 4,2-1 7,-2 0 0,0 0 0,0-2 10,-2 0-10,3 0 0,-3 0-19,2 0-16,1 0-1,1 0 23,0 0 23,2-2 2,2-4-1,3 1-47,2-3 1,-2 1 25,1-3 7,1 2 3,-2 1 12,-1-5-19,0 5 17,2-2 3,-2 1 26,-2-1 0,3 2 16,-2-1 10,-1 3-20,1-2-16,-3 5-14,0-3-2,-2 2-2,1 0-14,-3 3 13,-2 0-20,0 0 4,0 0 19,0 0 1,0 0 0,-7 3-1,-1 2-10,-2 5 10,-3 1 13,-4 4 3,-2 0-15,-3 3 2,4-3 11,-4-2-14,5-1 0,4-2 12,3-1-12,1-5-4,7 0 3,0-2 1,2-2 2,0 0 31,0 0-31,0 0 1,6 0 10,3-6 3,6-4-16,2-3 0,4-1 14,-2-1-10,1 0 21,-4-1 1,-1 3-10,0 0 0,-4 4 17,-3-2-32,-2 4 18,-2 3 4,-4 0-20,0 4 20,0 0-1,0 0 1,-2 0-23,-6 0-52,0 7-51,-5 1 6,-4 3 42,0 2-97,-3 2-169,2-1-135,2-3-290</inkml:trace>
  <inkml:trace contextRef="#ctx0" brushRef="#br0" timeOffset="453091.0238">24943 13092 365,'0'0'600,"0"0"-232,0 0-176,0 0 7,0 0 70,0 0-29,0 0-75,0 0-58,0 0-39,0 0-46,-13 8 36,7 30 13,-1 5-16,3 3-42,2-2-12,2-7-2,0-2-21,0-6 19,0 3 3,6-10-35,-4-2 31,3-7-8,-3-1-1,0-4 11,0 3 0,0-4-17,-2-1-10,0-4-14,0-2 43,0 0 58,0 0 3,0 0 4,0-6-65,-2-3-32,-7-5-120,-1-3 88,-1 0 41,1 1 23,-6-1-3,4 4-23,0 4 12,-4-1 12,2 5 2,3 3 0,-2 2 14,0 0-14,1 2-4,-1 5-31,2 4 3,-1 6-23,4 1 22,-2 1-2,4 1 9,2 2 25,4-1-58,0-3-12,0-2-16,8-1 48,6 0 13,0-6 23,10 2 6,3-4 20,9-5 4,2-2-24,0-2 27,-10-7-30,-7 0-20,5-3 19,-4 0-44,-4-1-30,8-8 1,-11 4-14,1-4-6,2-2-20,-8 0 19,2-2 66,-2-1-78,-6 6 107,-2-1 13,-2 6 23,0 1 77,0 6 34,-4 1-63,-2 3 79,-2 3-27,4-1-58,0 2-23,2 0-52,-2 0-3,0 7-55,0 5 4,2 0 50,-3 6-11,5-1-10,0 2 22,0 1-23,0 1-22,5-2 42,3 0 6,2 1-4,6-6 1,-2 0-20,3-3 7,2-2 13,2-2-45,1-7-11,-2 0-5,2 0 2,0-7-12,-1-6-8,-2-2-44,-2-10 15,-3-3 34,0-11 38,-6 2 35,-6-2-16,-2 3 16,0 1-57,0 2-1,-4 7-39,0 4-13,0 9 111,-4 2 121,2 2 84,0 1 39,0-2-35,0 7-60,3 1 7,1 0-26,2 2-67,0 0-63,0 4-65,0 4 65,-2 9 0,2 5 16,0 11-13,0 5 35,4 4-38,3-1-19,1-6 19,0-6 1,4 2-1,-6-8 0,0-6-1,-2-2 3,2-1-2,-2-1 1,5 1 1,-2-1-2,-3-4 0,0-3-1,-2-2-17,0-4-12,0 0 30,1 0 52,-3 0 7,2-4-1,-2-4-58,0-4-81,0-3-23,0 1 59,0-3 25,0-3 7,0 1-29,-2 0-23,2 2 7,0 0 58,0 2 22,0 4-18,0 4 70,0 1 40,0 4 9,0 0-29,0 2-39,4 0-55,0 0-16,4 0 16,3 4 16,0 2-16,1 1 1,6 4-3,-4-4-8,6 1-5,-4-1 14,4-1-30,-3-2-21,-3-3 49,4-1-65,-4 0 0,4 0 19,-6-4-16,3-7 7,-2 0-27,-3-5-29,-1 1 36,-3-2-45,-2 0-24,-2 1 27,-2 1 51,0 5 50,-2 1 19,-4 3 24,-2 2 171,-1 1-107,-2 3-26,3 0-20,-3 0-9,1 3 38,-3 7-3,2-1-3,3 5-29,2-1-3,0 4 12,-2 0-42,6 1 1,2 2-1,0-5 42,0 2-28,2 2 15,6-4-31,-2 0-1,0-4-1,2 1 1,3-4 0,0-2 13,-3-3-13,5 0 3,-3-3 13,3 0 40,2 0-53,-1-8-3,4-1-29,-2-6-23,4 2-33,-3-5-2,0 3-8,-2-2 27,-3 3-20,2-1 46,-8 4 39,0 4 3,-2 3 1,-4 2 28,0 2 13,0 0 37,0 0 15,0 2-36,0 6-19,0 1 88,0 3-27,0 3-51,0-2-10,0 5-26,0-3-12,0-2 18,0 2-19,0-4-2,2 1 2,4-2 0,4-3-1,-2-1 3,0-2 21,3-2 13,2-2 3,-1 0-39,1 0 0,4-6-26,-2-1-29,1-4 19,2-4-13,-4 0 1,4 0 6,-8 2 7,1 0 34,-3-1-1,-1 4 2,-3 5 13,-2-1 9,1 3 11,-3 3-4,0 0 13,0 0 29,0 0 17,0 0-7,0 0-26,0 0-55,0 0-10,0 3-45,0 5 55,0-2 10,0 3 12,0-1-4,0 4-18,2-3 0,2 0 0,2 2 3,0-1-6,2-1 19,6 3-10,-6-2-6,5-1-1,2 1 0,0-2-47,-1-4-127,6 3-127,-4-3-62,4-2-137,-6-2-557</inkml:trace>
  <inkml:trace contextRef="#ctx0" brushRef="#br0" timeOffset="453984.5124">26465 13418 655,'0'0'662,"0"0"-405,0 0-137,0 0-116,0 0 28,0 0 30,0 0-7,0 0 88,0 0-78,62-84 61,-52 74-113,3 0-13,0 4-2,-1 0-17,1 2 19,4 3 23,-4 1 32,1 0-29,0 0 0,-2 5-23,-1 2 23,-1 5 16,1 0-42,-5 1-1,1 0 1,-1 3 1,-4-1 0,0-1-1,0 0-31,-2-4 29,0 2 2,0-2-28,-4-1 27,-2-2-11,-3-1-40,3-2 10,-3-1 39,1-3 3,1 0-45,-1 0-24,2 0 31,2-7 36,2-1 1,0 1-70,2-3-33,0 3 104,0 0 94,0 2-22,0 0-71,4 3 15,0-1 46,2 3 2,2-3-34,3 3-11,2 0-6,-2 0 6,1 0-19,6 0 4,-6 3-4,2-3 0,2 0-12,-2 0 11,2 0 0,-4 0-38,3 0-10,-2-5-16,-2-4-22,-1-1-24,0-1 27,0-2-75,-6-3 74,0 3 56,-2-2 3,-2 3 22,0 0-9,0 5 7,0-1 6,-4 4 117,0 1-3,-4 1-23,4 2-3,2 0-30,-4 0-35,2 2-23,-4 5 19,1 3 49,-2 1 30,3 2-63,2 0-9,2 3-6,2-1 2,0 0-8,0-1-12,0-1 16,2 1 11,4-2-7,3-1-18,-3-2 25,3-1 13,-1-5-7,2 4 1,4-6-7,-4-1-27,3 0 1,2 0-3,0-6-16,1-5-13,2-2-22,0-3-30,2-1 32,-4-2-38,2 1-4,-3-4 7,-3 6-7,-1 1 81,-2 4 10,-3 1 45,-2 5-2,-2 1 12,0 2 39,-2 2 22,0 0 4,0 0-13,0 0-49,0 4-45,0 2-11,0 3 53,2 4-4,0 2-19,2 1-12,2 1-2,-2-1-17,-2-1-1,4-4 29,-2 1-26,4 0 20,1-3-22,2 0 31,-3-3-9,3-1-11,3-1 20,2-2-32,0-2-67,6 0-68,6-4-59,-5-3-152,4-4-128,-8 3-232</inkml:trace>
  <inkml:trace contextRef="#ctx0" brushRef="#br0" timeOffset="454969.0678">27765 13220 3,'0'0'682,"0"0"-112,0 0-420,0 0-108,0 0 52,0 0 79,0 0 67,0 0-81,0 0-49,0 0-29,-81 92-58,76-78 6,3 3-13,2-2-16,0-1 19,2-2-18,7 2 14,-1-5-15,3-1 2,1 0 43,4-5-16,-2 1 0,6-4-9,-4 0-7,6 0-3,-3-5-10,4-2-29,-4-6-22,3 0-17,-4-2-13,4-1-23,-7 1 23,-1 0 33,-1 0-11,-4 3 12,-3 5 47,-2 1 16,-2 2 45,0 4 50,-2 0 38,0 0-33,0 0-64,0 0-50,0 2-2,0 4-19,0 1 19,0 0 51,0 8-26,4-5-24,2 2-2,0 1 0,0 0 1,0-1-1,2-2-8,1 0 9,0-5 13,-1 1 3,1 0-12,-3-4 18,2 0 7,1-2-3,-2 0-13,-1 0-10,2 0-3,0-7-28,4-4-4,-2-2-46,0-2-5,-1-3-40,0 0-13,-7-1 19,-2-5-88,0 4-51,-2-4-44,-9 2 66,-4 5 61,1-1 173,-4 5 127,-1 3-23,2 2 46,2 4-29,1 1 25,0 1 7,6 2 26,2 0 2,4 0-51,0 0-62,2 2-55,0 1-11,0 4 21,0 1 25,0-1-22,4 3 7,2-1-4,4 0-3,4 2 6,-2-4-6,5 0 16,3-1-17,2-4 21,2-2-1,6 0-19,-3 0-26,1-8-20,0-1-35,-5-4-41,2-5-1,3-2-13,-5 0-26,1-6-20,-3-6 7,-2-6 16,-6 6-157,-5 5-65,-6 10 179,-2 6-127,0-1 303,-4 1 188,-4-1 112,-1 7-180,1-1-19,2 3 16,-4 1 62,4 2 10,0 0-30,0 5-62,-2 6-9,1 8-14,0 12 4,3 11-16,4 4-7,0 3-7,0-1-6,6-4-19,3 0 19,0-2-7,-1 2-9,0-4 3,4 3-3,-4-2 0,2-1-7,1-2 13,0 1-29,-5-4 13,0 2-12,1-4 8,-3-6-9,-2-8-3,-2-4 3,2-1 0,-2-1-3,0 2 0,2-4 13,-2-1 0,0-5 6,0 0-19,0-3 3,0-2 1,0 0-2,0 0 0,0 0 1,0 0-3,0-7-27,0-11-124,0-10-43,0-11 16,0-9-22,0-5-14,2-6-212,2 1-183,1 15-86</inkml:trace>
  <inkml:trace contextRef="#ctx0" brushRef="#br0" timeOffset="455647.8723">28567 13136 370,'0'0'1110,"0"0"-948,0 0-149,0 0 78,0 0 46,0 0-59,0 0 25,0 0-2,110 43-62,-101-26 29,-3-1-3,-2 4-52,-4-3-11,0-2 20,0 1-18,0-5-5,-2-4 1,-4-1 0,-1-2-36,-1-3 33,1-1 3,-1 0-23,0 0-16,4 0 39,-2 0 55,2-3-32,2-1-23,2-1-13,0 3-16,0-2-39,0 0 65,2 0 3,0 1 0,6 3-27,-2-2 23,2 0 4,2 2 13,6-3 20,-4 3 22,3 0-42,-2-2 22,0 2-9,-3-3-10,0-2 4,2-2 2,-4-2 17,0-4-26,1 1 6,0-5-19,-5 0-38,0 0-56,-2-1 49,0 3 45,0 2 3,0 1 27,1 3-30,1 1-3,-2 4 2,2-1-25,0 2 26,1 2 1,-1-2 22,3 3-4,-1 0-17,2 0 47,-2 9-48,3 0 21,-2 2 4,-1 3 10,0 1-17,-2 2-6,-2 2 10,0 0-22,0 0 12,1-1-13,-1-3 22,0-2-22,3 0 13,-3-4-10,0-6-3,0 1 1,0-2 12,0-2 10,2 0 9,3 0 13,3-4 4,5-3-49,0-7-39,7-1-42,-6-2-48,6-3 81,-4-1-52,2 2 51,-3 2-67,-3 0 96,0 4 20,-4 3 0,-4 2 13,0 2 32,-4 5 20,-2 1 45,0 0 0,0 0-16,0 0-17,0 0-42,0 5-22,0 5-13,-2 1 74,0 5-13,0 1-29,2 0 20,0 0-39,0-2-13,0 2 2,2-5-2,2 0 0,5-1 2,-2 0 11,-1-2-13,0-4 2,3 1-2,-1-4-90,3-2-135,2 0-111,3-13-144,-2 4-575</inkml:trace>
  <inkml:trace contextRef="#ctx0" brushRef="#br0" timeOffset="455815.3158">29193 12908 1383,'0'0'1736,"0"0"-1598,0 0-138,0 0-39,0 0 10,0 0-2,0 0-21,0 0-34,0 0-17,0 0-9,-7 6-4,10 7 74,3 5-165,-2 1-474,3-5-463</inkml:trace>
  <inkml:trace contextRef="#ctx0" brushRef="#br0" timeOffset="457065.7413">29331 13217 688,'0'0'1253,"0"0"-1207,0 0-46,0 0 0,0 0 22,0 0 50,0 0-7,0 0 67,0 0-35,0 0 17,41-53-18,-33 42-96,2 2-16,1 1-13,-2 2-9,-1 1 34,-2 3-9,1 0 12,-3 2 1,0 0-22,1 0-24,-3 2 37,0 3 9,2 3 42,-2 2-7,0-1-31,0 2 28,1 2-19,1-2-12,-2 0 0,2-2-1,0-1 0,0-1 1,3-2-1,-3-1 3,3-4 39,-1 3-10,2-3 7,0 0 10,6 0-17,-2 0-19,1-5-13,4-2-49,0-6-2,0 2-17,0-4-3,3 1 13,-6-3-42,3 2-69,-4-2 72,-1 3-10,-3 3 107,-5 2 35,0 3 56,-2 3 20,-2 3-21,0 0 14,0 0-20,0 0 0,0 0-43,-2 0-41,-4 9-4,0 0 4,-1 2 65,-1 5-23,2 1-40,-3 0-1,4-2-1,1 2-23,2-1 11,2-3 12,0 1-1,0-1 1,0-2 10,2-3 2,2-1-11,3 0 37,2-4 4,-3-1-17,5 0 11,1-2-35,3 0-1,0-4 0,5-3-3,-4-3-23,1-2-13,2-1 13,-4-3-12,2 1 25,0-2-13,-2 3 24,-2-1-40,-3-2 42,1 8-16,-4-1 16,-3 5 24,-2 3-2,0-1-19,-2 3 23,0 0 19,0 0 10,0 0-16,0 0-39,0 0-13,-2 5-52,-2 0-11,-1 5 76,-2 2 29,3 2-26,-2 1-3,4-3-3,0 2-29,2-2 29,0-2-20,0 0 23,2 0-13,2-3 13,2-1 39,1-2-10,2 0 13,-1-1-20,3-3 6,1 0-27,3 0 24,0 0-25,5-7 0,-2-3-2,2-1-16,1 0 16,-2-3-29,2 1-17,-2-1 0,-2-1-7,-3 3 42,0-1-64,-4 4 75,-4 3 2,-1 0 7,-3 4 19,-2 2 12,0 0 24,0 0-1,0 0 0,0 0-38,0 0-23,0 2-61,0 4 2,0 2 59,-2 1 25,2 2 1,0 4-23,0-3-1,0 2-3,0-1 1,0 1-1,4-3-1,3-1 2,-1-3 1,-2 1 18,3-5-16,-1-1 58,0 1-19,2-3 9,2 0-51,0-5-2,2-3 0,0-6-24,-2-8-58,0-6 23,-3-5 7,-5 0-82,-2 7 46,0 8 51,-2 6 39,-3-4 50,-3 3 38,0-2-56,-1 1-19,-2 3-11,1 3 69,0 3 22,3-1 1,-2 2-37,5 2 1,2-1-42,2 3-16,0 0-6,0 0-39,0 0-26,0 0-9,2 0 9,6 7 71,6 1 23,0-1-7,12 0-16,8 3 0,8 0-13,5 0-13,0-3 10,-7-1 15,-10-3 1,-7 1 0,-6-2 2,-2 2 21,2 1 2,-2 0 11,1-1-36,-4 1-4,-4 3-12,-4-2 16,-4 3 13,0 2 68,0 1-4,-8 2 13,-6 1-4,0 0-9,-1 2-36,-2-1-6,4-3-12,3 1-7,-1-5-3,4-1-1,1-3-12,2-1 13,2-1-13,2-2-3,-2-1-64,2 0-51,0 0-55,0 0-62,8 0-46,5 0-286,0-4-161</inkml:trace>
  <inkml:trace contextRef="#ctx0" brushRef="#br0" timeOffset="457272.7919">30970 13230 1064,'0'0'1722,"0"0"-1593,0 0-78,0 0 68,0 0 41,0 0 63,0 0 11,0 0-23,0 0-25,0 0-8,9 2-35,-9-2-44,0 0-61,0 0-38,0 0-31,0 0-6,0 0-10,0 0-27,0 0-38,0 0-41,0 0-61,0 0-117,0 2-276,0 1-695,0-1-89,0-9 1133</inkml:trace>
  <inkml:trace contextRef="#ctx0" brushRef="#br0" timeOffset="460485.4688">26515 14570 1032,'0'0'355,"0"0"-355,0 0-101,0 0 79,0 0 22,22-97 52,-9 73 23,0 0 68,-3 2-7,3 3-25,-1 1-27,2 3-28,-4 4 25,0 1-52,2 3-6,-4 2 3,0 2-4,1 1-5,-3 2 2,-2 0-3,3 0-16,-3 7 1,-2 6 48,2-1-26,-1 4 9,-1-1-32,-2 4 26,0 0-7,0-3-19,0-3 2,0-4 8,0-1-8,0-4 11,0-4 10,0 2 19,0-2 16,0 0-6,0 0 0,0-8-52,2-3-39,0-3-97,4-2 36,0-2 19,3-2 39,0 2-4,3-1 11,1 2-21,2 1-12,-3 7 29,4-1 20,-6 4-14,1 5-2,-1 1 35,-1 0 19,-3 4 62,1 5-9,-3 4 25,0 4-39,0 1-6,-2 0-36,0 4-16,-2-3 2,0-2-6,0-4 4,0 1-16,0-7 16,0-1 0,0-4-27,0 0 11,0-2-13,0 0-20,0 0 30,0-6-11,4-3-151,6-6-132,-2 1 144,6-3-108,4 0 69,-1-1 29,1 3 68,4 0 85,0 3 26,-6 2 88,3 5 16,-4 3 26,-4 0 69,-3 2 13,-2 0 55,-1 2-62,-3 7-23,0 3-43,-2 0-13,0 3-64,0 0-4,0 3-25,0-5-32,-2 2 1,0-3-4,0-1-9,2-1-60,0-4-101,0-1-127,4-3-45,5-2-112,-1 0-274</inkml:trace>
  <inkml:trace contextRef="#ctx0" brushRef="#br0" timeOffset="460754.9867">27439 14219 726,'0'0'1162,"0"0"-1162,0 0-95,0 0 95,0 0 16,0 0 59,0 0 68,0 0 38,0 0-6,0 0-33,-47-32-61,39 36-65,0 5-14,0 3 11,-4 2 7,6 3-20,0-1-17,2 2 17,2-3 26,0 0-25,2-2 25,0 0-26,4-1-6,4 0 3,2-3 3,4 1-54,0-2-40,10-2-16,3-3-126,11-3-79,-2 0-111,-6 0-209,-11-3-179</inkml:trace>
  <inkml:trace contextRef="#ctx0" brushRef="#br0" timeOffset="461280.5213">27789 14193 378,'0'0'1065,"0"0"-963,0 0-100,0 0 9,0 0 41,0 0 130,0 0-10,0 0 13,0 0-1,0 0-67,-58-52-30,46 52-64,0 8-23,-1 3 1,-4 2 23,2 5-11,3 0-3,-2 2-10,4-1 0,4 0 0,4-2-39,2 0 39,0-3 0,0-1 13,4-1-10,6-2-6,2-3 0,0-2 2,5-1-1,0-2 2,4-2-1,1 0 1,4-6-26,0-3-16,0-4-32,1-4-7,-5-2 3,4-8 42,-4-7-15,2-7 21,-7-1-5,-2 0-14,-9 3-25,-4 6 35,-2 0-52,0 7-13,0 4 104,0 9 32,-4 2 108,-3-1 35,1 0-55,0 3 3,-1 1-29,3 5-52,2 1 35,0 2-22,0 0-45,2 0-10,-2 7 0,-2 7 6,-1 7 23,1 9 13,4 8-26,0 3 26,2 1-10,7-5-28,-3-8-2,2-3 14,1-4-15,-3-7 18,3-1 10,-3 1 13,5 0-23,1 1 13,0-3-16,-2-2 26,-2-3-10,3-2-13,0-3-3,-7 2-16,2-5 0,0 3-32,1-3-42,1 0-19,1 0-42,2 0-23,1-3-52,4-5-133,0-3-102,-4-1-219</inkml:trace>
  <inkml:trace contextRef="#ctx0" brushRef="#br0" timeOffset="461546.7282">28416 13931 218,'0'0'1141,"0"0"-822,0 0-212,0 0 4,0 0-1,0 0 33,0 0-4,0 0 10,0 0-17,0 0-38,-76 109-7,61-68-7,2 3-51,6-7-7,5-6-21,0-5 1,2-6-1,0-7 18,0 0 1,4 1 12,5 3 3,0 0-22,1-4-13,5 1 0,2-4-26,0-3-64,5-2-35,3-5-62,11 0-91,6-7-137,-4-10-246,-10 2-561</inkml:trace>
  <inkml:trace contextRef="#ctx0" brushRef="#br0" timeOffset="461964.0241">28717 14066 359,'0'0'2174,"0"0"-2055,0 0-119,0 0-26,0 0-3,0 0 29,0 0 4,0 0-4,0 0 45,0 0 51,0 0-31,-17-36-65,7 36-84,-3 3-32,0 4 68,-3 0 9,0 3 39,4 1 26,-1 0-7,0 1-19,5 2-3,-1 1-20,5-1 4,2-1-4,2-2 10,0-1 11,0 0-11,8-1 10,1-3-13,1-1 0,4-1-10,0-2-3,6-2-13,-4 0 3,6 0-74,-6-2-14,3-5-29,-3-1 33,-2 1 12,-4-2 49,0 2 62,-6 3 33,0 0 35,-2 2 53,-2 2 54,0 0 7,0 0-27,0 0-52,0 0-44,0 2-43,0 6 0,-4-1 84,2 2-16,2 4-20,-2 0-38,2 0-26,0 1-2,0-3-11,0-1 13,0-1-10,4 0 7,0 2-10,4-4-26,1-1-80,4 2-71,-3-5-134,5-1-92,5-2-114,-8 0-512</inkml:trace>
  <inkml:trace contextRef="#ctx0" brushRef="#br0" timeOffset="462935.3642">29189 14280 297,'0'0'782,"0"0"-407,0 0-200,0 0-6,0 0 85,0 0 11,0 0-74,0 0 6,0 0-23,0 0-30,42 60-29,-38-45-51,0 2-64,1-1 13,-3-1-13,-2-1-2,0-1 0,0 0 1,0-4-22,0-1-41,0-2-45,-2-2-12,-3-4-69,1 0 25,-2 0-13,0 0-146,-1-2-108,1-4-235</inkml:trace>
  <inkml:trace contextRef="#ctx0" brushRef="#br0" timeOffset="463555.7177">29603 13866 1169,'0'0'401,"0"0"-262,0 0 60,0 0 21,0 0-35,0 0-27,0 0 30,0 0-18,0 0-96,0 0-74,8 9 32,-10 32 109,-2 4-41,-3 5-48,3-4-50,2-10-3,0-2 3,0-9-4,2-4-9,0-7 10,0-3-2,0 0 2,0 1-2,0-2-1,0-4 3,0-4-11,0-2-8,2 0 17,2 0 3,5-5 0,2-5-18,3-6-62,6-4-26,-2 2 71,2-1-7,-4 2 40,1 3-49,1 2 12,-4 5 26,2 3-22,-4 3 6,-2 1 16,1 0 13,0 3 39,-3 5 28,1 3 10,-1 3-16,-1 3-29,-1 0-19,-2 4 3,1-2-16,-3 0 0,-2-1 0,0-3 0,0-3-13,0-3 13,-7-1 0,1-1-28,-5-3 28,-2-2 10,-1-1 0,-4-1-10,2 0-23,-4-1-28,4-5 32,1-1 6,0 0 10,2-1-71,5 1 0,-3 0-13,4-1 9,5-1-93,0 1-75,2 0-1,0-3-12,6 1-77,6-3-146,-4 2-281</inkml:trace>
  <inkml:trace contextRef="#ctx0" brushRef="#br0" timeOffset="463831.0028">29970 13799 1304,'0'0'309,"0"0"-153,0 0 45,0 0-61,87 117-36,-66-79-23,-4-2 32,-4-5 0,-3 3-10,-3-1-9,-2-1-14,-3-1-41,-2-2-37,0-7-1,0-3 1,0-3-2,0-5 13,-5 2-10,-2 3 20,-1-1-10,2-2-13,-3-2 0,5-1-109,0-6-19,2-1 2,0 0-39,2-3-78,0 0-91,2-6 18,4-1-368</inkml:trace>
  <inkml:trace contextRef="#ctx0" brushRef="#br0" timeOffset="463967.0829">30372 14204 741,'0'0'1500,"0"0"-1303,0 0-171,0 0 0,0 0-25,0 0 1,0 0-2,0 0 3,0 0-1,114 0-2,-103 0-14,1 0-92,4 0-189,-4 0-121,0 0-209,-3-4-417</inkml:trace>
  <inkml:trace contextRef="#ctx0" brushRef="#br0" timeOffset="464155.0781">30398 14021 1618,'0'0'773,"0"0"-667,0 0-104,0 0 2,0 0 92,0 0 69,0 0-78,0 0-65,0 0-20,0 0 8,79-5-10,-57 5-39,-2 0-35,4 0-109,2 0-66,-3 2-130,1 1-70,-2-3-85,-6 2-271</inkml:trace>
  <inkml:trace contextRef="#ctx0" brushRef="#br0" timeOffset="464797.3335">30885 13970 34,'0'0'215,"0"0"95,0 0-40,0 0-3,0 0-3,0 0-20,0 0 20,0 0-57,0 0-67,0 0-53,13-16-25,-11 16 6,2-2 3,-2 0-13,2-2-13,2 2 10,4-3 12,-4-1-21,4-1-27,-1-2 45,4 0 10,-5 1-23,1-1 10,-1-2 13,0 2-23,1-2-9,-2 2-14,-1 1-15,-2 2 16,-2 1-26,0 3 39,-2-1 2,0 3-15,0 0-28,0 0-1,0 0-35,0 0-19,0 7-45,0 4 70,-2 8 29,-2 10 35,-2 7-35,2 2 0,-1 0-2,5-7 1,-2-6-20,2-7 20,0 0 0,0-5-15,0 2 12,0 1-5,0 3-4,0-4 13,0-2-1,0 1-1,2-4 3,-2-3-2,3-1-11,-3 0 12,0-4 0,0-1-3,0-1-71,0 0-22,-3 0 29,-8 0 9,1 0-42,-3 0 3,-2 0 17,2 0 25,3-1 55,2-1 37,3 2 5,0-2 26,5 2 32,0 0 45,0 0-4,0 0-29,0 0-42,0 0-3,0 0-16,3 0-16,2 0 4,1 0 8,4 0 1,3 0-1,2 0-15,4-3-19,0 2-1,-2 0-12,2-2 1,-2 1 12,0 0-11,0-1-2,-2 1-15,2-1-45,-6 0-67,1 1-22,4-2-40,-6 2-32,2-1-50,1 1-208,2-3-148,-4 4-571</inkml:trace>
  <inkml:trace contextRef="#ctx0" brushRef="#br0" timeOffset="465198.2216">31650 14143 200,'0'0'1054,"0"0"-664,0 0-237,0 0-20,0 0 59,0 0 54,0 0-1,0 0-22,0 0-15,0 0-12,0 0-37,0 2-45,0-2-35,0 0-15,0 0-10,0 0-10,0 0-3,0 0 0,0 0 3,0 0-7,0 0-5,0 0-4,0 0-6,0 0 0,0 0 6,0 0 4,0 0 3,0 0-1,0 0 3,0 0 4,0 0-10,0 0-3,0 0-25,0 0-3,0 0-12,0 0-10,0 0-12,0 0-41,0 0-67,0 0-75,0 0-80,-5 2-252,-2 0-697,-11-2-88,48-4 972</inkml:trace>
  <inkml:trace contextRef="#ctx0" brushRef="#br0" timeOffset="482823.0724">6048 13534 303,'0'0'388,"0"0"91,0-2-231,0 0-69,0-3-26,0 2-1,0 1 30,0-1-26,0-2-40,0 3-16,0 0-22,0-1-23,0 1-7,0 0 13,0 0 7,0 0 0,0 1 2,0 1-18,0-3-20,0 3-10,0-2-9,0 1-10,-2-1-2,0 0-1,-3-3-31,-1 3-4,2-5-32,-5 3 15,1-2-25,-2 3 32,0-1 22,0 2 7,-2 2-61,-2 0 3,2 0-1,-3 8 27,0 2 9,2-2 10,1 4 29,-1 4-13,4-1-7,1 0-25,2 4 6,2 1 17,4-1-11,0-2 7,0 2-3,6-4 6,4 0 23,3-4-39,2 1 33,2-4 5,2-4 1,2 0-49,1-4-6,0 0-36,4-6 46,0-5 6,-1-5-13,3-5-4,-2-8 4,-1-8-3,-6 2-13,-6-2-46,-7 8 6,-6 0 4,0 5 29,0 3-19,0 6-4,0 5 98,-4-3 52,0 1 88,-3 1-13,3 1-29,-2 5 13,1 0 6,1 5-13,2-3 19,2 3-51,-2 0-72,2 0-78,-2 0-13,-1 5-23,-1 6 67,-4 6 47,2 9 49,-3 9 3,2 3 4,5-3-56,2-3 0,0-11 15,0-2-15,4-3-9,4-3-10,0 2 22,4 0-3,1 3 16,4-3 7,2-4 6,1-2-3,-2-4 13,2-3 13,-2-2-51,2 0-1,-3 0-13,-1-7 12,2-2-25,-4-2-10,0 2 1,-4-5 2,0-1 7,-3-2-13,2 0-42,-5 0 55,-2 1 26,0 3 2,0 1 17,-2 2 20,0 5-19,0 1 38,0 4 89,0 0 57,0 0-77,-2 0-53,0 0-74,2 5-35,-2 5 35,2 4 26,0 3 16,0 2-26,0 0 0,2 2-16,6-3 1,1 2 25,1-3-24,3-1 14,2-3 4,-1-1-7,4-3-10,1-1-3,0-3-78,0-3-61,3-2-173,-2-2-13,0-6-163</inkml:trace>
  <inkml:trace contextRef="#ctx0" brushRef="#br0" timeOffset="483005.567">6513 13276 661,'0'0'1033,"0"0"-1033,0 0-179,0 0-22,0 0 171,0 0 17,0 0 0,0 0-88,0 0-104,0 0-23,49 82-238</inkml:trace>
  <inkml:trace contextRef="#ctx0" brushRef="#br0" timeOffset="483489.5044">6793 13563 1038,'0'0'641,"0"0"-527,0 0-101,0 0 0,0 0 78,0 0-24,0 0-67,0 0-20,0 0 4,0 0 0,0 0-4,44-84-9,-32 79-6,-4 3 35,0 2 3,-2 0 52,4 0-13,-4 4-32,0 4-10,0 4-3,0 0 3,-1 5 0,-1-1 29,0 1-6,1 1-5,-3-5-18,0-2 0,0-2 4,0-1-4,0-1-3,0-5 1,3 1-1,-3-1 3,2 0-1,0-2-19,0 0-38,5 0-27,0 0 24,3-7 5,0-3-9,6-2-36,-1-1-51,2 0 18,-2-2 30,-2 3 35,-2 0 69,-3 5 2,-4 0 24,0 2 32,0 3 46,-4 2 27,-2 0-4,0 0 12,0 0 14,0 4-46,2 4-13,0 1 17,0 3 5,2 1-2,0 3-56,0 1-20,0-2 11,1-1-37,-3-1-12,5-2 0,-1-3 0,0-1 0,1 0 0,1-7-50,0 3-79,5-3-130,-2 0-89,-1-8-71,-2-1-321</inkml:trace>
  <inkml:trace contextRef="#ctx0" brushRef="#br0" timeOffset="483650.4021">7154 13329 2152,'0'0'113,"0"0"-113,0 0-304,0 0 15,0 0 145,0 0 142,0 0-30,0 0-157,0 0-202,121 41-232</inkml:trace>
  <inkml:trace contextRef="#ctx0" brushRef="#br0" timeOffset="484497.1047">7549 13418 391,'0'0'1008,"0"0"-887,0 0-82,0 0-10,0 0 56,0 0 22,0 0-42,0 0 84,0 0-39,0 0-9,0 0-49,-83-51-52,71 56-33,1 3 33,0 2 39,0 4 10,3 3-48,2 2-1,2 2-14,2 2 14,2-4-20,0 0 1,2-2 17,6-4-18,2 1 20,3-2 7,4-3-6,-2-3-1,5-2 0,-2-3-52,4-1 13,-1-1 17,0-7 5,2-3-41,1-4-26,-6-1-20,2-4 6,-3 0 11,-4-1 12,-5-1 49,1 2-30,-5 1 21,-4 1 22,0 3 13,0 6 65,0-2 0,0 9-20,-2-5 27,-2 7 74,2 0-13,-1 0-16,1 0-85,0 0-32,0 7-16,-2 2 16,-3 4 35,3 2-34,4 3 4,0-1-5,0 0-16,0 0 13,0 0 2,6-2 1,3-1 10,0-2-6,1 1 25,0-6-13,4 2 0,0-4-13,-1-2 9,2-1-12,-3-2-48,3 0-11,0 0 11,2-2 22,1-5-26,-2-1 3,2-3 10,-4 0-29,-1-1-7,-2-2 14,-3 3 18,-2 0 24,-4-1 7,1 4 12,-3 1 32,0 3 7,0 2-9,0 0 35,0 2 78,-3 0-14,1 0-18,0 0-57,0 0-54,0 2-30,-2 6 1,0-1 13,-1 4 14,1 0 2,-1 2 1,3-2 17,2 2-18,0-1-26,0 0 26,0-3 13,0 2-13,5-2 23,-1 0-21,5-1 18,-3-3-19,0 1 2,3-2 26,-3-2-15,2-2-14,4 0-26,-2 0-42,2 0 23,6-5 9,-2-4-38,6-4-14,1-3 20,-1 1-23,-2 0-20,2-1 36,-5 3 53,-2 4 18,-5 2 4,1 1 2,-7 4 37,0 0 61,1 2 17,-5 0-3,0 0 22,0 4-35,0 2-46,0 5-10,2 0 52,-2 5-16,2-3-32,-2 3-20,2-6-7,0 2-22,1 0 10,1-5-10,0-2-2,-2 2-1,2-6-23,0 1-71,-2-2-94,2 0-130,4-2-76,-4-6-114</inkml:trace>
  <inkml:trace contextRef="#ctx0" brushRef="#br0" timeOffset="484666.1748">8031 13293 2058,'0'0'991,"0"0"-978,0 0-13,0 0-36,0 0 34,0 0-1,0 0-97,0 0-67,0 0-97,0 0 53,40 11-213,-23-6-139,6 2-707</inkml:trace>
  <inkml:trace contextRef="#ctx0" brushRef="#br0" timeOffset="485246.9978">9107 13377 303,'0'0'1034,"0"0"-851,0 0-73,0 0 56,0 0 55,0 0 12,0 0-68,0 0-52,38-111 0,-34 96-45,1 1-13,-1 2-29,1 5-1,-5 1 30,2 4 29,-2 2-4,0 0-10,0 0-28,0 0-42,0 4-37,0 7-37,0 5 67,-5 14 7,3 11 52,-2 2-11,4-2-9,0-7-32,0-9 1,0-6-1,0-5 0,2-1 0,2-2-2,1 2 1,1 1-23,-2-4-24,0-3-52,3-3-12,-3 0-39,0-4-66,3 0-161,-1 0-93,-2-6-102</inkml:trace>
  <inkml:trace contextRef="#ctx0" brushRef="#br0" timeOffset="485481.4872">9367 13297 772,'0'0'1393,"0"0"-1393,0 0-19,0 0 19,0 0 26,0 0 122,0 0-57,0 0-20,0 0-6,-30 99-23,30-84-20,0-1-20,4-1 0,4-1 10,-2-3 14,6 0 3,-2-3-6,2-1-23,4-3-3,0 1-46,4-3-28,1 0-59,2 0-77,0-5-92,1-3-85,-3-4-128,-4 0-287</inkml:trace>
  <inkml:trace contextRef="#ctx0" brushRef="#br0" timeOffset="485682.8265">9512 13309 1480,'0'0'487,"0"0"-461,0 0 49,0 0 51,0 0 98,0 0-24,-8 116-97,10-95-10,4 1-19,6 1-19,-2 0-42,5 0-12,0 0-1,-3-3-1,1-3-31,2-2-7,-4-3-45,1-3-41,-2-3-66,6-1-97,1-3-215,0-2-96,-4 0-439</inkml:trace>
  <inkml:trace contextRef="#ctx0" brushRef="#br0" timeOffset="485848.2895">9941 13545 2206,'0'0'191,"0"0"-178,0 0-13,0 0 184,0 0 19,0 0-94,0 0-67,111 2-39,-90-2-3,1-2-12,-2 0-101,0-2-125,-6-1-102,0 1-140,-10-4-24,0 3-194</inkml:trace>
  <inkml:trace contextRef="#ctx0" brushRef="#br0" timeOffset="486015.1991">9893 13421 1038,'0'0'1108,"0"0"-917,0 0-140,0 0-12,0 0 116,0 0 19,0 0-42,0 0-10,0 0-51,0 0-36,0 0-35,97-17-41,-67 17-71,-4 0-84,-7 0-85,4 0-107,-2 3-190,1 1-158,-8 0-48</inkml:trace>
  <inkml:trace contextRef="#ctx0" brushRef="#br0" timeOffset="486597.5019">10288 13474 55,'0'0'1062,"0"0"-779,0 0-263,0 0-4,0 0 43,0 0 123,0 0 32,0 0-84,55-104-42,-47 82 38,3 5-58,-2 0-19,1 1 9,-4 5 26,2 4-13,0-2-10,-4 6-6,0 3-55,-2 0 0,0 0-35,2 3 6,0 6 29,1 4 19,1 3-3,-2 4-15,1 3 12,-1 0 3,-4-2-15,0-2-1,2-1 1,-2-7 2,0 0 9,0-4-12,0-3 0,0-2-22,2-2-7,0 0 27,0 0-1,0-6-27,5-5-57,-1-7-84,2 0-10,6-1 103,-4-2 26,2 1-3,2 6 9,-2-1 24,-1 5 2,4 2 20,-5 4 22,-1 4 75,-3 0 30,0 0-46,1 4 3,-3 5-26,1 7 0,-1-1-32,0 4-3,-2 1 25,0-2-28,-2 2 5,2-3-5,-2-4-20,0-2 21,0-1-20,2-2 2,-2-4-1,0-1-2,0-3 2,0 0 17,2 0-6,0 0-13,0-1-61,6-10-7,-2-2-136,2-6-68,0 0 120,3-4 41,2 5 43,-3-2-91,3 3 51,0 1 89,-2 6 19,-3 3 31,-2 4 37,-2-2 95,-2 5 48,4 0 29,-4 5-45,2 5-66,0 0-19,0 6-23,-2 1-13,2 3-26,-2-3-32,0 0-13,0 0 9,0-4-9,3 0-3,2-1-15,-1-2-82,2-3-119,5-3-163,4-4-137,-4 0-198</inkml:trace>
  <inkml:trace contextRef="#ctx0" brushRef="#br0" timeOffset="486833.909">11099 13278 1467,'0'0'1029,"0"0"-1029,0 0-58,0 0 58,0 0 116,0 0 36,0 0-59,0 0 10,0 0 6,0 0-106,-91 0-3,84 9-51,0 2 0,3 5 32,2 1 15,0 0-18,2 0 3,0 2-4,4-2 0,7 0-67,4 1-26,-1-3-3,8-2-72,1-1-85,9-2-65,6-6-20,2-4-137,-10 0-246</inkml:trace>
  <inkml:trace contextRef="#ctx0" brushRef="#br0" timeOffset="487300.8099">11366 13268 1144,'0'0'586,"0"0"-488,0 0-85,0 0 149,0 0 52,0 0-78,0 0-29,0 0 2,0 0-44,0 0-65,0 0-7,-100 58 7,96-41 2,2-1-1,2 0-1,0-4 0,2 1-3,4-2 0,2-1 2,6-3-2,0-2-23,-1 0-3,6-5 10,-2 0-14,5-2-9,0-8-38,4-5-60,0-6-57,-3-6 12,3-7-59,-12-4 159,0 1-38,-10 3 35,-2 4 23,-2-1-108,0 5 29,0 8 144,0 3 84,-4 4 76,0-3 42,-4 0-10,4 3 71,-2 4-32,4 1 31,-2 3-52,2 2-65,0 1-19,0 0-75,0 0-51,-1 6-67,-3 10 67,-3 9 61,5 13 13,2-1-33,2 4-21,0-5 15,2-5 3,4-1-25,5-4 6,0 1-15,-3-3-1,0-7 0,0-3-1,0-2 21,0 0-23,0 1 0,3 0-21,2-2-27,0-2-35,-1-4-55,6-2-65,-2-3-55,8 0-255,-10 0-189</inkml:trace>
  <inkml:trace contextRef="#ctx0" brushRef="#br0" timeOffset="487581.3547">11994 13126 722,'0'0'1230,"0"0"-1191,0 0 26,0 0 19,0 0 75,0 0 12,0 0-51,0 0-4,-76 106-10,65-67 3,7-4-32,4 0-44,0-4-5,0-9-8,2-1 40,0-3-40,4-5-17,4 3 19,-2 3-3,2-1-19,1-3 0,4-2 0,-4-3-2,-1-4-33,5 0-19,0-4-42,1-2-59,6 0-57,-1-10-111,7-6-290,-7-2-509</inkml:trace>
  <inkml:trace contextRef="#ctx0" brushRef="#br0" timeOffset="488167.044">12211 13123 1527,'0'0'494,"0"0"-475,0 0-18,0 0 46,0 0 122,0 0-30,0 0-19,0 0-30,0 0-3,0 0-6,-21 111-56,27-92 1,3-4-13,-1-3-7,1-3-5,-1-1 12,3-5-12,-2 1-1,-1-4-21,0 0 19,2 0 0,4 0 1,-2-2 1,-1-3 1,2-1 0,-3-2-1,-1 3-2,-3-2-11,0 2-29,1-1 30,-5 4 12,0-2 0,-2 4-1,0-1-15,0 1 0,0 0 13,0 0 3,0 0 2,0 0 11,0 0-12,0 0-1,0 0-4,0 0 3,0 0 1,0 0 2,0 0 2,0 0 9,0 0-10,0 0 13,0 0 0,0 0-14,0 0 0,3 0 0,-3 0-1,2 0 2,-2-2-3,2 2-12,0-2-14,0 0-22,0 0 9,0 0 7,0-2 16,0-1 13,-2-2-23,0 2-7,0-5 33,0 3 0,0-2-8,0 1 8,0 1 29,0 5-13,-2-1 20,0 1 12,0 2 7,0 0-30,0 0-21,0 0-4,0 2-20,0 8 20,-3 5 26,3 4 51,0 2-32,2 2-22,0 0-7,0-2-15,0 0 1,0-2 11,6-4-13,1 2 10,-1-3-10,0-4-28,0-1-78,4-1-78,-2-3-23,0-3-175,-2-2-203,3 0-388</inkml:trace>
  <inkml:trace contextRef="#ctx0" brushRef="#br0" timeOffset="488548.5531">12591 13179 1742,'0'0'341,"0"0"-322,0 0 27,0 0 99,0 0 88,0 0-49,0 0-71,0 0 6,0 0-17,115-22-28,-103 29-52,1 0-22,-2 1-12,-3 1-17,-4 0 6,3 1 7,-7 0 4,0 0 9,0 2-14,0 2 15,-7-3 1,-3 3-28,-1-3 0,-4 0-3,3-2 7,-3 1 9,2 0 14,0-2-15,5-1 17,0-1-1,1-2 1,2 1-16,1-1 3,4-2-16,0 3-12,0-3 24,0 3 17,0 1 55,9-2 10,0 3 12,1-3-13,2 2 3,4-3-6,1-1-4,0 2-25,4-4-9,-2 2-1,2-2-22,1 0-51,-4 0-83,4 0-88,-3 0-71,3 0-218,-8 0-256</inkml:trace>
  <inkml:trace contextRef="#ctx0" brushRef="#br0" timeOffset="488718.0752">13054 13455 1941,'0'0'172,"0"0"-143,0 0 85,0 0-1,0 0 13,0 0-23,2 101-28,-2-86 12,0-6-42,0 4-29,0-4-16,0-2 0,2 0-31,0-4-130,2-3-69,-2 0-71,3-2-40,1-6-39,5-12-872</inkml:trace>
  <inkml:trace contextRef="#ctx0" brushRef="#br0" timeOffset="489064.4542">13296 13125 1865,'0'0'545,"0"0"-545,0 0-162,0 0 146,0 0 16,0 0 117,0 0-40,0 0-22,0 0 3,0 0-55,91 5-3,-71-5-42,-4 3-51,-1-3-8,0 0 8,-7 0 18,-1 0 7,-1 3 13,-4 1 3,0 0 29,0 2-8,-2 3 31,0 3 117,0 3 6,0 2-10,0 2-25,0 2-11,0 0-22,-2-2 13,2 2-29,0-1 3,0-1 9,0-3-9,0 2-16,0-3-8,0 0-18,0-4 0,0 1-3,0-2 1,0-3-1,0-1-88,0 0-109,0-4-46,0-2-85,-2 0-7,-6 0-49,4-6-379</inkml:trace>
  <inkml:trace contextRef="#ctx0" brushRef="#br0" timeOffset="489218.3497">13357 13329 1026,'0'0'1316,"0"0"-1248,0 0-68,0 0 0,0 0 107,0 0 93,0 0-62,0 0-70,0 0-24,0 0-44,102 14-11,-76-11-12,-3 1-67,3 0-116,-3-3-88,0 2-134,-1-3-125,-7 0-232</inkml:trace>
  <inkml:trace contextRef="#ctx0" brushRef="#br0" timeOffset="489539.1642">13716 13309 684,'0'0'1086,"0"0"-1086,0 0-84,0 0 84,0 0 65,0 0 168,0 0-145,0 0-13,0 0 35,0 0-52,0 0-45,-2 63 0,2-48-13,0-1 1,4 0-1,3-4 23,1-2-23,1 1 39,1-4-20,3-1 10,2-2-28,1-2 1,4 0-2,-3-7-14,2-6-5,-2 1 6,0-5-45,-2 0 25,-7 0-54,-2-3 12,-4 4 23,-2-1-29,0 2 52,-6 0-13,-4 4 26,-2 1 32,-8 2-16,3 4 19,-6 1 27,2 3-1,-3 0-25,5 0-20,0 0-26,4 3-3,2 1 3,3 2-20,3-2-97,1-1-71,4 2-53,0-3-143,2-2-298</inkml:trace>
  <inkml:trace contextRef="#ctx0" brushRef="#br0" timeOffset="489890.0322">14028 13077 1456,'0'0'494,"0"0"-407,0 0 79,0 0 38,107 126 15,-89-88-45,-2-1-35,-8-6-24,0 4 7,-1-2-27,-1 3-18,1-3-13,-5-3-26,-2-1-10,0-7 4,0-4 0,0-5-1,0 0 20,-4-1-16,-1 3 6,-1 3 0,-1-5 6,3 1 7,-2-5-13,0-3-10,2-1-6,2-3 0,-2 3-6,2-5-3,2 0-13,0 0 10,0 0-13,0 0-2,0 0-26,0 0-22,0 0-25,0 0-13,0 2-13,0 3-39,0 1 35,6 3-79,-4 3-130,2-1-218,-2-1-544,-16-65-244</inkml:trace>
  <inkml:trace contextRef="#ctx0" brushRef="#br0" timeOffset="493403.8638">8698 14572 404,'0'0'1103,"0"0"-820,0 0-163,0 0 39,0 0 13,0 0 25,0 0-42,0 0-55,36-18-36,-20 14-28,4 4-36,1 0 0,2 0-16,-4 0 0,1 5-4,-4 3 7,2-1-19,-6 0 13,-1 0 17,-5-1-24,1 0-3,-5-1-23,0 1-22,-2-2 16,0 1 13,0-1-3,-6 2 47,-5 1 1,0-4-29,1 1-20,-4 0 4,8-3 19,-2 1 7,4-2 17,0 0-2,4 0 4,0 0 4,0 0-3,0 0-1,0 0-26,0 0-26,4 3-29,2-2 81,0 1 39,8 2 22,-2 1 1,0 1-36,2 2-10,0 3 20,-1 1-14,2 1-2,-2 2-17,-1 1 8,2-1-9,-6-2 12,-2 3-12,-2-5-2,0 3 16,-4-1-14,0-1 18,0-1 15,-2-1 40,-4-1-1,-4 1-22,-4-3-7,4-1 3,-3-4-6,-2 2-7,3-2 4,-1-2-13,0 0-7,4-2-17,-1-4 50,4 0-17,0-1-14,-2-5-21,4 5-29,2-3-19,0 1-35,2 2-49,0-1-10,6-1-62,8 2-159,2 1-24,4-1-108,-3 0-323</inkml:trace>
  <inkml:trace contextRef="#ctx0" brushRef="#br0" timeOffset="493651.0217">9328 14577 871,'0'0'1543,"0"0"-1520,0 0-23,0 0-3,0 0 3,0 0 193,0 0-25,0 0-59,0 0 0,0 0-54,91 114-23,-69-93-29,1 0-1,-2-2 2,0-3 15,-3-4-18,-4 1-1,-3-4-18,2-2-37,-5-1-44,-2-2-84,1-2 5,-3-2-28,-2 0-174,2 0-58,-2-9-44,-2 1-326</inkml:trace>
  <inkml:trace contextRef="#ctx0" brushRef="#br0" timeOffset="493853.3287">9544 14550 1611,'0'0'998,"0"0"-998,0 0-142,0 0 136,0 0 6,0 0 187,0 0-90,0 0-27,0 0-18,-84 100-33,67-79-19,0-2-2,0-1 1,-1-1-15,8-3-7,-2-1-35,0-1-45,4-5-97,4 2-46,0-1-192,4-3-46,0-3-266</inkml:trace>
  <inkml:trace contextRef="#ctx0" brushRef="#br0" timeOffset="494090.0111">10028 14703 137,'0'0'1494,"0"0"-1292,0 0-157,0 0 82,117-24 103,-85 17-32,-8 6-89,-7-2-70,-5 1-3,8 2-36,-2 0 0,4 0-36,-5 0-22,-2 0-39,-3 0-39,-5 0-65,-3 0-55,-2 2-92,-2-2-79,0 0-110,-4 0 16</inkml:trace>
  <inkml:trace contextRef="#ctx0" brushRef="#br0" timeOffset="494298.1374">10163 14577 1711,'0'0'448,"0"0"-448,0 0 6,0 0-6,0 0 204,0 0-17,0 0-48,0 0-36,0 0-61,0 0-40,10 109 0,-6-90-1,2 1-2,-1-4-13,-1 1-8,0-4-23,3 2-49,-3-3-80,2-2 9,1-1-169,-1-2-62,0-6-99,0 0-196</inkml:trace>
  <inkml:trace contextRef="#ctx0" brushRef="#br0" timeOffset="494781.6548">10725 14514 1242,'0'0'1050,"0"0"-1050,0 0 0,0 0 42,0 0 133,0 0-30,106-21-64,-91 19-46,-2 2-12,-5 0-23,0 0-3,-4 0-39,-1 0-26,-3 0-35,0 0 25,0 0 27,-9 2-53,-3 2 27,-5 1-53,-4 1-10,-9 1-61,5 2-7,-3-1 75,0-3 103,9 1 21,-2-3 9,4 1 22,1 1 4,6-1 30,6-2-20,0 0 22,4 2-13,0-1-44,0 4 0,0-1 83,8 3 56,2-1-10,6 1-39,-2 0-30,6 3 14,-1-2-4,2 1-16,-2 2-29,5 2-10,-3-3-3,0 2 13,-2-1-8,-2 1-17,-2-1-2,-7-1-10,1-1-14,-2-1 21,-5-1 4,-2-1 0,0-1 13,0 0 29,-12 1 32,0-1-3,-7 1-29,-2-6-42,2 3-34,-1-5-40,2 0-23,-2 0-3,8 0-20,-1 0 13,2-6-49,7-1-84,2 2-46,2-1-294</inkml:trace>
  <inkml:trace contextRef="#ctx0" brushRef="#br0" timeOffset="495456.8829">11218 14684 1115,'0'0'300,"0"0"-242,0 0-57,0 0 19,0 0 58,48-97 107,-32 77 4,-4 3-56,0 0-49,-3 5-16,4 0 6,-7 9-61,1-1 10,-5 2 26,0 2 25,-2 0 7,0 0-52,0 8-16,0 5 12,0 3 40,0 5 3,0 1-23,0-1-42,0 1 16,0-3-19,2-4 0,4 0 0,0 0-1,6-5-12,-2 0 11,0-5-1,6 0-13,0-5-62,-1 0 8,2 0-11,0-10 29,3-2-19,-4-1-23,2-5-9,-4 4 28,-1-6 26,-2 3-9,-3 2 45,0 0-40,-3 2 53,-3 6 16,0 3 52,-2 3 59,0-2 12,0 3-16,0 0-39,0 0-84,0 3-3,0 2 3,2 9 26,0 3 58,4 9-20,3 9-19,0 3-3,1 2-16,-2-2 19,6 0-16,-4-3-26,-2 0-3,1-1 0,2 0-2,-5-2-10,2 5 11,-1-2-11,-3-3 12,0-2-1,-4-2 1,0-2 11,0-3-11,0-6 0,0-4 0,-4 0 0,0-1 13,-3 2-13,-3-1 22,-3-1 4,-2-1-26,-1-5-24,-4 0-43,-1-2-10,-2-4-10,-1 0 51,3-4 36,-3-8 35,6-4-16,-2-6 3,6-9-22,3-8 42,5-2-42,6 3 58,0 3 35,12 5-70,-1 3 6,2 8 32,-2 6 0,3 1 6,2-1-19,4-1-16,4 2-32,1-3-26,1 8-16,0 1-15,-2 2-17,2 3-115,-5-1-95,3 0-256,-8 2-432</inkml:trace>
  <inkml:trace contextRef="#ctx0" brushRef="#br0" timeOffset="495656.7115">12151 14749 1106,'0'0'1399,"0"0"-1380,0 0 7,0 0 22,0 0 110,0 0-26,111 0-77,-91 0-36,0 0-19,0 0-29,-1 0-74,-5 0-132,-1 0-146,-4 0-230,-3 0-148</inkml:trace>
  <inkml:trace contextRef="#ctx0" brushRef="#br0" timeOffset="495847.5083">12135 14615 342,'0'0'2288,"0"0"-2076,0 0-164,0 0 7,0 0 115,0 0 50,0 0-89,0 0-90,0 0-39,0 0-2,106-14-32,-69 14-12,0 0-52,-9 0-76,-9 0-81,-6 0-118,1 3-276,0-2-371</inkml:trace>
  <inkml:trace contextRef="#ctx0" brushRef="#br0" timeOffset="496188.5268">12742 14539 453,'0'0'1046,"0"0"-968,0 0-77,0 0 61,0 0 185,0 0 81,52-102-76,-44 90-29,-4 5-4,-2 1-46,-2 4-13,0 0-36,0 2-35,0 0-32,0 0-57,0 6-35,0 10 35,0 14 38,0 14 16,0 2-13,0 0-18,0-6-1,0-8 3,0-1-3,0-5 13,2-2-16,0-7 6,-2-4 0,2-1 0,0 1-9,0-2-13,0 3 16,0-4-6,-2-5-13,2-1 3,-2 0-1,0-4 1,0 0-3,0 0 0,0 0-50,0 0-54,0 0-45,0 0-44,0 0-79,0 0-216,0 0-659,-8 0-340</inkml:trace>
  <inkml:trace contextRef="#ctx0" brushRef="#br0" timeOffset="500885.8415">3831 15729 1181,'0'0'709,"0"0"-550,0 0-133,0 0-3,0 0 32,0 0 46,0 0-8,4-5-28,2 5-23,-4 0-16,4 0-25,-2 0-1,2 0 0,0 0 23,3 0-1,0 0-10,-1 5-12,3 0 0,-1 2-12,1 0 11,0 1 0,-1-1-1,-2 3 1,2-1-15,-4-1 0,0 0-33,-2 1-25,-2 0 9,-2-1-9,0 1-43,0-1-6,-6 2-66,-4 0 33,-6-1 59,0 0-60,-2-2 27,1-2 46,1 1 54,0-2 30,4-2 33,2 0-1,2-2 50,6 0 58,2 0 29,0 0-10,0 0-26,0 0-38,4-2-30,4 0-53,0-4-12,4 2 0,1 0 30,4-2 15,0 4-22,-2 2-7,0 0-3,-3 0 6,4 0-15,-4 5-4,1 2 2,0 5 24,2 1-23,-5 1 10,3 1-13,-4-2-32,-1-1 20,-4-1 12,0 1 1,-4-5 2,0 3 20,0-3 6,0 0-29,-4 0-7,-4-4 7,-1 4 42,-2-2 0,-1-1-25,-1 0 5,1 0 14,-2-4 3,2 1 16,2-1-20,-2 0 33,6 0 3,2 0 3,0 0-3,4 0-17,-2-1 11,2-1-24,0 2-15,0 0-26,0-2-30,2 0-53,2 0-53,0-2-54,4 2-49,4-4-40,0 2-58,3 1-171,-4 1-569,-77 32 935</inkml:trace>
  <inkml:trace contextRef="#ctx0" brushRef="#br0" timeOffset="501224.704">4432 15971 241,'0'0'1699,"0"0"-1316,0 0-206,0 0-51,0 0 39,0 0 76,0 0-37,0 0-51,0 0-22,0 0-8,-8 0-19,8 0-41,0 0-38,0 0-25,0 0-3,0 0 2,0 0 0,0-1-11,0 1-20,0 0-21,2-2-42,2-3-54,0 2-42,7-1-55,4-1-143,1-3-210,0 2-177,-84 40-512</inkml:trace>
  <inkml:trace contextRef="#ctx0" brushRef="#br0" timeOffset="501723.9095">5025 15473 427,'0'0'1168,"0"0"-973,0 0-124,0 0 7,0 0 65,0 0 61,0 0-36,0 0-74,0 0-30,0 0-22,-115 124-19,102-81-10,5 0 0,4-2-10,4-7 32,0 2-19,0-2 33,0-1-30,6-3-3,2-7 13,-1-4-16,-1-3 25,3-5 4,-1 2 3,3 1-16,1 1 0,0-4-10,0 0 7,-4-4-14,0-1 0,2-2-12,-6-1-25,0-3-14,-2 2-54,2-2 3,-2 0-38,2 0-21,1-5-87,1-4-146,0-2-180,1 2-674</inkml:trace>
  <inkml:trace contextRef="#ctx0" brushRef="#br0" timeOffset="502282.2001">5228 15658 1239,'0'0'576,"0"0"-401,0 0-101,0 0 17,0 0 84,0 0-29,0 0-86,0 0-60,0 0-13,0 0 12,71-15-12,-53 15 10,4 0-23,-6 0 26,4 6 10,-3-1-7,-2 3-6,-2 1-10,-3 0-13,-4 2 24,3 2-47,-7-2-9,-2 3 42,0 1 16,-2-1 0,-9 1-20,-1 2 1,-3 0 16,-2 0-26,0-1-30,-3-1-9,4 0 29,1-1 10,2-1 26,5-2-13,3 1 16,3-2 22,2 0 43,0-3 45,5 2-3,5-2-13,5 1 13,4-1 44,7 1-28,8-6-33,4 3-7,3-3-16,-10-2-15,-8 0 8,-8 0 8,-4 0-11,2 0-25,-3-2 0,-2 0-31,-2 2 24,0-3-12,-6 3 3,2 0 3,-2 0 6,0 0-21,0 0-4,0 0-48,0 0-32,0 0-35,0 0-48,0 0-71,0 0-111,0 0-319,0 0-511</inkml:trace>
  <inkml:trace contextRef="#ctx0" brushRef="#br0" timeOffset="505097.6061">2426 15897 5,'0'0'245,"0"0"-36,0 0 55,0 0 36,0 0-118,0 0-52,0 0-32,0 0-20,0 0 7,-10-2 9,10 2 16,0 0 20,0 0 3,0 0 4,0 0-11,0 0 13,0 0 0,0 0 3,0 0 9,0 0-20,0 0-31,0 0-33,0 0-16,0 0-19,2-1-7,-2-2-25,4 3-17,0-4-31,6-4-9,4-3 19,4-6 12,8-10-41,4-7-20,-3 0-9,-3 2 12,-8 1-16,-4 9 52,-4 5-26,-4 6-7,0 5 62,-2-1 19,-2 4 42,0 3 32,0 0-10,0 0 36,0 3-22,0 0-27,0 1-51,-4 6-22,-2 5 22,0 11 29,-6 11 15,4 3-21,2-1-23,2-10 0,2-5-12,0-7 12,2-5 0,0-3-14,0 1 11,0 1 0,0-2-26,0 0-10,0-2-3,0-3-25,0 2-20,2-5-36,2 1-58,2 0-114,0 0-81,6-2-100,-4 0-133</inkml:trace>
  <inkml:trace contextRef="#ctx0" brushRef="#br0" timeOffset="505315.4857">3021 15933 1322,'0'0'1106,"0"0"-1041,0 0-49,0 0 42,0 0 58,0 0-32,0 0-52,118 7 0,-96-7-21,-1 0-11,-2 0-48,-2 0-68,0-6-81,-4 2-110,-3-6-109,-3-2-95,-5 3-131</inkml:trace>
  <inkml:trace contextRef="#ctx0" brushRef="#br0" timeOffset="505481.565">3071 15731 635,'0'0'2051,"0"0"-1736,0 0-190,0 0-90,0 0 67,0 0-6,0 0-7,0 0-29,0 0-16,0 0-28,0 0-16,52-4-11,-19 4-8,7 0-10,1 0-63,-3 4-77,-8-1-113,-4 0-210,-10-3-493,0 0-307</inkml:trace>
  <inkml:trace contextRef="#ctx0" brushRef="#br0" timeOffset="506553.8113">5549 15594 673,'0'0'655,"0"0"-571,0 0-41,0 0 51,0 0 69,0 0-11,115 31 30,-88-13-29,6 10-14,5 9-36,-1-1-54,-3 4-14,-4-8-23,-8 0-11,-4-3 17,-5-3-18,-2-2 49,-2 0-49,-5-7 2,-2-2 30,-2 0-31,0 2 24,0 6-9,-4 4-16,-5-2 0,-4-2 0,3-3-26,-3 0-38,-4-1 12,4-1-6,1-5-10,-2-2-32,8 0-75,-2-4-111,4-2-35,4-1-132,0-2-316</inkml:trace>
  <inkml:trace contextRef="#ctx0" brushRef="#br0" timeOffset="506783.6991">6296 16104 980,'0'0'687,"0"0"-498,0 0-102,0 0 30,0 0 87,0 0-77,0 0-59,113-35-39,-92 31 13,-2-2-13,0 5-29,1-1 0,-2 0-20,0 0-38,-4 0-39,-1 0-117,-2 0-97,-3-3-53,-3 2-95,-3-3-138</inkml:trace>
  <inkml:trace contextRef="#ctx0" brushRef="#br0" timeOffset="507005.6203">6422 15848 676,'0'0'1606,"0"0"-1467,0 0-139,0 0-159,0 0 159,0 0 152,0 0 39,0 0-36,0 0-69,12 103-40,-3-83-30,-3 6-16,3-4-12,-3-3 11,0 2 1,-2-2-3,0-3-46,4-1-57,-4-5-33,0 2-41,2-3-112,2-4-107,-1 1-24,4-4-229,3-2 0</inkml:trace>
  <inkml:trace contextRef="#ctx0" brushRef="#br0" timeOffset="507238.3592">6978 15719 1535,'0'0'1086,"0"0"-1086,0 0-94,0 0 23,0 0 71,0 0 75,0 0-62,0 0 6,0 0-19,0 0 0,108-13-42,-101 13-81,-5 0-136,0 0-88,-2 0 2,0 0 65,-4 0-59,-7 0-16,0 0-118</inkml:trace>
  <inkml:trace contextRef="#ctx0" brushRef="#br0" timeOffset="507503.7573">6978 15719 290,'-64'14'799,"64"-13"-477,0 2-162,0-3-53,0 4 17,0-1-14,0 3 39,4 2-25,5 1-31,-1 2 17,3 5-26,4-1-42,0 0 4,-1 1-43,2 1 0,-4 0-2,1 0-1,-2 0-13,-3 2 12,1-1 2,-5-1-1,0-1 0,-2-1 20,-2-2-17,0-2 32,0 1-6,-2-3 26,-4-1-16,-1-2-26,-1 0-13,-3-3-36,5-1-22,-5-2 26,3 0-7,0 0 1,-2-4-21,2 1 18,4-5-14,0 1 19,4-2-87,0-2-162,0 0 5,8-2 13,-2 2-378,14-7-109</inkml:trace>
  <inkml:trace contextRef="#ctx0" brushRef="#br0" timeOffset="507870.0378">7515 15597 343,'0'0'1054,"0"0"-634,0 0-105,0 0-76,0 0-16,0 0 19,0 0-59,0 0-39,0 0-64,0 0-45,-19 6-35,9 11 1,-8 10 33,-1 9 20,-2 5-22,6-2-13,5 0-6,1-8-12,6 2-1,3-2-1,0-1 1,0-3-13,5-2 14,6-6-1,-5-5 19,5-1-18,-1 0-1,7 3-2,-2-1-1,3-2-26,-4-3 28,0-2-40,2-4-1,-2-1 7,-3-1-19,2 0-13,-4-2-3,-1 0-27,0 0-31,-4 0-62,6 0-68,-4-6-189,2 1-99,-2-3-275</inkml:trace>
  <inkml:trace contextRef="#ctx0" brushRef="#br0" timeOffset="508051.3698">7752 15998 29,'0'0'1973,"0"0"-1626,0 0-267,0 0-18,0 0 106,0 0 76,0 0-87,0 0-80,111 0-16,-89 0-58,-4-1-3,4 1-61,-5-2-80,-1 2-61,2 0-111,-6 0-263,-4-2-189</inkml:trace>
  <inkml:trace contextRef="#ctx0" brushRef="#br0" timeOffset="508337.095">8177 15784 1499,'0'0'523,"0"0"-283,0 0-84,0 0 44,0 0 54,0 0-61,0 0-69,0 0-50,0 0-58,0 0-16,5-9-64,-8 21 61,3 5 3,0 3 86,0 4-57,0-2-10,0 3 0,0-2-16,0-1 10,0-4-13,0 2 1,0-5 0,0-2-1,0 0 1,3-3-1,-1-1 0,-2-3-19,2-2-16,-2 0-67,0-4-29,0 2-65,0 0-52,0-2-78,0 0-199,0 0-25,0 0-226</inkml:trace>
  <inkml:trace contextRef="#ctx0" brushRef="#br0" timeOffset="508731.6209">8282 15557 316,'0'0'1270,"0"0"-935,0 0-245,0 0-64,0 0 114,0 0 61,0 0-24,0 0-28,0 0 8,0 0-60,0 0-17,107 131-48,-83-90 7,-5-5-23,0-1-4,-4-2 17,0 2-10,-4 2 10,-3-5-3,-2 1 9,-2-1-13,-4-2 0,0 1-9,0-2 19,0-2-31,-6-8 15,2-6 19,-2 1-13,0-2 0,-6 2 10,4 0 6,0-5 7,-1 2-1,3-4-3,2-4 6,-1 2-2,3-4 2,0 1 10,2 0 5,0-2 1,0 2-6,0-2-9,0 0-11,0 0-6,0 0-12,0 0-19,0 0-13,0 0-18,0 0-57,0 0-63,0 0-50,0 0-85,0 0-209,0 0-501,0 2-181,0-4 442</inkml:trace>
  <inkml:trace contextRef="#ctx0" brushRef="#br0" timeOffset="509735.9506">9319 15986 411,'0'0'1615,"0"0"-1350,0 0-145,0 0-26,0 0 25,0 0 39,0 0-4,0 0-48,0 0-26,0 0 0,56 5-9,-33-1-52,7-1-5,-3 1-14,-4-2-3,3 0-13,-4 2-38,-6-2-58,-3-1-48,0 1-88,-7-2-65,-1 0-212,-5 0-90,0-3-454</inkml:trace>
  <inkml:trace contextRef="#ctx0" brushRef="#br0" timeOffset="509913.9542">9359 15890 1971,'0'0'596,"0"0"-482,0 0-112,0 0 9,0 0 137,0 0 48,0 0-46,0 0-57,122-6-26,-84 6-61,-4 0-6,-4 0-19,-11 3-54,-6 0-90,-3-2-62,2 3-116,2-2-262,-6 0-528</inkml:trace>
  <inkml:trace contextRef="#ctx0" brushRef="#br0" timeOffset="511898.6815">10319 15663 1081,'0'0'599,"0"0"-388,0 0-94,0 0 10,0 0 44,0 0 33,0 0-42,0 0-53,0 0-41,24-7-43,-14 7-5,6 0-18,0 0-2,2 0 13,-4 0-13,1 0 0,0 4-16,-5 4 13,-1-1 1,-3 1 1,-2 2-12,1 1 11,-5 0-20,0 1 21,0 2-25,-11 1-10,-2-2-21,-4 2-27,0-1 6,-3-3-25,-2-1 22,3-3 0,0 0-6,2-2-62,2 1-17,6-5 52,3-1 80,4 0 34,0 0 49,2 0-4,0 0-45,2 0-14,4 0 12,5-1-16,6-2 4,0 2 14,2-1 46,2 2 6,1 0 35,-4 0-12,2 2 19,-3 3-23,-3 1-3,4 4 4,-6-1-14,1 2-13,0 3-16,-1-1-13,-3 4-16,2 1-15,-5-1 15,-4 1 15,0-1-14,-2 0 14,0 0 2,0-5-17,-4 3 22,-2-2-21,-7-4 64,2 5-14,-3-4 4,-4-1-13,0-1-16,-4-3 0,5 2-14,-4-5 8,4-2-20,-3 0-2,6 0-8,1 0 10,0-5 12,7-1-12,-2 0 0,3 1-16,3-2-17,0-2-15,2 1-39,0-1-100,0 1-17,9 3-94,1-1-134,7-1-131,-4 3-416</inkml:trace>
  <inkml:trace contextRef="#ctx0" brushRef="#br0" timeOffset="512296.9389">10948 15603 650,'0'0'759,"0"0"-479,0 0-218,0 0-27,0 0 95,0 0 94,0 0-30,0 0-45,0 0-7,0 0-29,-41 46-29,29-17-33,-1 10 10,0 2-29,5-1-6,4-2-10,4-6-14,0-1 27,0 0-16,6-9-11,0-3 15,0-4-15,4-3 15,0 2-1,2 1-15,4 2-1,0-3 3,-1-3-3,4-2 0,-2 0-52,3-6 11,-2 1-27,2-3-28,-1-1-46,0 0-45,0 0-94,-5-5-144,2-3-37,-8 3-147,2-7-138</inkml:trace>
  <inkml:trace contextRef="#ctx0" brushRef="#br0" timeOffset="512798.7619">11262 15713 173,'0'0'1388,"0"0"-1173,0 0-131,0 0-6,0 0 19,0 0 85,0 0-36,0 0-30,0 0-32,0 0-16,111-13-65,-95 17-3,2 1-13,-6 3-23,-4 2-5,-3-3 39,-3 3-43,-2 2 32,0 1 13,-2-2 0,-9 3 0,-1 1-23,-8-1-6,6-1 26,-6 2 1,4-1 1,1 0 0,0-2-17,4 0 16,3 1-2,2-4 1,4 0-23,2 0 10,0-3 16,0-1 2,6 1 40,2 0-19,5-2 9,4-3 13,2 1-41,2 0 28,0-2-31,3 0-1,-3 0-13,0 0 13,-6 0 0,2 0 3,-6-4-3,-5 4-22,-2-3 0,0 1 21,0-1-11,-2 0-46,-2 1-62,0-2-90,0-1-105,0-1-46,0 0-300,0 1-84</inkml:trace>
  <inkml:trace contextRef="#ctx0" brushRef="#br0" timeOffset="513113.9739">11704 15616 942,'0'0'759,"0"0"-671,0 0-33,0 0-52,0 0 250,0 0-39,0 0-72,0 0-16,0 0-26,76 128-26,-61-80-9,2-2-17,-4-5-22,-5-8-5,1-5-20,-3-10-2,-4-1 17,0-4-19,1 3 3,-3 4-2,0-3-11,0 0 13,0-2 16,0-1-14,-5-3 17,-1-2-15,-1-3 24,3 0-28,-2-3-25,1-1-39,-1 0-59,0-2-60,2 0-66,0 0-134,-1 0-75,5 0-53,0-4-285</inkml:trace>
  <inkml:trace contextRef="#ctx0" brushRef="#br0" timeOffset="513335.7629">12322 15940 2177,'0'0'301,"0"0"-201,0 0 52,0 0 82,112-24-13,-93 22-112,0 0-52,5 2-12,-4-1-26,2 1-19,-3 0-15,-2 0-17,-6 0-28,-3 0-17,-4 0-44,1 0-43,-3 1-42,-2-1-55,0 0-205,0 0-61,-2 0-203,-11-9-26</inkml:trace>
  <inkml:trace contextRef="#ctx0" brushRef="#br0" timeOffset="513540.8488">12429 15770 1862,'0'0'260,"0"0"-186,0 0-38,0 0 155,0 0 6,0 109-13,3-74-56,1-4-41,3-5-10,-3-9-45,0-3-30,0 1-1,3 0-1,-3 3-1,2-5-1,-2-1-50,3-2-41,-3-3-61,3-4-62,1 0-91,2-3-202,-1 0-86,12-13-599</inkml:trace>
  <inkml:trace contextRef="#ctx0" brushRef="#br0" timeOffset="513771.0629">12948 15750 1418,'0'0'1037,"0"0"-1001,0 0-23,0 0-13,0 0 177,108-35-9,-82 29-66,-1 1-25,3-1-25,-10 3-49,4-1-3,-5 4-32,-2-3-42,-7 3-35,-4 0 3,-4 0-7,0 0-55,0 0-68,-6 0-111,-9 3 54,-2 3 43,-7 1-141,4 1-140</inkml:trace>
  <inkml:trace contextRef="#ctx0" brushRef="#br0" timeOffset="514056.4238">12948 15750 392,'-9'20'525,"5"-17"-199,2 1-176,-2-1-43,2 1-9,2 2-36,0-1 9,0 2 49,0 0 59,4 0-69,2 1-29,2 4-45,3-3-7,0 1 0,2 0-26,-3 4 52,5-2-35,-2 2-17,-1 1 16,2-1 1,-2 3 13,-2 0-33,-1-2 0,0 0 14,-5-1-14,-2-1 0,-2 0 1,0 1 11,0-3-11,0-1 11,-6-3 43,-3 0 0,0 0 3,-1-1-10,-2-2-29,-4-3 4,4 1-20,-1 0-2,-2-2-1,5 0-45,1 0-19,0-4 41,3 3 4,2-3-59,2-1-25,2 2-56,0-2-171,0-4-96,6 4-339,9-9 7</inkml:trace>
  <inkml:trace contextRef="#ctx0" brushRef="#br0" timeOffset="514448.1563">13623 15607 1132,'0'0'1160,"0"0"-1160,0 0 26,0 0-26,0 0 152,0 0 45,0 0-29,0 0-33,0 0-23,-87 108-3,77-86-46,0 2-11,2-1-27,4 2-6,0-1 16,2 2 0,2-1 6,0-3-15,0 4-13,0-4-10,6 2-1,4-5 11,4-1-10,-2-1 13,3 1-16,2-3 0,-2-2-4,4 1-27,-4-6-1,1 1-32,0-5 13,-4-1-28,3 0-62,-2-3-67,-1 0-75,1-6-128,0-2-245,-2 1-621</inkml:trace>
  <inkml:trace contextRef="#ctx0" brushRef="#br0" timeOffset="514638.2025">13856 15979 2418,'0'0'367,"0"0"-367,0 0 23,0 0 86,0 0 109,0 0-93,0 0-102,0 0-23,0 0-19,119-9-29,-102 9-89,-2 0-117,0 0-91,-5 1-245,4-1-77,-6 0-493</inkml:trace>
  <inkml:trace contextRef="#ctx0" brushRef="#br0" timeOffset="514898.3836">14238 15780 1489,'0'0'1004,"0"0"-927,0 0-48,0 0 97,0 0 151,0 0-5,0 0-107,0 0-79,0 0-39,0 0-47,0 0-22,7-13-41,-5 24 63,0 6 35,0 3-10,1 1-3,-1 0-6,-2 1-16,2-2 0,0-3-1,-2-1 0,2 1-1,0-6 1,-2 0 0,0-1-1,2-3-17,-2 0-51,2-5-73,-2-1-1,2-1-45,0 0-48,2 0-57,4-12-133,-4-3-628</inkml:trace>
  <inkml:trace contextRef="#ctx0" brushRef="#br0" timeOffset="515185.4828">14366 15579 2075,'0'0'124,"0"0"-124,0 0 0,0 0 71,0 0 97,0 0-84,0 0-45,0 0 54,0 0 4,127 100-42,-108-58 3,1 0-4,-10-3 1,-4-5 41,-4 2-16,-2-3-10,0-1-19,-2-1-9,-2-2-1,-4-1-22,2-3 10,-1-6 6,0-3-6,3-3-17,-2 2 7,0 0-16,-3 2 12,3-1-12,-1-5-2,1 1-1,2-2-42,2-5-63,-1 1-64,3-5-87,0 4-56,0-5-137,0 0-224,7 0-141,10-12 116</inkml:trace>
  <inkml:trace contextRef="#ctx0" brushRef="#br0" timeOffset="515519.9532">15030 15895 13,'0'0'1957,"0"0"-1577,0 0-232,0 0-22,0 0 90,0 0 105,0 0-104,0 0-96,0 0-23,0 0-10,100-21-12,-77 17-26,3 2-9,0-1-15,-1 3 14,1-3-2,-6 3-10,0 0-27,-6 0-1,2-1-2,-8 1-10,0 0-13,-6 0-35,3 0-41,-5-2-16,0 2-12,0-2-59,0 2-106,0-4-204,-7-1-326,1-2-483</inkml:trace>
  <inkml:trace contextRef="#ctx0" brushRef="#br0" timeOffset="515840.3845">15196 15704 1045,'0'0'1274,"0"0"-1274,0 0 0,0 0 104,0 0 119,2 112-4,0-73-17,1-3-14,-1-2-51,-2-10-47,2-5-24,-2-6-31,0 3 3,2-1-10,-2 4-2,0 2 5,2-4-5,-2 1 2,0-5-6,0-4 6,2-2-15,-2-1 3,0-4-1,0 0-12,0-2 15,0 0 1,0 0 10,0 0-1,0 0-3,0 0 0,0 0-6,2 0-17,-2 0-2,0 0-16,0 0-3,0 0-12,0 0-63,0 2-83,0 3-79,0 0-57,-10 1-188,1-2-862,26-26 111</inkml:trace>
  <inkml:trace contextRef="#ctx0" brushRef="#br0" timeOffset="517065.4381">15879 15947 859,'0'0'1513,"0"0"-1354,0 0-159,0 0 0,0 0 19,0 0 62,0 0-34,0 0-47,0 0-42,0 0 7,48-7-33,-42 4-97,2 3-42,-4 0-14,2 0 39,1 0 16,2 0-117,-3 0-144,0 0-221,-106 10 414</inkml:trace>
  <inkml:trace contextRef="#ctx0" brushRef="#br0" timeOffset="517234.8416">16251 15941 280,'0'0'431,"0"0"-431,0 0-16,0 0 16,0 0 108,0 0-4,0 0-104,0 0 0,0 0-39,0 0-52,75 10-111,-63-9-78,-1 3-15</inkml:trace>
  <inkml:trace contextRef="#ctx0" brushRef="#br0" timeOffset="517402.8334">16591 15966 1179,'0'0'569,"0"0"-478,0 0-91,0 0 0,0 0 56,0 0 112,0 0-44,0 0-53,0 0-71,0 0 0,0 0-39,104-3-117,-85 3-139,4 0-14,-4 0-75,-1 0-161</inkml:trace>
  <inkml:trace contextRef="#ctx0" brushRef="#br0" timeOffset="517550.7261">16963 15968 635,'0'0'645,"0"0"-443,0 0-202,0 0 1,0 0 54,0 0 16,0 0-71,0 0-30,0 0-22,0 0-62,0 0-110,99-10-184,-91 10-227</inkml:trace>
  <inkml:trace contextRef="#ctx0" brushRef="#br0" timeOffset="517715.6658">17321 15968 1695,'0'0'354,"0"0"-289,0 0-16,0 0 119,0 0 94,0 0-30,0 0-107,0 0-87,0 0-38,0 0-48,0 0-13,60-2-49,-50 2-67,3 0-49,-4 0-170,-1 0-85,-2 0-105,-112 2-317</inkml:trace>
  <inkml:trace contextRef="#ctx0" brushRef="#br0" timeOffset="517889.1343">17657 15956 1772,'0'0'367,"0"0"-367,0 0 39,0 0-39,0 0 172,0 0-33,0 0-97,0 0-31,0 0-11,0 0-38,0 0-50,72-7-132,-66 7-127,-2 0-43,-2 2-125,1-2-264</inkml:trace>
  <inkml:trace contextRef="#ctx0" brushRef="#br0" timeOffset="519220.0722">18372 15927 1503,'0'0'378,"0"0"-200,0 0-3,0 0 87,0 0 19,0 0-40,0 0-65,0 0-58,0 0-23,0 0-37,73-15-30,-51 14-28,6-2-1,0 1-27,-5 1 15,7 1 0,-4 0-3,-3 0 0,-2 0-25,-6 0-20,-3 0-9,0 3-6,-8-3 2,-4 3-3,0-3-3,0 0 9,0 0 26,-4 1 0,-12 1-13,-9 2 42,-11-2 3,-4 0-61,6-2-26,6 0 35,13 0 49,0 0 16,0 0 25,1-4-6,-4 2 43,8 0-37,4 0 33,-1 2 10,7 0 13,0 0-17,0 0-45,0 0-18,0 0-1,2 0 0,9 0 2,5 0 4,14 0 33,9 4-22,-1-2-17,-6-2-23,-16 0 20,0 0-12,-4 0 15,3 0 26,2 0-23,-6 0 26,-5 0-16,-2 0 6,-2 0 10,-2 0 16,0 0-7,0 0-23,-2 0-15,-8 0-48,-5-4-35,-13 2-36,-10-2 16,-2 1 80,10 3 23,9-2-3,6 2-12,0 0 15,-1 0 0,-2 0-2,6 0-1,1 0 0,4 0 0,5 0-13,2 0-3,0 0-23,0 0-36,4 0-19,9 2 97,6 4 54,11-3-21,10 1-32,1 3 0,-7-5 12,-11 1 6,-8-3-19,-2 2 0,1-2 0,2 1 13,-2 0-12,-1-1 25,-4 0-26,-5 3 2,-4-3 24,0 0 4,0 0-30,-4 0-42,-10 0-81,-4-3-32,-6 1 13,-1-3 64,-5 3 78,4 2 19,-1 0 33,1 0-13,8 0-3,0 0 6,10 0 19,2 0 14,4 0-14,2 0-9,0 0-17,0 0 39,10 0-16,7 0 7,13 0 9,10 0-10,0 0-16,-4 0-29,-10 0 10,-11 0 10,-1 0 6,6-3 3,-4 3 3,2-4-10,-6 4-6,-1 0-6,-2-2-3,-3 0-10,-4 2 6,0-2 6,-2 2-5,0 0-4,0 0-16,0 0 0,0 0-3,0 0-13,0 0-6,0 0-12,0 0-8,0 0-5,0 0-17,0 0-16,0 0-25,-2 2-30,-2 2 49,-5 3-23,3 0-104,-3 1-146,3-3-176,0-1-146,48-41-278</inkml:trace>
  <inkml:trace contextRef="#ctx0" brushRef="#br0" timeOffset="527789.1415">11252 16225 316,'0'0'287,"0"0"88,0 0-202,-2 0-76,2 0-9,0 0 7,0 0 22,0 0 13,0-3-3,0 3-17,0-2-9,0 2-14,0 0 1,0 0 9,0-2-6,0 2 6,0 0 0,0 0-7,0 0-19,0 0-23,0 0-22,0 0-7,0 0-3,0 0 4,0 0-17,0 0 0,2 0-3,0 0-12,2 0 12,2 4 28,0 4-25,8-1 20,-4 3-22,2 3 13,4-2-14,-4 1-20,3 0 8,0-1-1,0-2 10,-3 3-23,4-5-26,-4 0-28,-4 0 6,1-3 3,0-2-10,-5-2-42,-2 0-87,-2 0-4,0 0 25,0 0 30,0 0-7,0-10-254,-4 5-392</inkml:trace>
  <inkml:trace contextRef="#ctx0" brushRef="#br0" timeOffset="528017.6696">11387 16237 313,'0'0'763,"0"0"-434,0 0-212,0 0-62,0 0 17,0 0 48,0 0 7,0 0-49,0 0-13,0 0-27,0 0 1,-18 17-13,11-11-13,-2 0 10,3-2-22,2-1-1,0 3-1,-1-2-57,3-1-85,0 2-52,2-1 16,0-1-32,0-1-43,6 0-7,5-2-117,-3 0-121</inkml:trace>
  <inkml:trace contextRef="#ctx0" brushRef="#br0" timeOffset="528384.2714">11591 16245 316,'0'0'630,"0"0"-428,0 0-157,0 0 1,0 0 32,0 0 13,0 0-49,0 0 14,0 0-37,0 0-16,-19 48-3,19-41 23,6 3-3,1-5-18,-3 1 21,4 0-21,1-4 21,2 0-23,-1-1 42,-2-1-40,8 0 14,-6 0 20,0-1 3,2-5-3,-2-2 9,-2 3-9,-1-3 22,-1 1 24,-2-4-31,-1 3 18,-1-2-17,-2 0 51,0 1-25,-2 1-4,-7 0-42,1 2 14,-1 1-46,-1 1 16,-4 2-32,4 0-7,-2 2-9,-4 0-17,6 0 7,0 6 3,-1 6-9,0-3-7,7 4-36,2 3-149,2 0-62,0-4-121,0 0-239</inkml:trace>
  <inkml:trace contextRef="#ctx0" brushRef="#br0" timeOffset="529386.5377">13971 16243 352,'0'0'704,"0"0"-489,0 0-198,0 0-14,0 0 52,0 0 66,0 0 9,0 0 32,0 0 40,0 0-89,15 40-80,-9-28 2,5-3-34,0 0 0,-1 2 15,0-4-14,2-4 0,0 2-2,-4-5 0,3 0-2,2 0-115,-5 0 91,1-2 10,-1-6 16,1 3 1,0-6-1,-5 4-33,0-2 4,-2-2 7,0 6 22,-2-3 0,0 5-4,0-1 1,0 2 3,0 2 65,0 0-20,-2 0-45,2 0-16,-2 0-39,2 2 16,-2 5 39,-2 6 78,2-1-20,-3 5-57,3 2 22,0 3-7,2 2 4,0 7-14,0 3 11,4 0-5,3-12 11,-3-3-22,-2-7 3,2 3-4,-2-2-21,2 0 8,-2-3 13,-2-5-1,0 0 1,0-3 19,0-2 40,0 0 22,0 0-4,-6 0-48,-2-4-29,-3-1-45,-4-6-10,3 4 0,-3-5 54,2 3 1,4-1-15,1 3 14,2-1 0,2 4-41,0 0 40,4 2-73,0-2-81,0 4-26,0-2-13,2 1-94,6-3-229,-2 2-180</inkml:trace>
  <inkml:trace contextRef="#ctx0" brushRef="#br0" timeOffset="529716.4946">14278 16441 313,'0'0'1581,"0"0"-1478,0 0-103,0 0-120,0 0 120,0 0 146,0 0-77,0 0-66,0 0-3,0 0 0,0 0-2,-10 67-1,10-59 2,4-2-33,0-1 34,6 0 18,-2-4 28,2-1-17,3 0-27,2 0 1,0 0 12,0-3-15,0-5-11,-5 0 11,2-3 26,0-1 26,-6 0-42,-2-2 9,-2-2-6,-2 3 23,0 1 16,-4 1 12,-4 3 40,-1 1-11,-4 3-64,5 2-16,-5 0-13,-2 2-3,2 0-32,1 8-14,-4 1 17,6 3-68,-2 2-114,-2 1-266,8-2-207</inkml:trace>
  <inkml:trace contextRef="#ctx0" brushRef="#br0" timeOffset="530902.4765">16062 15487 457,'0'0'286,"0"0"-251,0 0-34,0 0 67,0 0 101,0 0 27,0 0-27,0 0-16,0 0 13,0 0 3,22-5-14,-18 5-5,2-2-11,0 1-6,3-1-24,1 0-38,3 0-25,4-2-17,3 4-4,-2 0-24,6 0-1,-5 0 1,2 0-3,-6 0-8,2 6-3,-6-1-29,-5 2 6,-2 0 17,-2-1-26,-2 1 12,0 1 32,0 3 1,-10-1-2,-6 4-46,-2-3 25,-1 0 10,-3 1-9,-1-2-30,2-1-6,-1-1-10,6-3 19,-1-1 17,4 1 9,2-5 22,5 2 1,4-2 0,0 0 29,2 0-9,0 0-20,0 0 0,0 0-13,2 0-10,4 3 20,3-3 3,3 2 19,3 0-6,0 4-12,3-3 12,-2 5 3,-1-3 23,2 5-23,-2-1 13,0 2-12,-3 0-4,-3 0-11,-3-2 0,0 5-1,-4-1-1,3 1 16,-5-3 0,0 0 10,0-1-23,0-2 75,-7-1-13,-1-1-7,2 2 16,-7-3-35,-2 2-7,0-2-13,-1 0-3,-4-1-14,4 1-1,-4-4 3,5 1 9,-2 0-11,4-2-1,3 0-1,2 0-3,1 0-33,2 0 4,3 0-16,0 0-23,2 0-39,0-4-29,0 3-117,7-4-124,6 1-102,-5 1-146</inkml:trace>
  <inkml:trace contextRef="#ctx0" brushRef="#br0" timeOffset="531139.6723">16516 15804 460,'0'0'1508,"0"0"-1235,0 0-160,0 0 23,0 0 109,0 0 22,0 0-91,0 0-93,0 0-53,0 0-30,7-9-36,-7 9-31,0 0-57,0 0-85,2-1-55,0-1-111,1 0-223,5-8-698,-30 34 974</inkml:trace>
  <inkml:trace contextRef="#ctx0" brushRef="#br0" timeOffset="531442.1357">16814 15470 802,'0'0'1169,"0"0"-958,0 0-165,0 0 51,0 0 113,0 0 16,0 0-75,0 0-77,0 0-39,0 0-35,70-1-18,-53 1-8,-3 0-16,2 0-3,-6 0-25,-4 0-24,0 0-70,-3 0-69,-3 0-120,0 0-44,0 0-52,-5 0-134</inkml:trace>
  <inkml:trace contextRef="#ctx0" brushRef="#br0" timeOffset="531824.6993">16814 15470 865,'-70'45'381,"61"-37"-228,-1 5-75,-3 1-3,2 4 39,1 0-65,2-1 29,-2 0-23,4 0 0,2-2-30,2-1-24,2-2-1,0 1 4,0-6-4,2 1 2,4-1 46,2-3-12,4 0-20,0-1 20,3 0-4,6-3-19,-2 2-13,3-2-3,-2 0 2,2 2 1,0 0 0,-4 2 16,-1 0-14,3-1 37,-8 3-19,4 2-1,-8 1 10,0-1-25,-2 1-1,0 5 45,1-1-12,-2 0-7,-1 1-13,0-1 10,-2 1-23,-2 0 11,0-2-11,0 2 40,0-5-11,0 2-19,-2-6 19,-4-1 26,2 3 4,-6-3-11,2-2 10,0 0-3,0 0-9,-4-2-17,4 0 9,0 0-12,2-2-6,-1-4-23,3 3-29,2-5-55,-3 3 1,5 0-27,0-1-48,0 1-123,5-1-154,5 4-134,-1-2-220</inkml:trace>
  <inkml:trace contextRef="#ctx0" brushRef="#br0" timeOffset="532001.2855">17228 15925 1482,'0'0'1184,"0"0"-1094,0 0-86,0 0 57,0 0 125,0 0-55,0 0-73,0 0-33,0 0-25,0 0-54,0 0-90,59-57-132,-48 48-112,-1-2-234,-2 1-81</inkml:trace>
  <inkml:trace contextRef="#ctx0" brushRef="#br0" timeOffset="532438.6914">17495 15370 687,'0'0'381,"0"0"-211,0 0-92,0 0-7,0 0 79,0 0 61,0 0 4,0 0-21,0 0-28,0 0-24,19-18-42,-19 18-62,0 2-37,0 6 43,0 3 72,0 9-23,0 6-9,-4 9-7,0 3-16,-3-4-42,3 1-17,0-6 1,2-1 16,0 3-16,0-2 9,2 1-12,0-1 2,0 1-1,0-2-1,0-4 3,4-5 9,-2-6-12,2 1-13,0 0 13,-1 2 1,3 1 1,0-2-2,-2-1 3,3-3-2,-3-1-1,3-2 3,-3-3-3,0-1 0,0-2 12,2 0-12,4 1-2,0-3 1,-2 0-11,5 0-17,2-3-3,-2-2-42,1-5-54,-1-2 35,-4-3-201,-5-1 26,-2-6-186,-2 6-262</inkml:trace>
  <inkml:trace contextRef="#ctx0" brushRef="#br0" timeOffset="532964.1211">17330 15587 2647,'0'0'437,"0"0"-437,0 0 3,0 0 68,0 0 82,0 0 19,0 0-46,0 0-24,0 0-14,0 0-38,129 0-32,-105 0-18,-8 0 0,-1 0 15,3 0-3,-6 0-8,-6 0-3,0 0 1,2-1 10,-6 1-9,0 0 13,-2 0-13,0 0 16,0 0-16,0 0-1,0 0-2,0 0-3,0 0-22,0 0 0,0 0 6,0 0 17,0 0-11,0 0-2,0 0-4,0 0 6,0 0 11,0 0 2,0 0 0,0 0 0,0 0-1,0 0-2,0 0-10,0 0 10,0 0-10,0 0 11,0 0-1,0 0 0,0 0 0,0 0 0,0 0 1,0 0 1,0 0 1,0 0 0,0 0 1,0 0-1,0 0-2,0 0-14,0 0-3,0 0-3,0 0 3,0 0-3,0 0 0,0 0-10,0 0-22,0 0-3,0 0-3,0 0 12,0 0-9,0 0-13,0 0-13,0 0-17,0 0-5,0 0-8,0 0-15,0 0-34,0 0-54,0 0-121,0 0-59,-2 4 77,0 1-242,2-3-193,4-13 754</inkml:trace>
  <inkml:trace contextRef="#ctx0" brushRef="#br0" timeOffset="534323.4848">19308 15579 88,'0'0'662,"0"0"-287,0 0-138,0 0-12,0 0 58,0 0 9,0 0-43,0 0-49,0 0-29,0 0-26,4-20-23,-2 20-26,-2 0-29,2 0-19,0 0-7,6 0-12,0 0-26,2 0-1,8 0-1,-4 0-1,3 0-2,0 3-20,0 5 3,-2-1-10,0 0 10,-7 0 6,1 1-6,0-2-3,-7 0-23,0-1-10,-2-1-2,0 1-27,0 0 39,-11 2-9,-4-1 12,-1 2-6,-6-3-65,1 2-10,-3-2 13,3 0-3,2 0-16,1-3-11,4 1-16,6 0 26,2-2 75,1-1 37,5 0 17,0 1 0,2-1-22,9 3 23,1 3 71,8-3 63,-2 1-37,6 1-9,-3 3-14,3 2-12,-1-3 19,-4 3 6,3 0-16,-6-1-19,-5-2 19,-3 3-26,-1-3-45,-3 1 29,-4-1 0,0 0 17,0 0-5,0 1 40,-6 1 35,-5-2-17,-2 3-9,-1-1-42,-4 0-26,2 0 0,-2-2-9,4 0 6,1-1-3,2-2-3,3-2-11,1 0-2,5-2-16,0 0-19,0 0-51,2 0-49,0 0-32,0 0-49,2-4-129,5-3-373,-1 0-544</inkml:trace>
  <inkml:trace contextRef="#ctx0" brushRef="#br0" timeOffset="534482.9088">19620 15868 2478,'0'0'264,"0"0"-264,0 0 0,0 0 74,0 0 93,0 0-57,0 0-110,0 0-15,0 0-18,0 0-114,39-23-159,-29 14-238,0 4-275</inkml:trace>
  <inkml:trace contextRef="#ctx0" brushRef="#br0" timeOffset="534716.646">19919 15523 1110,'0'0'1300,"0"0"-1300,0 0-52,0 0 52,0 0 62,0 0 77,0 0-43,0 0-15,0 0-4,0 0-39,88 10-38,-73-7-32,1 1-65,2-3-122,-8 2-8,-4-3-139,-2 1-5,-4-1-39,0 0-23,-2 0-109</inkml:trace>
  <inkml:trace contextRef="#ctx0" brushRef="#br0" timeOffset="534990.9365">19919 15523 430,'-8'39'486,"4"-35"-215,2-2-76,-2 2-94,2 1-23,2 0 49,0 3 0,0 1 48,0 0-68,4 3-23,2 1-42,2 1-29,3 1-9,0 1 25,-3-3-23,2 4-6,2-1 0,-2 1 13,-2 0-13,3 2 0,-2-1 0,-3-2 2,-2-1-18,-4-3-3,0 1 19,0-3 29,0-1-10,0 0 10,-2-1 23,-6-1 6,-5 0-12,2-2 5,-1 1-18,-6-2-8,4-2-9,1 2 4,-2-4-14,3 0-6,3 0-55,1 0-9,1 0-46,3-4-45,4-2-11,0-1-54,0 1-115,6-2-281</inkml:trace>
  <inkml:trace contextRef="#ctx0" brushRef="#br0" timeOffset="535155.8585">20253 15851 1471,'0'0'996,"0"0"-996,0 0-26,0 0 26,0 0 120,0 0 6,0 0-72,0 0-54,0 0-10,0 0-77,11 0-130,-7-1-243,4-5-236,-1 0-521</inkml:trace>
  <inkml:trace contextRef="#ctx0" brushRef="#br0" timeOffset="535597.4623">20518 15408 170,'0'0'606,"0"0"-483,0 0-122,0 0 53,0 0 116,0 0 38,0 0-91,0 0-9,0 0 15,0 0-9,0 0-10,36-40-29,-36 40-27,0 0 1,0 0 19,2 0 3,-2 0-3,0 5 7,0 5 73,0 5-9,0 6-39,-2 6-16,-2 6-42,0 1-23,2-2 13,0 0-9,2-6-7,0 3 16,0-1-30,0 3 16,2-5-17,2 3 0,2-5 12,-2-4-13,1-6-1,2-2-1,-3 5 2,2 0 1,2-2 15,-2-1-16,4-3 0,-4-4 1,-2 1-2,0-5-11,-2 0-1,0-2-28,0-1-4,0 0 9,5 0-5,-1 0 2,3-7-9,-1-1-7,3-2 13,-3 0-13,1-2-55,-2-2-19,-5 1-133,-2-2-164,0 3-150</inkml:trace>
  <inkml:trace contextRef="#ctx0" brushRef="#br0" timeOffset="535850.9976">20364 15616 916,'0'0'1566,"0"0"-1482,0 0-61,0 0 64,0 0 161,0 0 17,0 0-83,0 0-54,107 0-11,-83 0-13,-5 0-25,5 0-26,-6 0-15,0 0 3,-6 0 0,1-2-1,-4 2-11,-3-2-16,-2 1-13,-2 1-1,0 0-19,-2 0-20,0 0-51,0 0-35,0 0-35,0 0-55,-2 1-116,-6 7-238,-7 2 65,0-3-539</inkml:trace>
  <inkml:trace contextRef="#ctx0" brushRef="#br0" timeOffset="543264.538">21584 15831 136,'0'0'261,"0"0"-115,0 0 190,0 0-111,-6-15-75,4 14-101,2-3 9,0 4 37,-2-2 51,2 2 23,0 0-29,0-2-14,0 2-6,0-2-3,0 1-4,0 1-22,0-2-23,0 2-4,0-2-2,0 0-1,-2 2-3,2 0-10,0-3-6,-2 3 3,2-1-7,0 1 7,0 0 3,0 0 10,0 0-7,0 0-13,0 0-18,0 0-9,0 0-11,0 0-16,0 0-6,6 0 4,4 0 18,14 0 29,10 1-10,8 2-18,3-1 8,-3 0-9,-10-2-3,-11 0-22,-3 0-17,-6 0-3,0 0-9,4-4-1,-4 1 10,-5 0 27,-3-2 18,-4 2 32,0 1-32,0 0-9,0-1-81,-7-4-13,-1 4-39,-5-1-42,-4 2-55,-1 2-147,-4-2 38,3 1-141,2 1-267</inkml:trace>
  <inkml:trace contextRef="#ctx0" brushRef="#br0" timeOffset="543490.1372">21628 15620 1189,'0'0'563,"0"0"-407,0 0-114,0 0 84,0 0 104,0 0-19,0 0-47,0 0-38,0 0-30,0 0-28,16-9-20,-4 6-3,1 2-29,6-1-15,-2 0 2,3 2-3,-4-2-1,1 2-25,2-2-54,-2 2-58,1 0-20,-2-2-45,2 2-53,-4 0-120,1-2-21,2 1-134,-9-3-261</inkml:trace>
  <inkml:trace contextRef="#ctx0" brushRef="#br0" timeOffset="544142.1644">22268 15437 183,'0'0'94,"0"0"-9,0 0 124,0 0 126,0 0-97,0 0-85,0 0-32,0 0-1,0 0 1,110-16-21,-93 16-22,2 0 3,-4 0 1,2 0-1,-2 3-20,-1-1-15,2 5-11,-6 1-12,-1-3-4,-5 3-12,0-1-7,-4 1 0,0 2 19,0-2-19,0 3 2,-6-2 11,-5 0-13,-1 1-64,-6-3 51,2-2-36,-4 1-29,4-5-9,-2 2-4,1-1-23,5-2-16,-1 0 0,2 0 42,3 0 33,4 0 55,2 0 3,2 0 43,0 0-20,0 0-23,2 0-1,6 0 31,4 0 38,4 0 4,1 1 0,4 5 0,0-1-17,3 1-19,-4 3 23,0-2-14,1 3 21,-2-1-40,-4 2-3,2 0-26,-4 4 0,-3-3-4,4-1-9,-8 4-16,0-5 28,-2 2 0,0 0 1,-4-3 5,0 1-3,0-3 16,0 1-15,-2 0 30,-4-1-4,-4 1 16,-4 0-22,2-1 3,-1-1-23,-4 2 26,0-2-26,0-1 13,0-3 4,3 2-17,-4-3 0,4 2 14,0-3-1,2 0 0,4 0 16,-1 0 7,5-4 6,-3 0-12,5 2-8,0-2-13,0 3-12,2-3 0,0 2-64,0-2-53,0 0-90,2 1-52,4-2-105,5 0-167,-4-2-284</inkml:trace>
  <inkml:trace contextRef="#ctx0" brushRef="#br0" timeOffset="544482.519">22926 15119 718,'0'0'1147,"0"0"-981,0 0-134,0 0 43,0 0 123,0 0 28,0 0-36,0 0-52,0 0-41,0 0-40,61-11-21,-37 9-35,-1 0-1,1 2-13,1-2 11,-2 2 1,1 0-1,-3 0-18,0 0-25,-6 0-25,2 0-72,-6 0-54,-5 0-66,-2 0-59,-4 0-23,0 0 9,-4-2-258,-2 2-142</inkml:trace>
  <inkml:trace contextRef="#ctx0" brushRef="#br0" timeOffset="544998.4919">23015 15112 804,'0'0'622,"0"0"-622,0 0 0,0 0 55,0 0 49,0 0 29,0 0 65,8 101-10,3-74-55,2 5-29,2 10-33,-1 1-22,-2-3-33,-4-3-14,-4-6 24,0-1 3,-2 3-15,-2 0-12,0 0 15,0-2 12,0 0-16,0 0-13,0-1 2,0-1 18,0 2 6,0-3 6,0-2-11,0-6-20,0-5 11,0 0-12,2 5-16,0-1 16,0 4-3,0-3 3,1 0 0,-3-5 1,2 2 1,-2-3 11,0-2-13,0-1-16,0-2 15,0 0 1,0-1-26,0 1-19,0-1 9,0-1 35,0 0-1,0-1-11,2-2 2,1 1 11,-1 2 11,0-5-9,0 1-2,2 1 3,-2-3 1,6 3 34,1-1 4,6-3-13,0 0 4,4 0-30,0 0 16,5 0 7,-4-3-7,4 2-3,-3-3 10,3 2 0,-6 0-24,0-1 14,-6 3 0,-1-2 3,-3 2 7,-1 0 6,-3-3-3,-2 3 9,-2 0 4,0-2-7,0 2-3,0 0 3,0 0 1,0 0-8,0 0-5,0 0-11,2-2-12,0-3-57,1-1-97,1-5-115,0-1-12,0-5-149,0 0-233,1 2-528,-33 100 949</inkml:trace>
  <inkml:trace contextRef="#ctx0" brushRef="#br0" timeOffset="545665.5824">23499 15395 443,'0'0'1019,"0"0"-885,0 0-133,0 0 80,0 0 114,0 0 22,0 0-51,0 0-34,0 0-35,0 0-26,10 0-45,-1 0-23,2 0 0,2 0 10,1 0-13,4 0 16,-4 0-1,4 2-15,-4-1-2,1 1-10,-2 0 12,-1 4 0,-1-1 13,2 1-13,-2 0-16,-5 2-1,2-3-8,-2 3-8,-2-2 20,2 0 10,-4 1-19,-2 1 5,0-1 17,0 5-2,-5 0-33,-6 0 19,-1 5-33,-3-2 4,-4-2 22,2 0 0,-3 0-48,4 1 26,0-3 19,4-1 24,2-2 2,3 2-1,3-5-32,-1 2 31,3-3-14,2 2 16,0 0 1,0-3 2,0 4 26,0-2 4,7 0 28,2 0-12,1-1-4,2 1 10,6-3-42,-4 3 13,6-2-6,-3 0-17,-1-1 23,2 2 3,-2-4 6,0 3 14,-6-3-24,0 0 11,-1 0 3,0 0 2,-3 0 5,-4 0-5,0 0 14,0 0 9,0 0-6,-2 0-7,0 0-6,0 0-9,0 0-14,0 0-19,0 0-3,0 0-18,0 0-43,0 0-54,0 0-33,0 0-33,0-3-51,2 1-186,3-2-132,-3 2-819,-11 13 1326</inkml:trace>
  <inkml:trace contextRef="#ctx0" brushRef="#br0" timeOffset="546714.8355">24066 15562 277,'0'0'649,"0"0"-362,0 0-206,0 0 69,0 0 139,0 0-3,0 0-82,0 0-48,0 0-33,0 0-36,91 3-26,-72-3-6,2 0-33,1-3 1,-1 2-1,-4-3-22,0 2-3,-2 0 0,-7-1 3,3 1-23,-5-1-28,-4 2-26,0-2 15,-2 2-19,0-3-109,0 1-66,-2 0-76,-4-1-140,0 1-186</inkml:trace>
  <inkml:trace contextRef="#ctx0" brushRef="#br0" timeOffset="546982.2574">24168 15415 1158,'0'0'476,"0"0"-476,0 0 32,0 0-32,0 0 185,0 0 4,0 0-8,0 0-22,0 0-65,0 0-52,8 113 0,-5-90-23,-1 0-3,2-2-16,-2-2 12,2 1-11,0-2 29,-2-2-30,5-1 0,-3-3 2,1-3-2,-3-1-3,0-3-33,0 2-28,0-6-17,0 1-58,0 0-65,2-2-95,0 0-19,6-5-96,-6-4-636</inkml:trace>
  <inkml:trace contextRef="#ctx0" brushRef="#br0" timeOffset="547565.5136">24497 15380 359,'0'0'1076,"0"0"-920,0 0-123,0 0-23,0 0 162,0 0 110,0 0-81,0 0-91,0 0-26,119-18-32,-100 16-46,0 2-6,-4 0-25,-5 0-14,-3 0-26,-3 0-48,-4 0-33,0-2-36,0 2-38,-6 0-50,-7 0-150,-4-1 2,-2 1 177,0 0 42,-3 0 75,4 0 124,-4 0 0,3 3 95,0 0 130,2 4 10,1-4-27,0 4-35,4 1 3,3 1-46,0 0-94,5 0-10,0 2 46,2 0-11,2-4-15,0 3-17,0-3 49,0 1 30,4 0-66,2-3 13,7 3 13,-2-3-32,3 5 13,4-4-27,-4 2 10,8-3-31,-5 4 18,4-2-17,-2 1 25,3-1-27,-6 3 0,1-1 25,-4 1-5,0 1-17,-3 1-1,-1-1 11,-3 1 16,-3-1-16,-1 0-3,-2-1 19,0 1 16,0-4-3,-7 4 46,-4-5-40,1 1-9,-3-2 6,3 1-6,-4-2-10,0 1 6,2-5-6,-4 0-3,2 0-10,3 0-16,0 0-64,3 0 12,1-7 26,3 3-32,2 0-29,2-1-94,0-2-56,0-2-152,6 1-109</inkml:trace>
  <inkml:trace contextRef="#ctx0" brushRef="#br0" timeOffset="547963.4086">24957 15201 313,'0'0'486,"0"0"-414,0 0-71,0 0 96,0 0 83,0 0-34,0 0-51,0 0-11,0 0 20,0 0-9,32 8-30,-30-1 9,0 3-35,-2 4 150,2 1-79,-2 6 0,0 8-32,0 7-26,0 2 6,0-2-57,0-1 34,0-5-12,0-5-22,0-4 15,2 3 0,4-6-12,-6 0 15,4 3-19,-4-6-10,2 3 10,0-2 7,0-1-7,0-3-1,2-2 1,-2-3 10,0-1-9,2-3 3,-1 1-4,-1-2-46,2-2-18,5 0-23,-1 0 2,1-2-67,3-7-133,-1 0-76,-2-3-118,-3 0-36</inkml:trace>
  <inkml:trace contextRef="#ctx0" brushRef="#br0" timeOffset="548168.7405">24872 15409 408,'0'0'1046,"0"0"-884,0 0-84,0 0 88,0 0 84,0 0 6,0 0-56,0 0-77,0 0-33,0 0-16,58-3-35,-41 3-23,5 0-16,-4 0 1,2-2-1,-4 0-24,4 0-66,-3 0-100,-1-3-107,2-2-183,-6-1-223</inkml:trace>
  <inkml:trace contextRef="#ctx0" brushRef="#br0" timeOffset="548848.0101">25157 14947 2035,'0'0'0,"0"0"-52,0 0-64,0 0 116,0 0 45,0 0-6,0 0 42,115 12 13,-94-12-16,-2 2-49,3-1-29,-4 2-19,2-3-1,-4 1 20,-3-1 1,-2 0 22,-5 2-20,1-2-3,-3 3-13,2-3 13,-2 1-3,1 1 3,-1 0 15,0 1-14,-1 2 28,1 1-12,0 1 25,2 3-23,0 3-18,1 4 41,0 0-42,-3 2 29,2 1-13,-2 0 7,2 8 3,1-2-7,2 11-19,-3-5-10,-4 0 8,2-1 4,-2-5-4,2 3 4,1 4-2,-1-5 2,0 5-2,0-1 13,3-1-13,-3 2 1,-2-3-2,5-1 0,-3 1-25,2-3 15,0-4 11,-2-2 1,2-8 0,-2 3-1,-2 1 0,2 2 0,0 2 0,0-2 1,0-2-1,-2 2 0,0-2 28,0 0-27,-2 1 18,0-1-7,0-1-8,-2 1-4,-2-1 16,-2 0 16,0-2-7,2-1-24,-5 0 20,2 0-4,1-4 8,0 2-8,0-5 15,-1-5 3,1 3 23,-3-2 0,-1-2 13,-3 0-33,-2 0-3,-2 0-12,3-6-23,-6 1-25,5-3 25,-2 3 20,0-4-17,7 6-1,-3-2 43,4 0 22,1 1-9,4 1-39,2 3 22,0-2-41,0 2-2,2 0-11,0 0-15,0 0-46,0 0-22,0 0-10,2-2-26,4 0-61,4-4-104,8 1-307,-6-3-206</inkml:trace>
  <inkml:trace contextRef="#ctx0" brushRef="#br0" timeOffset="549822.056">25993 15526 153,'0'0'1495,"0"0"-1083,0 0-279,0 0 16,0 0 45,0 0 19,0 0-46,0 0-61,0 0-48,0 0-7,52-7-48,-38 4-3,5 2-16,1-1-3,0 2 18,2-2 0,-1 2-2,-4-2 2,0 2-12,-2 0 9,-2-2 4,-1 0-12,0 1-4,-6 1 12,-2-2-18,0 2-13,-2-2-20,0 2-22,-2 0-32,0 0-33,0 0-29,0 0-59,0 0-98,-2 0-59,-4 0-72,0 0-102</inkml:trace>
  <inkml:trace contextRef="#ctx0" brushRef="#br0" timeOffset="550131.5563">26096 15358 613,'0'0'567,"0"0"-456,0 0-27,0 0 144,0 0 23,0 0-37,0 0-23,0 0-52,0 0-16,0 0-26,12 96-33,-12-73-32,0 2-9,0-1-7,0-2 13,0 2-16,0-1 9,0-2 7,0 0-3,0-4-23,0-3 14,0-2-17,-2-1 0,2-5 19,0-1-19,0-3 2,0 2-2,0-4-11,0 0-60,0 1-73,0-1-44,-2 0-64,-2 0-179,2 0-155,-4 0-593</inkml:trace>
  <inkml:trace contextRef="#ctx0" brushRef="#br0" timeOffset="552148.0887">12895 15395 62,'0'0'228,"0"0"-75,0 0 200,0 0-21,0 0-85,0 0-45,0 0-39,0 0-14,0 0-22,4-7-1,-4 6-6,2 1-10,0-1-3,0-2-4,0 0-25,0 2-20,4-3-16,2 2-20,-2-1-19,4-4-1,1 2 1,4-1-2,2-1-1,-3-4-2,6 4-13,-2-2 15,6-1 0,0 1-4,-1-3-12,7 4 14,-2-3-17,-4 2 16,4 1-1,-7 1-12,7-1 13,-4 0 1,-2 0 0,4 3 2,-3-1 0,3 1 0,6-3-4,2-1 3,4 2-10,5-1 10,-7 3-11,-9 1 11,-3 0-15,-10 3 16,2-3-4,0 2 1,6 0 1,-4-2 1,6 2-12,-7-1 0,2 3 13,0 0 0,-1-3-2,0 2 1,-1-2 0,5 2 0,-2 0 1,4-5 0,-2 6-3,-2-1 1,4 0 2,-5 1-13,5 0 13,-6 0 1,4 0-1,-3 0 4,2 0-4,-4 0 0,4 0-6,-6 0 3,3 0 5,-2 1-4,-3 0 4,4-1 6,-2 6-5,-1-5 7,6 0 8,-6 2-17,6-2-1,-4 2 1,4-3-1,-3 3 0,0-1-1,0 2-2,-1-2 3,2 0 0,-2 3 1,4-3-1,-6 2 1,3-2 0,-1 3 25,-4 0-7,3-2-3,-2 4 4,-3-4-18,1 1 30,2 0-13,-3 2 4,3-3-23,0 1 3,-2 0 13,1 0 0,3 2-3,-2-1-13,1-2 19,2 4-16,-2-2 19,-1 1-21,0-2 12,0 2-13,-3-2 1,-2-1 1,1 1 14,-2-2-14,-3-2 1,0 5 9,-2-5 11,-2 0 9,0 0 6,0 0 7,0 0 13,0 0 15,0 0 20,0 0-4,0 0-9,0 0-20,0 0-13,0 0-9,0 0-9,0 0-16,0 0-13,0 0-1,0 0-34,0 0-54,0 0-67,0 0-64,0 0-113,2 0-323,-2 0-646,-2 0 441</inkml:trace>
  <inkml:trace contextRef="#ctx0" brushRef="#br0" timeOffset="553734.6102">19151 15245 82,'0'0'286,"0"0"-70,0 0 51,0 0-117,0 0-13,0 0 3,0 0 23,0 0-7,0 0 10,20-32-50,-14 26-28,-2 3 29,2-5 35,0 2-32,6 0-16,-4 1-50,0-2 1,3 2-26,0-1-8,-1 0-21,1 1 0,-1-1 19,3 0-19,-2 1 0,1-2-16,2 2 16,0-3-13,-2 4-16,4-1 9,-4-1 18,3 1 0,2-1-17,-4 2 19,6 0-2,-2-2-17,-2 3 15,4-1 3,-2-2 1,2 3-2,-4-3-11,7 2 0,-6 0 10,3 1-13,0 0 16,5-1 0,-3 3-12,1-1-1,-2-1 0,4 1 12,-5 2 0,2 0-2,0-3 1,1 3 2,-4-2-13,2 2 9,-3 0 1,2 0 0,-2-2 2,2 2 0,-4 0 1,1 0 0,4-2 0,-5 2 0,2 0 0,-2 0 0,1 0-20,4 0 20,-6 0-1,6 0-12,-4 0 12,2 0 0,-4 0-1,1 0-21,3 2 22,-6 0-1,0 0 2,4 1 2,-4-3 11,3 2-11,0-2 11,-4 3-6,3-1 12,0-1-19,-4-1 20,2 4-4,2-1-14,-6 0-2,4-1-1,2 0 1,-2 2 2,1-1-1,2 1 14,-2-2-2,1 1-12,2 2 0,-6-2-1,2 1 4,4 0 28,-6 3 7,1-6-37,-1 5 33,3-2-33,-4-1 1,1 3 26,0 0-16,2-5 16,-4 5-29,2-1-1,-1-3-1,0 4 2,-1-4 3,-2 1-2,0-2 17,1 2 14,-3 0-3,-2-3 0,3 2 13,-5 0 9,2-2 23,0 0 3,-2 2 10,0-2-4,0 0 3,0 0-6,0 2-4,0-2 1,0 0-4,0 0 0,0 0-7,0 0-6,0 0-22,0 0-36,0 0-2,0 0-22,0 0-29,0 0-72,0 0-125,2 0-187,-2 2-291,2-2-640,-6-2 539</inkml:trace>
  <inkml:trace contextRef="#ctx0" brushRef="#br0" timeOffset="555298.8601">26639 15255 16,'0'0'281,"0"0"-131,0 0 146,0 0 1,0 0-59,0 0-105,0 0 59,0 0 23,0 0-20,0-27-1,0 25-9,0 2-21,0-1-25,0 1-17,0 0-9,0 0-26,0 0-30,0 0-28,0 0-27,0 0-1,0 0 12,7 0-11,-1 0 21,4-2-11,3-1-12,0 3-3,-2 0-19,-3 0-13,0-1-23,-2 1-45,-1-3-45,-2 3-3,-3-1-17,0-3-29,0 0-108,0 2-166,-10-2-1,0-1-43,0 3 55</inkml:trace>
  <inkml:trace contextRef="#ctx0" brushRef="#br0" timeOffset="555839.8861">26639 15255 311,'-68'-68'489,"66"68"-254,-2 7-138,-3 4 79,1 0-75,2 3-16,-3 1 55,3 1-10,0 2 52,2-3-95,0 2 14,2-3-69,0 2 10,0-3 7,0-1-1,0-3-2,4 2 12,0-4-26,0-3 17,0-1-14,1-1 20,-1 2-6,-2-4-4,2 0 6,1 0 1,-3 0-10,2 0-17,-2 0 4,0 0-3,3 0-13,-1 0 0,-2 0-13,2 0 0,-2 0-1,2 0 1,3 0 0,0 0 12,1 0 8,0 0 12,0 2-19,6 2 15,-6-1-15,5 3-10,-1-2 14,-1 3-1,2-2-5,-5-1-10,3 7-1,-2-4 0,-3 3-22,0 0 3,-2-2-7,0 0 10,0 2 14,-1 0 1,0-2-2,-3 2-20,0-2 23,0 1 3,0-2 18,-3 1-21,-4-1-4,1 0 1,0 1 3,-4 2 0,0-4 0,0 3 2,0-5 24,-1 2-13,-2-3 6,0 2 7,3-5-23,0 0 23,-6 0-4,6 0 4,0 0-4,-2 0 3,4-5 4,0 0-13,-1-1 22,5 3-2,-3-3-5,3 2 8,0 0-4,2 2-20,2 1 11,-2-2-1,2 3-24,0 0-1,0 0-31,0 0-14,0 0-22,0 0-28,0 0-65,0 0-119,4 3-95,4 2 21,3-1-177,0 1-450</inkml:trace>
  <inkml:trace contextRef="#ctx0" brushRef="#br0" timeOffset="556920.5525">27157 14944 261,'0'0'606,"0"0"-221,0 0-258,0 0-26,0 0 74,0 0 62,0 0-9,0 0-37,0 0-55,82 6-33,-62-6-29,4 0-29,-6 0-9,6 0-14,-5 0 7,0 0-6,-2 0-8,-5 0-15,2 0-3,-8 0-20,-2 1-6,0-1-19,-4 0-30,0 0-25,0 0-23,0 0-32,0 0-89,-2 2-78,-6 0-91,-5-2-11,2 0-245</inkml:trace>
  <inkml:trace contextRef="#ctx0" brushRef="#br0" timeOffset="557459.0261">27212 14984 209,'0'0'365,"0"0"-140,0 0-49,0 0 19,0 0-55,0 0-13,0 0 20,0 0 77,3 102-55,-1-79 19,0 9-101,2 11 1,0-2-49,-2-1-7,2-4 13,-2-4 1,0 3 5,0 1 20,4 1-9,-2 1-30,0-1 48,0 2-41,2-4-13,0 2-7,1-2 3,2-2-22,-3-1 4,2-3-4,-1-1 3,1-1-3,-4-5 1,1-4-2,-3-4 2,0-2-2,0-2 1,-2 4 0,2 1-1,-2-4 1,0-1 0,0-2 0,0 1-1,0-1-3,0-2 2,2-3 0,-2 4-1,3-2-39,-3-2 29,2 2 13,0-1-1,0-2-10,0-1 11,0-1 3,0 2-3,2 0 3,2-2 19,4 0 4,0 0-23,2 0-1,6 0 14,-2 0 1,6-2-16,-1-1 21,3 1-22,-2 0 13,2-3-13,-3 5-1,-2-2 0,0 2 2,-3 0 1,-6-3 14,-2 1-14,-2 2 11,-1-2 3,0 2-3,-5 0 3,0 0 3,0 0-3,0 0-3,0 0 0,0 0 3,0 0-16,0-1 0,0-2-68,2-1-25,0 1-67,2-7-63,-2 1-81,0-3-159,-2-3-104,2 1-525,-16 85 949</inkml:trace>
  <inkml:trace contextRef="#ctx0" brushRef="#br0" timeOffset="557788.0061">27616 15467 365,'0'0'1433,"0"0"-1374,0 0-11,0 0 37,0 0 132,0 0-42,0 0-46,0 0-13,0 0-29,0 0-6,95 10-33,-80-7-25,-2-1-21,-1-2 11,2 2 9,-4 1-7,-4-3-15,0 3-22,-4-3-14,1 2-41,-1-2-87,-2 0-49,0 0-69,0 0-85,0 0-7,2 0-62,-2 0-141</inkml:trace>
  <inkml:trace contextRef="#ctx0" brushRef="#br0" timeOffset="558230.6527">27928 15345 26,'0'0'502,"0"0"-55,0 0-284,0 0-79,0 0 11,0 0 9,0 0-19,0 0 77,0 0-28,0 0 2,79-101-71,-73 90 0,0 3-17,-2-1 50,0 0-43,-2 6 13,0-1-4,0 2 85,-2 2 6,0 0-59,0 0-51,0 0-45,0 0-3,0 3-51,0 9 54,0 8 35,-6 9 71,0 10-55,0 5-19,2-3-28,2-6-1,2-6 16,0-6-19,0-4 26,0-4-11,0-2-14,0 0-2,0 4 1,0-5 0,0-2 1,0-3 21,0-2-9,2-2 0,-2 0 6,2-3 3,-2 0 17,0 0-1,0 0-25,0 0-13,0 0-42,0 0-25,2 0-45,-2-3-42,0 2-62,2-3-120,-2 1-108,2-2-184,-2 1-512,-6 24 1019</inkml:trace>
  <inkml:trace contextRef="#ctx0" brushRef="#br0" timeOffset="559512.5832">28380 15523 150,'0'0'267,"0"0"102,0 0-135,0 0-61,0 0 16,0 0 49,0 0 25,0 0-13,0 0-53,0 0-48,0 0-33,0 0-13,0 0-12,2 0 8,4 0 1,2 0-52,6-3-22,-2 2-15,5-2-11,0 3-19,2 0 4,1 0 15,0 0 0,-2 0-2,1 0-1,-2 0 0,-4 0 1,-1 0 2,-3 0 4,-3 0-3,1 0 12,-5 0-13,0 0 1,0 0-1,0 0 16,0 0-13,0 0-3,0 0-2,-2 0-21,2 0 7,0 0-3,2 0-16,2 0-7,-4 0-25,0 0-24,-2 0-34,0 0-50,0 0-67,0 3-141,0-3-43,0 1-72,0-1-226,-18-4 525</inkml:trace>
  <inkml:trace contextRef="#ctx0" brushRef="#br0" timeOffset="560505.0791">28813 15228 212,'0'0'564,"0"0"-144,0 0-289,0 0-17,0 0 19,0 0-3,0 0-19,0 0-21,0 0-38,0 0-52,93-5-3,-78 10-16,-4 3-1,2 0-9,-5-1-33,-4 1 49,0 1-19,-4 2 9,0-3 7,0 2 16,-8 1-1,-3 1-32,-1-2 4,-3 0-7,0-1-3,-2-4-6,0 3 25,2-2-3,2-4-9,3 1-4,1-3 10,5 0 26,2 0 3,0 0 30,2 0 19,0 0-36,2-3-16,6-4-55,3 4 22,2-3 14,2 6-1,1-2 17,2 2-10,0 0 11,2 0 2,-3 6 0,2 2 2,-4 1 9,1 2 38,0 0-7,-4 0 20,-1 0 26,-2 2-46,-7-4-42,0 2 0,-2-2 19,0 0 17,0 0-3,-4-1-11,-5-3 72,-2-2-64,1 2 41,-3-1 23,-4-3-29,2 3-7,-2-2-45,0 2-9,3-3 5,-2 2-9,4-3 0,4 1 0,-4-1-77,6 0-60,2 0 1,0 0-49,4 0-10,0-4-121,0 3-153,8-9-239</inkml:trace>
  <inkml:trace contextRef="#ctx0" brushRef="#br0" timeOffset="560899.975">29277 14991 140,'0'0'493,"0"0"-197,0 0-110,0 0-23,0 0-30,0 0-6,0 0 3,0 0-13,0 0 3,0 0-25,48 10 8,-46-3-31,0 5-27,0 1 4,0 5 9,-2 1 0,0 6 4,0 6-1,0 6 4,0 4-46,0-5-18,0-6-1,0-3 2,0 1 1,0-6 0,0-3 9,0-5-10,0 1 16,0-2-18,2 3-1,0-2 1,3-2 2,-1-3-1,0-1-1,-2-2-1,2-2 1,-2-1 12,3-3-12,-3 2-29,0-2-39,-2 0-19,5 0-46,-1-3-81,2-7-250,0 2-321</inkml:trace>
  <inkml:trace contextRef="#ctx0" brushRef="#br0" timeOffset="561107.2747">29191 15190 313,'0'0'773,"0"0"-532,0 0-160,0 0 46,0 0 104,0 0 71,0 0-66,0 0-77,0 0-59,0 0-55,0 0-6,58-6-13,-40 6-23,6 0 0,-1 0-3,-2-4-1,2 4-31,-1-3-52,-1 1-104,-4-6-100,0 2-176,-4-1-129</inkml:trace>
  <inkml:trace contextRef="#ctx0" brushRef="#br0" timeOffset="561918.5719">29527 14791 440,'0'0'1209,"0"0"-1073,0 0-100,0 0-36,0 0 162,0 0 56,0 0-21,0 0-39,0 0-38,0 0-33,54 2-39,-37-2-19,1 2-16,-2-2 3,2 0 10,-2 2 3,-1-2-1,0 0-8,0 0-7,0 1-13,-4-1-2,-1 4 0,-2-2 0,2 0 1,-6 0-2,0-1-10,-2 2 10,2-1-16,-2 1-23,0 4 0,-2 1 20,2 1-4,-2 2 10,0 2-7,0 5 23,0-1 20,0 1-20,0 2-13,0-1 12,0 3 1,0-4 1,0 3 18,0 2-19,0-4 1,0 4 0,0 0-1,0-3 0,0 4 1,0-2-2,0 2 1,0 0-16,0 0 15,0 0 0,0 3 1,0-4 0,0 0-10,0 6 9,0-1 1,2 7-1,0 1 1,2-3 0,-4-5 11,0-5-11,3-4-16,-3 4 16,0 2 0,0-2-1,0 2-2,0-7-21,-5-6 24,3 2 0,0 1 2,0-1 24,-2-1-23,2-2 29,0-3 29,0-3-19,2 1-39,-2-3 10,2 0 19,0-1-9,0-2-1,0 0 4,0 0 3,0 0 6,-2 0 3,2 0 7,0 0 9,-2 0 10,0 0 13,0 0 5,-8 0-8,2-5-46,-4 2-25,-4-1-3,-1-1 22,3 0 10,-2 4-4,2-3-2,0 2-7,0 0-3,2-1 6,1 3 0,0 0-21,3 0-1,-1 0-22,1 0-7,0 0-5,-3 0-30,2 0-56,1 5-36,2 1-36,-6 2-116,2-3-150,4 0-565</inkml:trace>
  <inkml:trace contextRef="#ctx0" brushRef="#br0" timeOffset="565431.2024">23368 16260 42,'0'0'278,"0"0"-145,0 0 69,0 0-48,0 0-27,0 0 3,0 0-39,0 0-13,6-8-25,-6 7-14,2 1 6,-2-2 1,0 0 29,0 2 22,0 0 46,0-2 13,0 2-6,0 0-14,0-2-26,0 2-16,0 0-1,0 0-5,0 0-4,0 0-20,0 0-16,0 0-6,0 0 0,0 0-3,0 0 6,0 0-1,0 0-21,0 0-23,0 0-21,0 0-24,0 0-7,0 4 7,0 1 19,2 1 17,2 0 9,2 0 1,3-3 25,4 3 9,-2 1-9,5-7-7,2 5-17,-2-1 0,6-4 2,-3 0 18,2 0-20,-2 0-1,3 0-1,-2 0 0,4 0-2,2 0-14,-3-2 14,2 0-1,-2-1-29,1 1 6,0 2 0,-4 0-3,4-3 3,-3 3-6,3 0-3,-6-2 3,6 2 29,-5-2-13,2 2 16,-4-1 10,3 1-7,-6-3 10,6 1-11,-6 2 11,1 0 0,2-2 1,0 2-12,0-1 9,-2-1 15,4 0-26,-2 0 0,2-2 0,0 4 0,2-2 0,1 2 0,-4 0-13,4 0 0,-5 0 11,2 0-11,-4 0 13,2 2-16,-2 2 14,-1 0-8,6 1 10,-6 1 3,4 1 0,-4-2 17,3 2-20,-1-1-13,-2 2 12,4-1-3,-6 1 2,0-1-17,2 0 19,-4 4 12,1-4-12,-3 1 0,3 0 0,0-1 18,-5-2-15,2 2-2,0 1 12,2-5 10,-4-1-21,-2 0 0,0 0 24,-2-2-10,-2 0 3,0 0 20,0 0 15,0 0 7,0 0-12,0 0-8,0 0 1,0 0-4,0 0 1,0 0-14,0 0-23,0-4-2,0-1 0,0 3 0,2-4 22,0-1-22,0 5 0,2-6-3,1 1-28,2 2 24,-1-2 7,2 3 0,3-2-35,4-1-7,-2 5 1,3-3 15,2 2-9,-2-1 9,6 4 4,-3-2 20,2 1-2,0-2-18,1 1 1,-4 2 19,2-2 1,-6-2-1,3 4 0,-2-1-1,0 1 1,0-2-14,-2 0 13,1 2-10,2-2 10,-4 2 2,3-2 0,0 2-12,0-2-6,2 2 19,-2 0-2,1 0 1,2-2 0,-4 2-12,4 0 12,-6 0-2,1 0 1,-3 0 0,4 0 1,-2 0-15,0 0 16,4 0 2,-6 0 0,5 0 0,0 2 1,0 0 0,4-2-3,-4 0-2,3 0 0,0 0 2,1 0 0,0 0 0,2 0 2,-1 0-2,-2 0 0,2-4 16,-4 2-14,2 1 1,-6-3 14,1-1-1,-2 3 3,-3-1 3,-1-1 14,-1 0 5,-2 2 4,0-1 0,-2 1 16,0 0-3,-2 0-1,2 0-12,1 0 0,-3 2-10,0 0-16,0-2-19,0 2-3,0 0-22,0 0-7,0 0-38,0 0-64,0 0-49,0 0-55,0 0-104,0 0-268,0 2-194,0-2-132</inkml:trace>
  <inkml:trace contextRef="#ctx0" brushRef="#br0" timeOffset="566299.6375">24964 16522 312,'0'0'993,"0"0"-655,0 0-237,0 0-46,0 0 75,0 0 65,0 0-14,0 0-58,0 0-32,0-6-20,0 6-7,0 0-12,0 0-17,0 0 10,0 0 23,0 0 6,0 0 0,0 0-23,2 0-32,3 0-17,-3 2 21,4 2 6,2 1-10,0 1 6,4 1 1,-2 2 12,0 2-25,1-1-13,2 1-26,-2 3 26,-1-1 0,3-2 12,-2 4-12,-1-1-3,2-1 2,2 3 0,-2-3 0,1 1 0,-2-3-1,-1 0-2,1 1 1,-3-1 3,3-3-1,-4 1 1,1-1 2,-2-1 0,0 1 12,2 0-14,-4-2-9,0-1 6,-2-2 3,2 0-2,-2-1-14,-2-2 16,2 4-3,0-4 0,0 2 0,-2-1 2,2-1 1,-2 0 0,2 0 0,-2 0-13,0 0-6,0 0-13,0 0-3,0 0-20,0 0-6,0 0-13,0 0-22,0 0-23,0 0-30,0-1-87,-4-7-224,-2 0-321,16 25-283</inkml:trace>
  <inkml:trace contextRef="#ctx0" brushRef="#br0" timeOffset="567032.7947">25223 16474 148,'0'0'176,"0"0"124,0 0 42,0 0-107,0 0-92,0 0-26,0 0 0,0 0 0,0 0-6,0 0-20,0 0-10,0 0-6,0 0 6,0 0 3,0 0 0,0 0-6,0 0-13,0 0-1,0 3-6,0-3 4,0 0-1,0 0-10,0 0-15,-2 2-11,2-2-2,0 0-20,-2 2 0,2-2-3,-4 5 2,2 0-1,-5 3 31,-4 1-6,3 5 6,-3-3-20,1 5-12,-3-3 16,0 0-3,1 3-11,-4 1 2,4-1-2,-1-1-2,-2 0 0,3 0 0,1 1 0,-2-3 12,2 0-12,1-2-26,2 3 26,-4-1-1,6-1-2,0 3-1,0-2 1,0 1-22,1-1 5,-2-2 20,3-1 0,2 0 0,0-1 1,0-1 10,0-3-11,0 4-20,0-6 20,0-1 16,2 1-15,0-3 0,0 2 0,0-2 1,0 0 1,0 0 17,-2 0-1,2 0 10,0 0 3,0 0 9,0 0-2,0 0-1,0 0 4,0 0 12,0 0 4,0 0 15,0 0 3,0 0-15,0 0-17,0 0 0,0 0-9,0 0-3,0 0-4,0 0-12,0 0-3,0 0-12,0 0-1,0 0 0,0 0-25,0 0-13,0 0-23,0 0-11,0 0-43,0 0-47,0 0-56,0 0-100,0-2-154,0 2-135,0-3-109,0 8-194</inkml:trace>
  <inkml:trace contextRef="#ctx0" brushRef="#br0" timeOffset="576998.8004">27197 16002 157,'0'0'241,"0"0"-186,0 0 24,0 0 116,0 0-51,0 0-79,2 0-42,-2 0-20,0 0-1,2 0-1,-2 0 0,0 0 0,0 0 1,0 0 18,0 0-9,0 0-11,0 0-49,0 0-62,0 0-78,0 0-108,0-2-57,-2 4 354</inkml:trace>
  <inkml:trace contextRef="#ctx0" brushRef="#br0" timeOffset="577182.7898">27197 16002 58,'70'-57'163,"-70"57"-66,2-2-2,-2 2 104,0 0-72,2 0-85,-2 0-42,0 0-1,2 0-25,-2 0 7,3 0 2,-3 0-2,2 0-50,3 0-133,-5 0-124</inkml:trace>
  <inkml:trace contextRef="#ctx0" brushRef="#br0" timeOffset="578450.6154">27435 15891 166,'0'0'72,"0"0"42,0 0 101,0 0 118,0 0-121,0 0-95,0 0-42,0 0-4,0 0 8,0 0 2,0 0 10,0 0 0,0 0 20,0 0 22,2 6-13,0-2-52,5 1-7,-3 1-31,0 0 18,1 1-32,1 0-12,-2 1 15,2-3 7,3 2-11,-2-1-15,-1-1 0,0 2 0,2-2 12,4-1 1,-4 0 6,2-1-18,3-1 19,0 1-4,2-1-15,1 0 18,2 0-19,2-2-13,0 0 0,1 1 11,-2-1-20,0 0 9,1 0 9,-2 0-7,0 0 11,-2 0 1,6 0-1,-5 0-1,6 0 1,-2 0 0,1 0 1,3 0-1,-2 0-1,3 0 0,-3-1 1,1-1 0,-1 2-2,0 0 0,3 0 0,-5 0-17,3 0 15,-4 0 4,2 0-2,-1 2 1,0-1 1,0 3 20,1-2-7,-1 0 9,0 2 1,3-1-23,-5 1 0,-3 3 1,2-6 7,-4 6-8,2-2-26,-4-1 3,-1 1 22,-3 1-15,1-2 9,-3-1 7,0 3 0,1-1-13,-1 2-3,-2-4 0,0 2 6,1-3 10,-1 3 3,-4-2-3,3 0-9,-1-1 9,0 2 2,0-3-2,-2 3-17,2-2 17,-2 0 13,0-2-13,0 2 0,0-2 0,0 1 0,0-1 16,0 0-13,0 0 16,0 0 11,0 0-1,0 0 0,0 0 6,0 0-6,2 0 4,-2 0-7,2 0-4,0-3-22,2-1-55,0 0 55,0-3-13,6 1 10,-2 1 2,0-4-25,3 4 23,2-1-15,-1-2 18,1 5 0,2-3-34,-2 0 33,1 0-1,4 5-21,-2-4-3,4 5-16,1-1 10,0 1 16,-2 0-10,3 0-16,-2 0 40,0 0-14,-1 0-1,0 0 16,-4 0 1,4 0 0,-2 1 1,2-1 0,-2 5 11,2-4-12,0-1-1,2 3-1,-1 0 1,3-1 1,-2 2 12,5-2 7,-3-2-19,1 2 16,0 0-13,0 0 23,2-1-14,-3 3 1,3-2 20,-4-2-17,2 2 20,2-2-7,-5 0 0,3 0-3,-4 0 3,2 0 6,-3-2 1,0-2-7,-4 1 16,2 1-3,-6-2 9,-1 2 11,0-2 8,0 4-15,-4-5-20,2 5 1,2-4-20,1-1 22,0 4-12,2-3-26,-3 1 41,3-2-28,-2 3-11,-1 0-2,0-1-3,0 3-32,-6-2-10,0 2-3,0 0-26,-4 0-64,0 0-65,0 0-101,-4 2-199,-6 1 109,-4 1-176</inkml:trace>
  <inkml:trace contextRef="#ctx0" brushRef="#br0" timeOffset="579114.6565">27966 16275 123,'0'0'463,"0"0"78,0 0-369,0 0-90,0 0 84,0 0 97,0 0 16,0 0-84,0 0-43,0 0-7,11-11-9,-11 11-27,0 0-19,0 0-13,0 0-10,0 0-9,2 0-20,0 0-25,0 0-13,4 7 39,2 1-36,4-1 6,-4 7-5,2-2-2,1 1 14,2 3-13,2-3 22,-1 0-9,2 2-16,0 1-1,2-3 0,-2 0 1,2-4 0,-4 3 19,1-2-19,-2-4 1,-2-1-1,-3-3 0,-4 2-16,0-2-28,-2-2-7,-2 0 3,0 0 16,0 0 6,2 0-9,-2-2-10,0-4-64,0-1-29,0-3 22,0 1-59,0-3-109,0-1-70,0 3-30,0-3-104,0 3-168,-2 102 353</inkml:trace>
  <inkml:trace contextRef="#ctx0" brushRef="#br0" timeOffset="579884.5683">28327 16206 196,'0'0'293,"0"0"36,0 0-97,0 0-37,0 0-16,0 0 7,0 0-17,0 0-26,0 0-17,0 0-22,2-5-36,-2 5-26,0 0-3,0 0-20,0 0-16,0 0 10,0 0 9,0 2 33,0 1-9,0 2-5,0 0-24,0 1-4,0 2 19,0-1-32,0 1 19,-2 1 13,0 3 7,-5 0-23,1 1 0,2 2 46,-5 0-40,3 5 23,0-3-19,-3 2 2,0-1-27,1 2 30,0 1-31,2-2 3,-4 3 10,4-4-26,-2 3 26,2 0-7,-1 0 17,1-4-23,-1 5 1,-1-6-1,1 2 22,1 1-18,0 0 41,0-1-26,-4-1 3,2 1-20,0-2 21,2 1-9,-3-2-12,0-1-1,3-1 22,-2 1-23,1-3 0,3-3 4,-2 2 21,-1-3-23,3-2 17,2 1-6,-2-2 13,1-2-24,1 2 0,2-3 33,0-1-6,-2 0 3,2 0-7,0 0 4,0 0-4,0 0-2,0 0-1,0 0-6,0 0 0,0 0-4,0 0 1,0 0 0,0 0 0,0 0 2,0 0 8,0 0-1,0 0 13,0 0 6,0 0 16,0 0 6,0 0-19,0 0-10,0 0-8,0 0-4,0 0-4,0 0-2,0 0-3,0 0-1,0 0-9,0 0 13,0 0-13,0 0 0,0 0-1,0 0-1,0 0-1,0 0-2,0 0-10,0 0-1,0 0 1,0 0-7,0 0-3,0 0-3,0 0 3,0 0-3,0 0 2,0 0-2,0 0-12,0 0-11,0 0-12,0 0-13,0 0-19,0 0-32,0 0-48,0 0-94,2 0-150,-2-3-235,2 1-175,-6 7-196</inkml:trace>
  <inkml:trace contextRef="#ctx0" brushRef="#br0" timeOffset="594114.8125">30327 15159 638,'0'2'727,"0"-2"-412,0 0-268,0 0-45,0 0 64,0 0 74,0 0 2,0 0-67,0 2-52,0-2-23,0 0 0,0 0-23,0 0-8,0 0 31,0 0 45,0 0 7,0 2-13,0-2-20,0 0-16,0 0 10,0 0-9,0 0 15,0 0 7,2 0 16,0 0 29,0 0 23,2 0-4,3 0-16,-1-4-25,2 1-36,1-1 12,-2-2 24,-1 2-49,0-2-15,0 2-34,-2 2 11,0-4-43,2 6-35,-4 0-101,2 0-129,0 0-83,2 6-89,-4-1-274</inkml:trace>
  <inkml:trace contextRef="#ctx0" brushRef="#br0" timeOffset="594355.7694">30388 15458 91,'0'0'695,"0"0"-203,0 0-346,0 0-19,0 0 46,0 0 21,0 0-35,0 0-13,0 0-6,0 0-60,6 108-31,-12-87-23,-2 0-16,0 1-7,-1-5 7,-2-1-10,3-1-14,1-5-15,1 2-22,4-4-76,0-3-70,2-1-59,0 0-83,0-1-19,6-3-137,0 0-157</inkml:trace>
  <inkml:trace contextRef="#ctx0" brushRef="#br0" timeOffset="594798.732">31035 14933 266,'0'0'522,"0"0"-98,0 0-242,0 0-71,0 0 25,0 0 46,0 0 0,0 0-59,0 0-48,0 0-1,0 12 40,-4 5 15,0 0-23,0 7-57,2 3 2,-2-5 7,4 4-57,-2 2 54,2 0-23,0 10-32,4-1 2,2-5 9,0-8-11,-2-10 1,1 1-14,2-2 10,-1 2 2,0 0 1,0-3-16,1-1 16,-1-3-26,1-5 25,-3 1-76,0-1 29,2-3-33,-1 0-13,1 0 1,0-7-17,3-4-153,0-4-153,-3-8-173,-2 6-434</inkml:trace>
  <inkml:trace contextRef="#ctx0" brushRef="#br0" timeOffset="594989.2548">30878 15137 1106,'0'0'690,"0"0"-624,0 0-64,0 0 149,0 0 115,0 0-63,0 0-64,0 0-16,111 24-46,-81-20-19,4 1-55,0 2-3,-9-4-13,-1 4-32,-6-7-84,4 5-71,1-3-204,-2-2-149,-4 0-534</inkml:trace>
  <inkml:trace contextRef="#ctx0" brushRef="#br0" timeOffset="595333.448">31620 15033 453,'0'0'1019,"0"0"-882,0 0-137,0 0 0,0 0 0,0 0 130,0 0 6,0 0-25,0 0-56,0 0 10,-91 38-27,73-22 21,2-3-59,-2 0 3,3 3 17,3-1 28,1-1 39,0-2-19,5 5-13,0-3-42,4 0 36,2 1-33,0-1 0,0-3 10,6 2-23,2-2 26,3 1-26,2-2 30,0 0-33,1-1-17,4-2-15,-4 0 19,2 0-29,-4-1 0,0-4-35,2 1 6,-4-1-65,1-2-36,-1 0-23,-1 0-58,-1-2-50,-1-7-101,-1 0-297</inkml:trace>
  <inkml:trace contextRef="#ctx0" brushRef="#br0" timeOffset="595531.4736">31418 15177 665,'0'0'1106,"0"0"-937,0 0-153,0 0-16,0 0 43,0 0 80,0 0 91,0 0-37,0 0-15,0 0-50,0 0-44,111 28-45,-84-22-22,-2-2-1,1 0-55,-7-3-45,5 4-74,-6-5-68,2 0-177,-2 0-173,-5-2-579</inkml:trace>
  <inkml:trace contextRef="#ctx0" brushRef="#br0" timeOffset="595781.15">31930 14965 962,'0'0'1067,"0"0"-1067,0 0 0,0 0 45,0 0 198,0 0-68,0 0-36,0 0-33,-6 118-26,0-97-22,4 1-35,-2 0-21,0-3-2,2 1 3,0-2 10,0-3-13,0-2-22,2-5-52,0 1-55,0-4-3,0-1-7,0-2-78,0-2-114,4 0-76,2-2-45,-2-6-552</inkml:trace>
  <inkml:trace contextRef="#ctx0" brushRef="#br0" timeOffset="596049.2694">32053 14968 760,'0'0'1158,"0"0"-1012,0 0-146,0 0 0,0 0 33,0 0 38,0 0 36,0 0 107,0 0-76,0 0-86,2 103 12,-6-72-51,0-4-9,2-8 5,-4-6-9,4 5-19,2-1 19,-2 3 16,2-3-16,0-3-1,0 0 0,0-7 0,0-1 1,0-1 1,0-5 31,0 0-13,0 0-19,0 0-18,0 0-53,0 0-22,0 0-23,0-11-95,0 0-249,0-5-197,0 3-129</inkml:trace>
  <inkml:trace contextRef="#ctx0" brushRef="#br0" timeOffset="596720.3565">31902 14918 368,'0'0'1047,"0"0"-751,0 0-144,0 0 7,0 0 36,0 0 15,0 0-26,0 0-45,0 0-62,0 0-38,-2 0-39,2 0-11,0 0-18,0 0 3,0 0 16,0 0 10,0 0 16,0 0-14,0 0-2,0 0-16,0 0-16,0-2-1,0 2 8,0 0-8,0 0-9,0 0 4,0 0 9,0 0 3,2 0-10,-2-1-9,0 1-10,2 0 7,-2 0-11,0 0-28,0 0-53,0-2-116,0 0-63,-4 0-169,2-2-486,4 15 947</inkml:trace>
  <inkml:trace contextRef="#ctx0" brushRef="#br0" timeOffset="597140.1847">31739 14766 98,'0'0'1343,"0"0"-927,0 0-414,0 0-1,0 0 115,0 0 75,0 0-22,0 0-21,0 0-51,0 0-45,-5-4-39,10 4 0,3 4 19,0 1 19,6-1-15,-2 0 35,2 0-23,4 0-19,-1 0 0,4-2-4,0 0-24,3 0 17,-2-1-18,0 1-12,-3 0 12,0 0-1,-4-2 0,0 2-2,-4 0-19,-3-2 20,-2 1 1,-2-1-19,-4 0 17,2 0 0,-2 0-10,0 0 0,0 3 10,0-3 1,0 0 1,0 2 0,0 1-17,0 1 18,0 4 2,0 0 11,0 3-10,-2 2-2,-2 3 21,-2-1-9,-2 4 7,0 0-20,1 1 0,-6 1 9,5-1-9,-3 1-1,3 0 0,-3 0 0,4-2-22,1-1-25,2-3-90,2 0-43,2-3-165,0-1-339,0-5-592</inkml:trace>
  <inkml:trace contextRef="#ctx0" brushRef="#br0" timeOffset="597835.024">31906 15358 440,'0'0'633,"0"0"-373,0 0-126,0 0 58,0 0 38,0 0-38,0 0-37,0 0-32,0 0 7,0 0-17,0 0-17,0 0-2,0 0 18,2 0 10,0 0-13,0 0-29,7 0-10,6-4-35,13 1-34,5-3-1,7-2-10,3 1 8,-7-1-27,0 4 29,-2-2 0,0 2-2,1 1-1,-11-1 1,-4 4-18,-6 0 20,-2-2-12,-6 2-11,2 0 4,-4 0-3,1 0-10,-5 0 6,0 0 7,0 0-10,0 0-9,-7 0-7,-3 0 22,-10 2 23,-12 4 36,-3 1-17,-5-1-17,2-1-2,6 0-16,6-2 16,7-2-2,2 5 0,4-6-2,1 1 4,0-1 12,0 0 4,4 0 0,1 2-15,3-2 14,4 0-15,-3 0-3,3 0-19,0 0 6,0 0 0,0 2-17,3-2-15,4 0 16,3 2 16,14-2 16,5 0-32,11 0-23,4 0-6,-3-7-10,-7 0 16,-6 1-80,-10 4-40,-2-3-91,-6-1-156,-2 3-164</inkml:trace>
  <inkml:trace contextRef="#ctx0" brushRef="#br0" timeOffset="598706.0435">31885 15025 378,'0'0'1050,"0"0"-751,0 0-104,0 0 29,0 0 15,0 0-42,0 0-29,0 0-17,0 0-23,0 0-44,41 0-24,-14 0-2,13 0-29,4 0-10,-3 2-6,-3 1-10,-6 0 13,0-3-16,-6 0 0,-7 1-16,-5-1-6,-3 0 2,0 0-5,-3 0-14,-2 0 4,-4 0 20,-2 0 14,0 0 0,0 0-24,-2 0-7,-8 0-10,-9 0 3,-2 0 16,-5 0 23,-1 0 26,-1 0-1,-8 0 4,2 0-28,7 0 1,1 0 24,9 0-23,-6 0-3,1 0 13,3 0-10,5 0-2,0 0 3,6 0-4,2 0-11,4 0-8,2 0 3,0 0 15,0 0-3,0 0-25,0 0 1,0 0-14,6 0 3,4 0-6,6 3 43,4-3 2,4 0-13,8 3-12,1-2 21,-1-1-15,-4 0 16,-2 0-13,-9 0 16,1 0 3,2 0-3,-5 2-2,-2-2-21,-9 2 21,-2-2-11,0 0 13,-2 0 13,0 0-13,-2 0-2,-6 0-30,-12 2 2,-10 0 28,-8 1 1,-4-1-2,1 1-13,7-3 16,11 1-12,2-1-1,6 0-13,5 0 13,-4 0-3,4 0 12,0 0 4,6 0 0,2 0 49,2 0-1,0 0-16,0 0-19,2 0 3,6 0 10,8-1-5,4-2-19,3 3 31,7-2 28,4 2 3,-2-1-19,-2 1 6,-9 0-2,-2 0-2,2 0-8,-1 0-7,-4 0-16,-3 0 3,-4 0-19,-5 0 3,-2 0-3,-2 0-19,0 0-7,0 0-12,0 0-23,0 0-44,-4 1-50,-5 4-63,-4-2 43,-3 5-48,-6-3-387,7 2-580</inkml:trace>
  <inkml:trace contextRef="#ctx0" brushRef="#br0" timeOffset="637216.8922">10165 15557 100,'0'-4'170,"-2"2"-24,-3 1-51,3-1-27,-1-1 183,1 3-120,0-1-37,0 1-25,0-3-24,0 3 56,0-1 20,2 1 2,0-2-6,0 2-9,0-2-4,-2 2-13,2 0-20,0 0-3,0 0-6,0-3-10,0 3-7,0 0 7,0 0 9,0-3-28,0-1-33,4 1-13,2-4-26,3 0 16,4 0 21,4-3-1,0 0-17,2 3 10,0-3 7,4 0-7,1 5-3,-1-4 9,3 2 4,4 2 0,6-3 0,2 0-29,2 1 29,-4 1-2,-4 3-1,-7 1 0,-6 0-17,-1-3-2,-6 5 19,6-1 3,2 0 0,2-2-13,-1 0 11,2 2-24,-2 0 26,3-2-2,-1 1-11,3 0-26,-1 1-26,0-1 64,3 2-45,4-2 44,2-2-9,5 4 11,1-2 0,-4 0-2,-5-2 2,-5 4-4,-5 0 4,-4-2-26,-4 2 10,4 0 16,2 0 12,3 0-12,-4 0-1,4 0 1,-4 0 0,0 0 42,-1 0-26,-3 2 27,4-2-9,-4 4-33,4-2 53,-2 0-18,1 2-10,2 0 10,-2-1-34,7 3 11,-4-2 3,4 1-15,0 2 0,-1-2 0,3 1-1,-4-3 0,2 3-11,-2 0 11,-4-2-3,-1 3 3,1-2-3,-4-1 2,2 1 1,-4 1 12,0-3 30,2 5-7,0-2-5,-3 2-27,4-3 36,0 3-13,-3-3 5,4 2-30,-2-2 1,-2 3 10,4-3-11,-2 1 11,-1 1-12,2 1 0,0-1 7,-5 2-4,6-4 19,-4 7-22,-2-2 0,4 0 3,-4-1 26,1 0 10,-1 4-37,1-6 11,-2 2 13,-1 1-10,-2-1-16,3-1 0,-5 2 23,3-2-23,-3 1 13,2 0-11,-2 0 13,0 2-14,2-1 0,2 0 0,-4 2-1,2-1 13,-2 0-10,2 1-3,-1 2 3,1-2 1,-2 5 9,3-2-1,-3-1-9,-2 3-3,2-2 0,-1-1 0,-3 3 1,2-2 1,-2-1 1,0 2-2,0 0 0,0-2 0,0 3 12,0-2-12,0 3-1,0-3 0,0-2 1,-2 1 0,-1-2-1,1-3 2,-2 0 0,0 2 0,2-4 0,-5 3-1,3-3 0,-3 1-1,1-1-19,0 0 6,-4 5 13,-2-2 0,2 0 1,-2-1 0,-2 1-1,4 0 0,-1-3 2,-1 4-2,-1-1 2,2 0-4,-1-2-8,1 1 9,0-4-13,1 5 12,-1-3-12,-2 0 1,3-2-6,-3 0-4,-2 2-2,4-2-8,-3 1 20,-2 0-12,2-1-14,0-1 16,-4 4 1,6-5 21,-4 1-19,4 1-2,-3-2 9,2 1 1,0-3 11,1 4-18,-1-3-23,0 3 7,1-3 5,-1 2 28,-2-2 1,4 2 0,-3-3 0,-2 3 1,4 0 0,-6-1-2,4-1-14,-3-2-7,-2 5-16,0-3-22,-3-1 15,0 3 6,-2-1 40,0 0 16,1-1-13,-3 0-3,4 2 13,-2-2 3,-2 2 19,3-1-31,2-1 18,2 2 8,-1-1-4,4-1-4,1 0-9,0-2-12,0 5 0,0-4-1,2 3-16,1-1 16,-1-2-2,0 1-11,1 2 12,-6-4 1,6 4 0,-5-3-12,0 1 12,2-2 1,-4 4 1,2-2-1,-5 0-1,4 0-1,-4 2-15,1-4 13,-3 3 0,6-1 3,-4-2 0,1 3 0,2-1 0,2-2 2,-2 0 0,4 0 11,1 0 3,-2 0-15,4 0 10,-3 0-11,0 0-3,2 0-17,-4 0 4,2 0 16,1-2-2,-6-1-18,4 3-2,-4-2-11,-1 2 31,0-3-14,0 3 0,-1-2 16,1 0 0,0-2 0,0 2-11,-1-2 10,2 1 2,-2-3-1,-2 2 0,6-1-1,-4 1 1,5-3-21,1 2 21,0-1 29,4 0-12,2-1 2,-2 0-3,6 0 30,0-1 5,2-1-51,-1 0-49,3 1 42,-2-1 4,0-2 3,2 2-38,-5 0 38,3-2 0,2-1-13,-3-2-13,-1 3 26,2-4 0,0 2 0,0-1-41,-1-1-1,1 2 40,-1-3-27,3 3-33,0-3 33,2 4 29,-2-3-2,2 2 2,0 0-4,0 1-5,-2 2 9,2-5 3,0 4-3,-2-2-20,2-1 7,-2-1-19,0 2 25,-2 0 7,0 0 3,0 1-2,-4-2 1,4 4-2,0 0 0,0 0 0,0 0 18,2 1-18,0 0 13,0-4-13,2 4 28,0-3-28,0 1-1,0 2 1,0-3 10,0 0 16,0 1-25,0 1 15,0-3-16,2 1 0,-2 1 13,0 0 13,0-1 26,2 5 0,0-3 13,0 3 3,2-1-45,-2 2 9,0-1 14,2 1-21,0 0-5,2 0-7,-2 2-12,-2 2 12,2-2-13,-4 3-1,2 1-19,0-2-2,-2 2-7,2 0-26,-2 0-104,2 0-192,0 0-209,0 2-528</inkml:trace>
  <inkml:trace contextRef="#ctx0" brushRef="#br0" timeOffset="639814.3915">15788 15523 349,'0'0'603,"0"0"-463,0 0-138,0 0 50,0 0 111,0 0 62,0 0-11,0 0-32,0 0-49,0 0-61,0-4-4,0 0 32,0-2 7,-2 4-33,2-3-3,-2-2 7,0 4-7,2-2-23,0-3-48,0-2 32,0 0-32,0 1-6,0-4 6,0-3 3,2-3-3,4 0-3,6-2-39,0 0 40,0 2 2,6-2-20,-2 2 19,1-2-40,5 1 38,2-1 0,-4 2-36,6 1 7,-5 0 29,5 1 3,-6 1-16,6-3 0,-2 4 15,-1 0 1,3 0-13,-4-1 11,4 4-1,0-3 1,-1 4-30,1 2 10,-3-3 21,0 5-17,3 0 2,-3-1 3,1-1-6,6 2 16,1-3-26,5 5 13,2-2 13,-6 2-23,-8 2 23,-8 1 3,2-1-13,1 1 13,6 2-1,-2-2-12,5 1-3,-2 1-1,-3-2 18,11 0-1,-6 2 10,-1-2-10,5 2-19,2 0 19,8 0-1,3 0 2,-7 0-2,-2 0 1,-4 0 0,-4 0 9,-7 0-5,-2 0-4,-2 0 16,5 0-23,-2 0 11,6 0-4,-3 0 42,3 2-16,-8 2-7,4-1-3,-3 2 0,0 0 1,-4 0-16,5 3 12,-2 1-10,2-2-3,-2 1 2,2-1 1,-3 3-3,-1-1-22,0 1 22,-2 1 0,4-1 0,-4 1 0,1 1 0,4 0 0,-2-1 17,0 0-17,0 1 2,1-1-2,-6 0 0,0 1 2,2-3-2,-4 1-9,-2 0 9,1 1 23,-3 1-6,3-2-17,-5-1-2,1 0-10,-1 1 12,-2 1 0,2-4 20,0 5-20,0 0-3,0-1 3,-2 0 0,3 4-15,0-2 15,-1 0 29,0 1-25,0 3 9,-2 0 3,0 1-3,0-2-11,0 1-2,0 1-4,0-1 4,-2-2 3,3-2 10,-3 3-12,0-3-1,0 2 16,0-1 6,0 1-19,-3-2 10,-1 1-12,2 1 1,-2-1-1,2 0 0,0 2 0,0-1-1,0-1-1,0 2-9,2 0 10,-2-1 1,0 5-1,0-3-12,2-1 11,0 6 0,0-5 1,0 2 1,0 1 3,-3-3-4,3 2 1,0-2-1,0 0 2,0-2 30,0 1-16,0-2-15,0 1 16,0-2 5,-3 0-19,1 0-1,2 2 21,-2-1-10,0 1-13,2 1 3,-4-1 0,2-2 10,0 1 0,-2-2-12,2 1 22,0-2-7,0 0-14,-3 0 0,3-1 17,-2 0-15,-3-1 5,3 3-8,-2-3 25,-1 1-24,1 0 0,-2-3 0,-1 3 15,0-3-16,1 3 14,-2-5-14,2 6 14,-4-4-3,2 1-11,2-3 12,-1 2-9,-4-4-1,2 4 0,1 0 8,-3-2-11,2 1-4,1 0-15,-2 1 17,-4-2-14,4 3 16,-1 1-1,0-4 1,0 1-1,3 1-12,-3-1 10,0 2 3,3-1 1,-6 0 1,4 0-1,2-2 2,-6 1 10,2 0-12,1-1 1,-4 1 0,4-2 0,-3 3-2,0-5-16,2 3 12,-4-4-11,4-1 15,-3 4 0,0-4-12,0 0 10,-1 3 0,4-3 2,-3 0 4,0 0-3,2 0 1,-2 0 0,2 0-2,-1 1-18,-2-1 18,2 0-4,-4 0 1,5 0-19,-4 0-4,0 0 23,0 0-24,0 0 26,-3 0 2,6 0 0,-4 0 15,1 0-14,5 0-3,-6 0 2,4 0-2,-4 0-17,1 0 18,-4 0 0,2 0-25,-5 0-3,2-1 27,2 1 0,-2 0 1,3 0 13,-3 0-10,6 0-2,-4-3 1,3 3 14,-4 0-15,4 0-2,-5-1-1,6 1-23,-6-3 25,-2 3 0,5 0 13,-5-1 1,4-4-13,-4 3-1,2 2 16,1-5-16,0 3 0,0-2 0,-1 1-1,0-1 0,4 0 1,-4 0 0,3 2-4,-1-1-12,4-1 10,-2 1 6,6 0 3,1-2 23,0 5-23,2-2 10,5-1-13,2 3 29,0-2-3,2 0 3,2 2-7,-2 0-3,2-2-16,0 2 17,0-2-8,-3 2 5,1-1-1,2-3-16,0 2-28,-2-4 28,0 1 23,-3-3-13,3 1 9,-2-3-7,2 0-12,-2-1-13,2-1-3,-2-1 13,0-1-26,-4 1 7,2 0-36,2-3 26,-2 1 31,2 2-28,0 1 29,-1 2 3,1-3 10,0 2-10,-1 1 26,1 0-29,2 1 2,0 2-4,0-3-9,0 3 11,2-1 0,0 1-2,0-4-14,0 2 13,0 1-10,0-2 10,0 2 3,0-6-3,0 4-19,0-3 6,0 0 32,0 0-13,0-1-3,0 1-42,0-1 33,0 2 9,0 1 13,0 0-13,0-1 0,0 2-10,0-1 10,0 0 0,0 3 0,0-2-7,0 2 7,0-1 20,0 1 2,2-1-15,2 1-4,-2-4-3,0 3 13,-2-4 9,0 0-22,0 2-19,0-3 3,0 2 15,0-1 1,-2 2-1,-2 3 1,2-2 1,0 3 86,0 1-87,-1 0-12,3 1 12,-2-2 29,2 2 30,-2 0-57,2-3 8,0 1 32,0 0-40,0 2 53,0-3-30,-2 2-21,2-1 34,0 2-22,0 2-16,0 1-6,0-2-7,0 4-13,0 0-12,0 0-23,-2 0-58,0 0-71,-2 0-116,0 0-275,-5 6-183</inkml:trace>
  <inkml:trace contextRef="#ctx0" brushRef="#br0" timeOffset="651971.3699">24314 11754 150,'0'0'153,"0"0"-153,0 0-6,0 0-11,0 0 17,0 0 48,0 0 24,-2-24 32,2 20 66,0 0 94,0 0-124,0 0-32,0 0 5,0 4 21,0-3 16,0 1-53,0 2-19,0 0 0,0 0-26,0 0-6,0 0-4,0 0 13,0 0 10,0 0 19,0 0 7,0 0-4,0 0-12,0 0-4,0 0-3,0 0-23,-2 0-19,2 0-23,-2 0 0,-2 0-2,-3 0 2,-1 0 17,-7 5-20,-2-1-4,-3 4 1,0 2-10,-2 0-3,1 1 16,-9 4 0,-6 4 0,-6 4 0,-3 1 1,3 2-1,4-3 1,1-1 19,3 1-18,0 2-2,3 1 2,-1 0 1,0 1-2,2-1 35,0 3-33,3 0 13,-1-1-3,2 0-11,2 0-2,0 0-35,3 3 35,-5 0 12,6-1-8,-4 3 21,7-3-21,-4 1 18,2 1-2,-3-1-19,4-1-1,-2-1 25,6-1-25,-2 1-16,2-2 16,3 4-28,-4-2 27,0 0-1,1 1 1,-2-6 1,4-4 0,-1 2-1,0-2-1,3 1 1,-5 5-1,-2 1 1,0 8-11,-3 2 10,2-4 2,2-3-4,2-5 1,-1 3 2,0-8 1,4-1 2,-1 2-2,1-4 0,0 0 0,-1 5 2,2-5-1,-4 2-1,0 5 10,3-4-10,-4 3-3,2-3-8,1 2 11,-4 2 19,2-4-19,0 6 26,-4-2-25,3-2 22,-6 7 9,4 0-3,-9 5-28,4 3 34,0-4-6,9-7-27,0-6 14,5-5 4,-1-2-17,1 3 16,-3 1-17,-2 3 15,3-1-16,0 2-1,-2-4 36,2 3-17,2-1-1,-1-2-17,-2 0 1,3 2 2,0-2-1,1 1 10,1-1 19,-3 1-32,3 2 25,-1-1-9,1-2-2,0 2-12,2-2 9,-2-2 1,-2 3 10,4-3-21,-2 0 0,2 3 0,-2-1 21,2 1-20,-5-3 30,0 4-21,1-2-9,2 2-1,-3-2 12,3 3 9,-3-3-19,1-1 0,-1 0 12,3 1-15,-2-2 19,-2 1 1,4-1-18,0 0-2,2 1 0,0-1 44,-2 2-32,1 0-11,-2 1 20,3-1-5,0-2 2,0 0-17,0-1 14,0-2-2,1 1-11,1-2-1,0-1 11,-2-1-12,2-2-1,0 1 0,-1 0 0,1-2 1,0-1 11,2-1-11,-2 0-13,2 0 13,0-1 0,-2-1 0,2 2 2,0-1 0,0-2-1,0-1 0,0 0-1,0 0-2,0 0-23,0 0-10,0 0-13,0 0 7,0 0-7,0 0 20,-2 0-4,0-8-10,-5 1-82,1-3-11,-2-4 84,-4 1-20,2 0 10,0 0 35,2 2 24,-2-2 3,2 4-1,2 2 23,0 1 19,3 2 3,-1 1 16,2-1 3,2 4-26,0 0-12,0 0-23,0 0-1,0 0-2,0 0-1,0 0-1,0 0-11,0 4 13,0 5 7,0 4 34,2 1-6,2 7-9,1-3-10,-1 2-6,2-1 2,-2-2 7,2-2-16,2-1 16,-4-4 3,0-3-22,-4-3 0,2-1 1,0-3 2,0 0 10,-2 0 6,2 0 10,-2 0 9,2 0-3,0 0-10,0-7-3,4 0-22,6-9-26,-2 0-15,7-2 6,0-1-3,0 2 22,3-1-13,-4 3-9,1 0 25,0 1-3,0 3 16,-2 2-3,-4 0-10,-1 4 10,1 0 1,-4 2 0,-5 1-2,0 2 4,-2 0 0,0 0 39,0 0 12,0 0 3,0 0-3,0 0-16,-2 0-13,-3 2-19,-2 2-1,-1 4 11,-4 2 6,1-3-19,-4 4 0,4-2-14,1 1 13,-1 0 1,2-2-1,3-2 0,2-1 1,2-3-1,0 0-15,2-2 4,0 0-11,0 0-8,0 0-24,4 0-27,4 0-2,6-2 56,6-5 28,10-3 0,0-1 2,-7 0 30,-3 6-10,-10-1-22,0 3 13,-1-1 0,-5 0 15,-1 4-2,-3 0 12,0 0 13,0 0 22,0 0 10,-5 0-26,-1 0-22,-3 2-35,-1 1-21,-3 0-17,0 0 9,5-1 1,2 2-17,2-1-50,4-3-58,0 0-65,0 2-139,6 1-261,14-1 75,0-2-232,-3-27 77</inkml:trace>
  <inkml:trace contextRef="#ctx0" brushRef="#br0" timeOffset="655240.5068">26027 11810 149,'0'0'176,"0"0"-6,0 0 159,0 0-130,0 0-98,0 0-33,0 0 10,0 0 20,7 0 3,-7 0-13,0 0-14,2 0-5,-2 0 9,2 0-4,-2 0-12,0 0-26,0 0-36,0 2 1,0 4 38,0 2 26,-2 3 22,-2 4-19,-5 0-3,1 5-26,0 0-16,-4 1 9,2 6 7,-2 6 0,-2 5-20,4 0-3,-1-2-13,5-2-3,-2-1 0,-1 1 33,0 1-20,3-3 6,-2 1 0,2 0-3,-4-1-16,4-1 26,-2-2-24,2 5 21,0-4-21,-4 1-2,0 1 3,2-1 20,-1-1-21,3 3 18,-3-4-8,3 1-8,-1-5 15,3-4-8,0-3-9,2-1 9,-2 0-8,2 4 10,-2 7 22,-1 0-32,-2 9 20,3-1 9,0-1-9,2-7-21,0-1 11,0 1-12,2-2 31,-2-3-13,2-4 7,0-4-25,0 1 21,0 3 10,0 1-13,0 4-15,0-2 18,0-2-3,2-1-19,2 0 2,-2-2-2,2-2-3,0 0 3,1-1 29,2 1-26,-3-1-3,0 0 1,2 1 18,-2-1-15,1 3 28,1 3-7,-2-1 7,1 0-16,-1 0-3,0 3 3,-2-2 3,2 1-6,-1 1-10,1 0 19,-2 0-21,2-2 0,0-1 11,0 2-12,1 0 0,-1-1 1,1-3 2,-3 0-3,0-2 0,2-1 0,-2 1 14,2-2-12,0-2-4,-2 1 2,2-2-1,-1-1-1,2 1 0,-1 2 2,0-4 9,0 4-9,0 1-3,2 0 2,-1 2-12,1-2 13,1 2 17,-3-2-15,0 1 15,0-1-17,1 0 0,-1 0 0,0-1 0,0 0 2,2 0 0,1-2 1,-2 0-1,-1 0-2,-2-3-1,2 3 1,-2-3 2,2 2 1,0-2 0,0 1-1,4-1-1,-4 0 1,0 3 9,2 0-10,0 0 1,-2-1-1,3 1 0,-3-1-1,3 1 0,-1 0 7,-2-1-7,0 0 0,3 1 0,-3 0 0,0-2-1,0 3 0,3-4 1,-3 1-1,1-1 0,1 1 0,-2 0 1,0-2-2,0-1 4,0 1 7,-2-2-9,6 1-3,-4 1 3,-2-2 2,2 3-1,0-5 0,-2 3 1,2-3-2,-2 3-2,0-1 2,1-2 0,-1 2-2,0-1 1,-2 2-2,2 0 1,0 1 2,1-3 0,-1 4-2,0-2 2,0 0 0,0 0 0,2-1-3,-2 3 1,3-3 1,-3 2 2,2-3 1,0 1-2,-2 0-2,0 3 1,0-5 0,3 5 0,-3-2-12,2 3 13,-1-1-3,-1 2-13,2 0 16,0 2 1,0-1 3,2-1 10,-2 0-14,4-1 0,-4-1-1,0 2 2,0-4 10,0-1-11,-2 4 0,2-5-1,-2 3-21,3 0 18,-3 2 4,5-3 4,-3 3-4,0-2-2,-2 0 0,0 1 2,2-3 0,-2 3 3,3 0-2,-1-5 0,-2 5-1,2-3 1,-2 2-1,3-3 3,-1 1 0,0 2-3,-2-4-3,3 2-10,-3-3-3,0 3 4,0-1 10,0-3-11,-2 1-3,0-1 3,0 0 0,0 1 10,0 2 2,0 0 1,0-3 0,0 0 1,2 1 2,-2-1 0,0 1-1,0-1 0,0 0-2,0 0 0,0 0-2,2 0 0,-2 3-2,0-3 3,0 0 0,0 0 0,2 0 0,-2 0-1,0 2-11,0-2-3,2 2 2,0 0 14,0-1 1,0 3 2,1 0-3,0-1 0,-1 0 0,0 2-3,0-1 3,-2-1 0,2-1 3,-2 1-1,2 1 0,-2-3-1,2 2-1,-2-1 0,2-2 0,0 2 2,-2 1 0,2-1-2,0 0 0,0 0 0,2 0 1,-1-2 0,1 2-1,-2-1-19,1 2-3,-1-3-7,-2 0 13,0 0 0,0 0 14,0 0 2,0 0 1,0 0 2,0 0 9,0 0-12,0 0-1,0 0-2,0 0-10,0 0 0,-2 0-9,-5 0-23,0-4-55,-3-2-47,0-1 79,-4 0 52,2-1-71,-1 1 55,0 0 29,1 1-14,3-2-2,1 1 19,2 2 15,-1-2-15,2-1 0,1 5 39,2-3-26,2 2-13,-2 0 0,2 2 1,0 1 54,0-1-20,0 0-9,0 2 0,0 0-1,0 0 4,0 0 0,0 0-6,0 0-10,0 0-13,0 0 0,0 0-3,0 0-9,0 0-1,0 0-7,0 0-15,0 4 5,2 2 30,4 1 51,1 2-18,4 4-32,-3-2 12,1 0-12,1 0 10,-1-4-11,-3 1 0,-1-1 0,-1-2 0,0-3 0,-2 0-26,0 0-7,-2-2 33,0 0 23,0 0 25,0 0-6,0-2-36,0-7-6,-4 0-147,-4-6 44,-3 0 99,-2-1-50,-2 1 34,3 1-25,-6 0-3,4 3 44,-2-1 4,2 4 39,4 1-13,-2 1 64,6 2-42,0 0-25,4 4 9,2 0 3,0 0-35,0 0-36,0 0-22,0 0-13,0 6 71,4 2 0,2 1 49,3 2-46,0-2 16,-1 2 5,2 1-22,4-1-1,-2-1 18,3-2-3,0 1 9,-3-2-24,1-1 0,2-2 0,-4-4 1,-1 2-2,0-2-11,-2 0 11,-4 0 13,2-2 3,-2-4 22,0-3-38,0-2 0,1-4-61,-3 1 32,-2 0 29,0 1 39,0 0-36,0 1-2,0 0 1,0 5 19,0-3-18,0 5 26,0-2-4,-2 4 4,2 1 19,0 2-25,-3-2-23,3 2-1,-2 0-19,2 0 1,0 0-13,0 0-13,0 5 26,-2 4 19,2 2 45,-2 4-16,0-1-27,0 0-1,0 0 0,0-2-1,2-3 0,-2-1 0,2-3-1,0 0-1,0-4 1,0 0 1,0-1 3,0 0 26,0 0-7,0 0 17,0 0-10,0-1-4,0-7-25,4 1-22,-2-5-17,2-3 20,0 0-48,3-4-84,-3 0 151,1-1-13,-1 6-10,-2-3 23,-2 7 69,0 2-53,0 4 42,0 2-16,0 0 12,0 2 4,0 0-29,0 0-29,0 0-10,-2 0-22,0 6 6,-2 4 26,-1 0 32,-2 4-1,3 0-31,0 1-3,2-1-10,0-1 11,0-4-20,0 1 21,2-5 1,0 0-2,0-3-14,0 1 16,0-3 3,0 0 19,0 0-6,0 0-12,0 0-4,0 0-3,0 0-9,0 0-11,2 0-44,0-3-33,0 1-64,0-5-100,0 4-157,-2-1-99,0 0-194,-10 27-91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2-10-13T19:22:29.44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6071 1189 17,'0'0'59,"0"0"-33,0 0-10,0 0 11,0-3 18,0 3 20,0 0 27,0-2 2,0 2-38,0-2-4,0 2 153,0 0-68,0 0-81,0 0-43,0 0 13,0 0 45,0 0 17,0 0-10,0 0-29,0 0-26,0 0-22,0 0-1,0 0-1,0 0 1,0 0 3,0 0 17,0 0-5,0-2-15,0 2-39,0-2-59,0 1-71,2-1-66,0 0-58,0-2-14,3 2 115,-16 17 192</inkml:trace>
  <inkml:trace contextRef="#ctx0" brushRef="#br0" timeOffset="159.1656">6071 1189 86</inkml:trace>
  <inkml:trace contextRef="#ctx0" brushRef="#br0" timeOffset="582.5587">6071 1189 86,'8'-38'212,"-10"38"-30,2 0 180,-2 0-65,0 0-108,2 0-53,-2-3-9,0 3 3,2-2 10,-2 2-17,0-2-3,2 1-38,-2-1-27,2-1-13,-2 3-10,2-2 13,0 2 4,0-1 6,0-1 0,0 0-20,2-2-31,2 2-4,0 0-33,2 0 4,6 0 3,0 0-3,0 2 0,6 0-10,-1 0 17,0 0-1,-2 2-3,1 4 10,2 0 3,-6 4 13,-2-3-23,2 5-16,-6-1-55,-2 0 13,-2 3 33,-2 1 10,0 0 37,-4 1-11,-6 3-47,-4-2 14,0 3 44,-3-4-12,2 0-13,0 1 25,0-4-1,4 0-9,1 2 8,2-5-14,4 0 17,2-2 25,2 1 27,0-1 23,0 2 6,4-2-26,4 3-16,0-4-6,3 1 5,2-3 31,0-1 11,-1-1 5,3 0-11,-2-1-13,1 0-28,2-1 5,-4 1-25,-1-2-11,-3 0-2,-1 0-1,-3 0-21,0 0-1,-2 0-9,-2 0-7,0 0-22,0 0-23,2 0-20,-2 0-58,5 0-43,-1-3-61,2-4-69,7-4-248,-4 2-112</inkml:trace>
  <inkml:trace contextRef="#ctx0" brushRef="#br0" timeOffset="847.5536">6587 1192 1104,'0'0'1006,"0"0"-867,0 0-138,0 0-1,0 0 88,0 0 28,0 0-6,0 0-33,0 0-47,0 0 37,0 0 20,20 40-35,-8-22-30,0 1-20,2 0-3,0-2 1,-1 0 0,4 0-1,0 0 2,-2-2-2,0 2-1,-1-4-27,0-2-58,-4-4-16,3-1-45,-5 0-56,3-4-62,0-1-91,-3-1-63,-2 0-215,-2-11-13</inkml:trace>
  <inkml:trace contextRef="#ctx0" brushRef="#br0" timeOffset="1084.0109">6762 1173 1251,'0'0'1204,"0"0"-1204,0 0 0,0 0-113,0 0 113,0 0 133,0 0-11,0 0-51,-62 121-67,43-85-4,-3 0-1,4-10 1,2-8-4,4-3-11,-4-6 15,4 5 0,-5 0 0,-2-1-42,2 1-61,2-6-17,4 1-32,3-6-29,4 1-37,2-4-42,2 0-72,2 0-179,4 0-174</inkml:trace>
  <inkml:trace contextRef="#ctx0" brushRef="#br0" timeOffset="1292.9705">7091 1401 779,'0'0'1616,"0"0"-1561,0 0-55,0 0 0,0 0 32,0 0 97,0 0-26,0 0-22,0 0-1,0 0-38,89 9-18,-68-7-24,2-2-20,1 2-34,-1 0-56,0-2-38,-2 0-49,3 0-140,-4 0-117,-2 0-207</inkml:trace>
  <inkml:trace contextRef="#ctx0" brushRef="#br0" timeOffset="1966.0668">7627 1344 1667,'0'0'361,"0"0"-361,0 0-51,0 0 51,0 0 49,0 0 87,2-99-29,0 82-4,-2 2-54,5 1-48,-3 4 47,0 3-44,1 3 8,-1 3-12,-2-1 4,0 2 34,0 0-15,0 0-23,0 0-20,0 5-35,0 9 55,0 9 9,0 10 43,0-3-33,0-3-15,2-8-4,4-8 0,0 4-13,3-1 0,-1 1-26,5-4 16,2-2-22,4-5-36,0 1-58,3-5-33,1 0 20,0-5 9,-2-5 29,3-4-58,-4-1-17,0-2 0,-5-1 3,-4 1 30,-3 1 81,-4 2 75,0 0 13,-4 5 104,0 3 82,0 3-53,0 3-19,0 0 43,-2 0 5,0 0-61,0 0-49,0 7-61,0 6 70,-2 11 82,-3 7-23,5 8-62,0 0-54,2-1-14,0-6 0,9 1-2,1 1 19,1 0-18,1 3-2,8 2 9,-6-1-9,4 1 13,-2-3-13,-3 1 0,2-4 0,-2 1 17,-5-5-15,-2-5-2,-1-4 0,-1-7-1,-4-2-2,0-1 1,0-1-27,0-2 17,0 2 11,-9-5 2,-1-4 25,-5 0-10,-9 0-16,-10-4-35,-6-14 35,-2-5-51,3-6 51,3 1 45,9-3-22,6 9 35,4 0 33,2 7-49,8 6 64,-1-6 14,0 4-17,2 2 9,1 2-32,5 1-19,0 1 23,0 5-56,0-3-28,9-1-67,1 1-19,12-4 6,7 0 22,13-1 0,8-1-52,0 1-70,-1 1-144,-7-5-91,-3 0-132,-11 3-484</inkml:trace>
  <inkml:trace contextRef="#ctx0" brushRef="#br0" timeOffset="2181.4867">8369 1416 706,'0'0'1885,"0"0"-1743,0 0-142,0 0-149,0 0 149,0 0 36,0 0 54,0 0-3,0 0-42,0 0 0,114 15-45,-73-13-2,-3-2-66,-11 0-89,-5 0-108,-12 0-69,2 0 3,0-6-105,-4 2-251</inkml:trace>
  <inkml:trace contextRef="#ctx0" brushRef="#br0" timeOffset="2352.1499">8421 1296 1015,'0'0'1384,"0"0"-1242,0 0-127,0 0-13,0 0 106,0 0 11,0 0-29,0 0-48,0 0-42,123-46-20,-65 38-3,-3 4-31,-2 1-53,-11 3-76,-1 0-144,-3-5-50,-10 1-163,-12 2-468</inkml:trace>
  <inkml:trace contextRef="#ctx0" brushRef="#br0" timeOffset="2820.1273">9131 1055 982,'0'0'778,"0"0"-674,0 0-104,0 0 0,0 0 127,0 0 81,0 0 5,0 0-67,0 0-50,0 0-34,-6 0-37,4 5-25,-8 1-38,2 7 38,-4 3 51,-4 3-15,2 8-36,-1 1 0,0 7-4,6-1 2,7-2-14,2-6-6,0-9-1,0-4 10,2-2 10,4 3-23,6 3-3,0-2 26,1 0-45,4-1 9,2-5-13,5-3-29,-2-4 13,4-2 7,0 0-20,1 0 6,-3-4-22,-1-5 39,-2-2 38,-6 1 17,0-2 3,-4-1 33,-5 2 22,-2-1-23,-4 2 39,0 3-2,0-1 31,-8 2 23,-1 0-26,-4 5-4,1-1-16,-5 2-76,-3 0 33,0 0 21,-2 2 16,-1 5 6,1 1 6,4 2-6,-2 0-26,4 2-25,-2 0-4,6-1-20,-1 0-2,0 1-13,5-2 0,1-1-22,-1 1-61,2-3-58,-1 3-64,0 2-138,1-5-276,2 1-475</inkml:trace>
  <inkml:trace contextRef="#ctx0" brushRef="#br0" timeOffset="4846.6561">10328 1322 205,'0'0'503,"0"0"-2,0 0-279,0 0-14,0 0 42,0 0-13,0 0-36,0 0-33,0 0-16,-11-13-23,11 11-30,0 2-15,0 0-10,0 0-20,0 0-6,0 0-10,0 0-2,0 0-4,2 0-32,1 0-4,1 0-44,2 0-12,13 0 2,17 2 58,22 3 12,9-1-12,10 0-12,1-2 12,-5 0-26,-1-1-41,1-1-39,-4 3 6,-1 1-19,-4-3 16,-5 1-46,-8 0-38,-11 3 2,-10-5 42,-12 3 46,-6-1 22,-2 1 49,-3 1 23,-1 0 3,-1 0 3,-5 0 39,0-1 20,0 3 0,0-2-24,0 3 31,0-5-27,0 3 13,-2-2-39,2-3-16,0 3-16,0-3-7,0 0 6,0 0 17,0 0 19,0 0-17,0-6 33,0-1 1,0-5-36,0-5-52,0 0 8,-3-5 44,-5 0 0,-3 0 0,1 1 0,-6 1 39,6 4-7,0 1-13,-1 3 72,0 2-55,5 3 25,2 1 27,0 2 12,4 4-35,0-2-46,0 2-19,0 0-58,2 0-62,4 0-55,0 8 163,7 1 12,2 3 29,-1 4-26,4-3-3,-4 1-15,-3 3 13,0-5 2,-5 2 0,-1-1 1,-3-1 12,-2-1 16,0-1 10,-2 1-1,-5-2 18,-3 2-5,-3-2-6,2 0-3,1-3-25,-2 0-17,4-2-97,4-1-62,2 0-71,2-1-69,0-2-91,0 0-216,4 0-157</inkml:trace>
  <inkml:trace contextRef="#ctx0" brushRef="#br0" timeOffset="5143.0158">12016 989 1347,'0'0'449,"0"0"-449,0 0 0,0 0 150,0 0 21,23 144-64,-14-99-55,-3-2 3,2-9-39,1-1 4,2-3-18,-5-4 21,0-8-4,1-7-3,-3 1-16,-2-2-2,2 0-1,0-1 3,-2-6-49,3 1-54,-3-4-63,-2 0 11,0-7 44,0-17-87,0-7-372,-7 2-476</inkml:trace>
  <inkml:trace contextRef="#ctx0" brushRef="#br0" timeOffset="5712.6882">11988 899 1847,'0'0'279,"0"0"-279,0 0-16,0 0-124,0 0 124,0 0 16,0 0 36,113-15 19,-88 23-23,-2 2-2,-1 3-17,-3 4-26,-2 3 6,-7-2-38,-3 6 21,-5-3 22,-2-1 3,0 1-3,-9-1 4,-3 1-15,-3-2 13,2-2-28,-1-2 28,-2-1 13,6-5-13,-1 0 13,0-3 19,7-3-4,0 0-28,4-3-3,0 2 2,0-2 0,0 0-25,0 0-19,0 2-14,8-1 59,3 4 42,0 1 69,1 1-24,6 2-54,-4 2 2,3-1-19,0 2 4,-2 1 9,5-2-3,-6 2-4,0-4-19,4 1 0,-6-3 36,4-1-37,-2-1 17,-1-1-9,2-4-10,-4 0-42,-1 0-23,0 0 23,2-4 19,-2-5-28,-4 0-21,3-6 20,0 1 17,-5-1-1,0-2 17,-2 0-1,0 3 20,-2 1 13,0 2 33,0 3 25,0 1-22,0 3-11,-2 1 37,0 3 9,0-2 16,2 2-29,-2 0-25,2 0-26,0 0-20,0 0-32,-2 2-30,-5 7 62,3 3 20,-1 1 9,1 1-26,2 1 23,0-1-26,2 1 13,0-4-12,0 2 21,0-1-2,2-2-19,4-1 22,5-1-11,2-1-12,0 0-45,13-4-29,8-1-110,12-2-82,1-5-182,-9-2-242</inkml:trace>
  <inkml:trace contextRef="#ctx0" brushRef="#br0" timeOffset="6212.6433">12750 1127 783,'0'0'1336,"0"0"-1336,0 0-49,0 0 49,0 0 3,0 0 117,0 0 3,0 0-3,0 0-85,0 0-9,-77 42 0,77-25 13,0 5-17,0-2-22,3 4 13,6-4-3,-1-1 0,2 0-7,1-3 10,4 0 5,-2-3-18,1-4-19,6-2-4,-4-2-12,6-5-17,6 0 16,3-10-9,5-12-32,0 2-17,-3-10-10,-8-3-32,-8 2 48,-1-7-16,0 2-35,-6-4-1,-3-3-42,-3 1-79,-4 2-127,0 8 258,-7 5 130,1 8 300,0 5-14,0 5-67,0-3 5,-4 3 4,2 2 73,2-1-119,2 5-11,2 0-35,0 1-53,2 2-54,-2 0-29,2 5-103,-3 4 81,-1 9 22,4 13 32,0 8 0,0 4 20,2 1-30,5-3 23,1-5-7,0-4-38,0 1 0,4-1 0,-4-3 2,0-4 26,-1-7-28,-1-3-29,1-2 28,-1-2 0,0 3 0,1-1-1,-3-4-53,-2-3-16,2 0-19,-2-4-36,-2-2-29,0 0-23,0 0-36,0-4 25,-6-6-120,2-2-820</inkml:trace>
  <inkml:trace contextRef="#ctx0" brushRef="#br0" timeOffset="6369.5167">12895 1114 706,'0'0'1677,"0"0"-1451,0 0-226,0 0-10,0 0-57,0 0 67,0 0 26,0 0 51,0 0-29,117 30-12,-71-12-33,3-3-3,-5 0-73,-6-3-101,1-1-114,-9-2-134,-6-3-27,-8-1-72,-8-5-132</inkml:trace>
  <inkml:trace contextRef="#ctx0" brushRef="#br0" timeOffset="6734.8609">13445 1197 1223,'0'0'761,"0"0"-566,0 0-101,0 0 13,0 0-17,0 0 27,0 0 21,0 0-12,0 0 12,0 0-55,0 0-28,-119-30-49,101 40-6,8-1-38,-2 4 9,-2 3 0,6-3 0,4 2-16,0 3 44,4-5-25,0 2 1,0-1-17,6-1-13,0-3-25,8-1 38,0 0 0,0-6-23,8 1 14,-1-4-36,3 0-17,-4 0-6,2-7-7,-3-2 7,0-2 6,-4-3 13,-2 2 60,-2-2 31,-5 2 3,-2 4 82,-2 3 38,0 1 114,-2 4-11,0 0-61,0 0-56,0 0-28,0 2-23,-2 5-57,0 3 60,0 5 35,2 1-38,0 3-40,0 1-18,0-2-1,2 1-1,6 1-11,6-4-25,2 0-116,10 2-114,10-7-197,-9-2-613</inkml:trace>
  <inkml:trace contextRef="#ctx0" brushRef="#br0" timeOffset="7677.7416">14187 1405 391,'0'0'1061,"0"0"-813,0 0-161,0 0-51,0 0-36,0 0 3,0 0 20,0 0 10,0 0 51,0 0-9,87-58-10,-73 42 22,-2-1-71,-2-1 33,2-2 3,-6 1-39,0 1-13,-6 3 42,0 2-16,0 4-4,0 3 11,-2-1-15,-4 4-17,-1 1-2,-2 0-70,1 2 25,-2 0 1,-1 2 45,-2 8 0,5 0 2,2 1-2,-1 4-13,3 0 12,4 1-18,0-3 17,0 1 1,6-1 0,5-4 2,3 1 12,4-3 12,7-3-22,7-4-2,2 0-1,-6 0-4,-3-4-34,-4-3 8,2-3-15,3-2-7,-2-1 0,-4-2-19,0 0 35,-8-2 17,-1 2-36,-2 0 22,-3 3 32,-4 5 1,-2-2 42,0 7 43,0 1 18,0 1-12,0 0-32,-2 0-50,2 0-9,-4 3-19,2 6 19,-5-1 35,1 6-5,1 1-5,3 1-22,2-1-3,0 0-23,0-2 21,0 0 2,5-1 0,3-2 3,1-3 29,1 0-6,-1-4-6,3-1 1,2-2-21,-2 0-1,2 0-15,4-2-20,-3-5-35,2-1-6,0-4-11,-3 0 13,2-2-6,-4 0 10,-4 3 16,4 0 55,-4 1-1,-4 4 4,-2 2 46,-2 4 90,0 0 7,0 0-13,0 0-46,0 0-35,0 0-29,0 0-23,0 7 3,0 3 71,-2 2 13,2 1-64,0 1-1,0 0-22,0-2-2,2 2 0,6-4-20,3 0 18,6-2-64,4 2-93,13-2-104,6-2-105,5-6-125,-13 0-620</inkml:trace>
  <inkml:trace contextRef="#ctx0" brushRef="#br0" timeOffset="8348.4865">15224 1259 1709,'0'0'1010,"0"0"-939,0 0-51,0 0-20,0 0 0,0 0 0,0 0 3,0 0 33,0 0 2,0 0-9,66-46 22,-54 39-51,0 0 0,2 2-19,-4 0-23,-4 0 15,-1-1 27,-1 1 1,-2-3-1,-2 1-29,0 0-29,0-3-16,0 2 29,0 0-13,-4 2-46,0 3 56,-1-1-26,1 2 51,-2 2-22,-2 0-10,-4 0 33,2 2 22,-2 5 36,-2 3 15,4 2-22,2-2-9,-1 2-17,5 2 7,-1 1-10,3-1 0,2-1 10,0 0 12,5 0 7,5 1-9,1-3-19,5-1 15,2-2-14,1 0 11,6-6-13,3 1-16,6-3-29,7-5-14,-6-7-31,-5-2-11,-10 3-12,-6-3 25,1-3 17,4-5-27,2-9-12,-1-8-10,-6 1 6,-5 2-49,-5 1 143,-4 6-32,0 0-84,0-2 136,-7 6-13,3 4 13,-2 4 0,2 4 109,0-5-53,-1 1 18,-1 0 11,0 4 6,-1 4 46,1 0-66,1 3 7,3 4 36,0 1-81,0 1 38,2 0 13,-2 0-51,0 0-33,0 3-30,-4 7 30,2 4 62,-6 6 22,2 9-32,2 6-50,0 5 31,4-2-11,2-1-2,0-6 22,0 1-16,4-1-11,2-2-14,0-4-1,0-4 45,6-6-3,-4 1-42,0-1 48,7 2 4,2 5-7,2-5-22,3-3 28,-4 1-9,6-4-7,-3-4-16,3-3-19,-3 0-58,0-2-58,5-2-84,-6 0-95,2-4-162,-7-2-295</inkml:trace>
  <inkml:trace contextRef="#ctx0" brushRef="#br0" timeOffset="8761.4346">16391 1035 1183,'0'0'450,"0"0"-372,0 0 94,-49 142-20,37-91-74,8-5-26,2 0 0,2 2 26,0-4-4,4 0-45,2-1 10,2 0 26,1-4-62,2 0 42,-1-3-11,-1-4-33,-3-12 12,-2-5-13,2-2-3,-1-1-58,2-2-17,-5-3-67,0-1-20,0-6-127,-2 0 18,0-9 102,0-2-176</inkml:trace>
  <inkml:trace contextRef="#ctx0" brushRef="#br0" timeOffset="12093.6166">2770 586 1293,'0'0'433,"0"0"-333,0 0-100,0 0 0,0 0 82,0 0 116,0 0-40,0 23-99,0-6 12,0 10 39,4 9 6,1 5-87,-1-1-27,0-2 1,-2-5-3,0-1 1,-2-6 21,0-4-19,0-3-1,0-7-1,0 6-1,0 0-25,0-1-27,0-4-19,0-1-32,0-3-82,0-4 7,0 0-88,0-5-73,0 0-71,0 0-82</inkml:trace>
  <inkml:trace contextRef="#ctx0" brushRef="#br0" timeOffset="12343.2054">2906 642 666,'0'0'616,"0"0"-512,0 0 0,0 0 17,0 0 58,0 0-40,10 122-64,-5-89-39,-3-7 25,0-6-12,0-7-49,3 2 0,-1 3 0,0-4 0,-2 2 0,2-7-2,0-2-14,-2-2 16,0-3 0,0-1-18,-2-1-73,2 0-38,2-1-14,0-9 32,2-7 17,-2-12-287,-2-6-242</inkml:trace>
  <inkml:trace contextRef="#ctx0" brushRef="#br0" timeOffset="12830.493">2740 466 676,'0'0'1064,"0"0"-1005,0 0-56,0 0 17,0 0 68,0 0 25,0 0-42,0 0-71,0 0-1,0 0 1,93-57 42,-45 43-42,-2 0-67,-1 5 66,-5 2-5,-6 1 6,-5 4 26,-1 2-6,-8 0-24,-6 0 4,-3 8-19,2 1-7,0 2-39,-3 7 0,-2 3 63,-4 10 0,-4 6 0,-4 4 2,-10-3 19,-3-6-19,2-12-175,2-3 77,-2-4-45,-2 3 49,1 0 16,-6 2 19,5-3 13,0-3 4,4 0 42,5-3 0,4-1-17,2-3 4,2 1 13,0-3-2,0 3 2,8 0 42,3 1 33,3 2 32,8 2-19,6 2 32,10 5-9,0 1-33,-3 0-6,-5-4-60,-8-2 31,-5-1 31,-5 2-12,6 1 0,0 4-1,0 1-28,-2 0-4,-2-2-7,-4-1 1,-2-2 13,-4-1-20,1-2 7,-3-2-21,0-3 27,0-1-27,-2-2 11,0-2-13,0-2-62,0 0-64,0 0-104,0 0-33,0 0-85,-8 0-209,-1-2-249</inkml:trace>
  <inkml:trace contextRef="#ctx0" brushRef="#br0" timeOffset="13214.0749">2375 1284 280,'0'0'522,"0"0"-147,0 0-216,0 0-12,0 0 74,0 0-10,0 0 10,123-4-69,-72 8-39,11 3-12,3 0 18,8-4-22,3 1-33,3-2-12,8 0-30,-1-2 17,2 1 5,-3 2-43,-10-3-1,-6 3 0,-13-1-3,-10 2 3,-10 0-25,-13-3-17,-7 3 13,-4-4-13,-2 3-12,0-2-20,-2 1 6,-4 0 13,-2-2 16,-2 0 39,0 0-1,0 0-1,0 0-40,0 0-49,0 0-25,-6 0-72,-4 0-33,0 0-150</inkml:trace>
  <inkml:trace contextRef="#ctx0" brushRef="#br0" timeOffset="13609.1318">2507 1408 218,'0'0'359,"0"0"117,0 0-310,0 0-110,0 0 15,0 0 63,0 0 32,0 0-59,0 0 26,0 0 62,78 8 2,-27-5-57,13 1-63,4-4-6,-1 2-29,2 0 0,-1 0-10,2 0 17,0 0-30,-2-1-3,-6 3-4,-5 2-12,-9 1-3,-5-2 2,-13-1-16,-7-2 17,-8-1-1,-5-1-12,4 2 2,-4-2 10,0 2-11,-3-2-4,-5 0-36,0 0-12,-2 0-7,0 0-7,0 0 0,0 0-25,2 0-30,-2-2-26,4-3-46,1-4-58,3 2-385,-1 1-118</inkml:trace>
  <inkml:trace contextRef="#ctx0" brushRef="#br0" timeOffset="13825.68">3932 1167 1876,'0'0'506,"0"0"-419,0 0-67,0 0 22,0 0 106,0 0-6,0 0-62,0 0-60,0 0-20,0 0-32,16-9-9,-10 2-98,4 0-119,-4 1-140,0-3-67,-4 1-137,-2 1 31,-46 60 156</inkml:trace>
  <inkml:trace contextRef="#ctx0" brushRef="#br0" timeOffset="13992.2267">3916 989 2332,'0'0'523,"0"0"-404,0 0-71,0 0 61,0 0 95,0 0 16,0 0-21,0 0-42,0 0-38,0 0-52,-2-8-67,2 8-34,0 0-55,0 0-65,0 0-51,0 0-62,2 0-191,7 0-678,-2 4 355,-23 0-192</inkml:trace>
  <inkml:trace contextRef="#ctx0" brushRef="#br0" timeOffset="15924.2169">16362 1230 200,'0'0'258,"0"0"68,0 0-43,0 0-74,0 0-14,0 0 0,0 0-10,0 0-48,0 0 18,2-11 4,-2 9-23,0 2-4,0-2-19,0 0-19,0 0-30,2-1-6,-2 1 38,0 2-9,2-2-20,-2 0-25,4 2-42,3-5-29,1 2-22,7-2-7,8-2 10,11 3-3,9 3 18,5 1-11,-1 0-5,-5 5 7,-12 5 4,-6-3-4,-8 0-16,2 2-29,-3 0 12,-1 2-5,4 6-8,-10-2-70,-2-1 86,-4 1 20,-2-1 52,0 2 8,-8-3-8,-5 0-58,-6-1 54,2 0-15,-4-5 18,0-1-12,1-3 13,4 0 10,-2-3 35,4 0-45,5 0 56,-1-3-54,1 0 61,5-3-37,1 0 0,1-1-26,2-3-81,0 1 6,0 0 49,0 1 2,7-2 24,-3 4 30,3 1-4,-3 1-4,-2 0 11,0 4-31,-2 0-2,0 0-12,2 0-4,-2 0 0,4 0 16,-1 0 29,3 2 42,2 1 0,5 1-41,0 0-8,-1-2-9,6-2 20,-2 0-8,8 0 5,-3 0-17,5-6 3,-4-1-14,2-4-2,2-4-29,-5 1-10,3-1-10,-6-2 20,2-3 16,-8 1-61,1-6 35,0-3-32,-5 1 68,-6 1 1,0 6-37,-2 5 20,0-5 9,0 1 10,-4 4 32,0 2-28,-2 3 80,2 4 10,2 4 32,-3 1-74,3 1-39,2 0-13,-5 1-39,1 10 4,0 2 35,-2 8 39,0 8 16,2-3-53,2-1 24,2-4-23,0-4-2,0 4 1,4 2 14,4-3-15,0 2 0,3-3 19,2-2-17,1 0 23,1-4-13,5 0 16,5-1-29,2-2-76,14-6-169,-1-1-15,0-3-16,-3 0-46,-7-5-62,-10-3-57,-4 3-102</inkml:trace>
  <inkml:trace contextRef="#ctx0" brushRef="#br0" timeOffset="17159.1891">17368 1211 150,'0'0'1088,"0"0"-808,0 0-121,0 0-84,0 0 42,0 0 45,0 0-49,0 0-96,0 0 73,0 0-35,-70-36-16,59 36 10,-2 0-1,1 0-22,-3 7-25,-2 5-1,2 2 0,-2 2-13,4 2-3,3 1-16,2 0 16,3-1-1,2 2-8,3-3-8,0-1 33,10-1-3,0-4-29,4 0 15,4-4-51,1-4 0,4 0 7,0-3-4,3 0 19,0-6-15,-5-1 2,-2-4 7,-4 0 4,-3-3 31,-1 1 8,-2-2-4,-3 0 3,-4-3-36,0 1 10,-2 2 36,0 1 0,0 4 40,0 3 38,0 3 16,0 3 16,0 1-35,0 0-75,0 0-43,0 0-29,0 0-29,0 5 88,0 5 13,0 2 98,0 1-17,4 2-29,0 1-50,0-1 31,4-2-31,-2-1-2,-2-2 13,2-3-10,0-2 23,1-1-24,2 0 53,-3-4 17,2 0-1,3 0-3,1-2-29,4-5-39,0-4-40,6-2-35,-3-2-22,2-3 16,-4 0-39,0 1 84,-2-3-3,-3 1-78,2 4-3,-4 0 30,-4 3 90,0 7 23,-1 1 16,-5 2 26,0 2-26,0 0-3,0 0-14,0 4-9,0 3 4,-2 5 96,-3 2 4,3 1-33,-2 0-6,2 2-58,0-2-6,0-1-14,2-2 0,0-1-11,0-4 11,2 1 2,2 0 11,4-4-10,1-1 36,2-1 10,-1-2-27,5 0-22,0 0-48,0 0-10,5-5-4,-6-5-42,1 0 59,0 1-27,-5-5 27,-1 3-11,-1 0 54,1-1-38,-5 3 40,0-1 35,-1 4-22,-3 4 46,0 0 2,0 2 37,0 0-17,0 0-46,-3 0-35,1 0-3,0 0-26,0 4 29,-2 3 23,-3 4 9,3 2-31,4 0-1,-2 2-20,2-1 20,0 1 1,4-4 0,5 2 2,-1-1 39,3-2-23,1 0-15,6-3 2,-2-1-6,4-3-61,-4 0-4,6-1-23,-3-2-15,0 0 25,-2-2 0,0-5 29,2-4 0,-4 0 13,2 0-3,-4-2 23,-3-2-3,3 1-30,-4-1 49,-3 2 44,-2 2 21,0 1 23,-2 5 26,-2-2-49,0 7 55,0 0 3,0 0-10,0 0-22,0 0-58,0 0-33,0 0-38,0 0-27,0 0-23,0 7 82,0 1 6,0-1 3,0 4-3,2 2 0,2-2 2,4 0 1,-2 0-3,0 0 12,2-2 5,1-1-4,4-3 19,0-1 13,-1-2-12,3-2-33,2 0-55,0 0-46,0-8 7,-4-2 29,2-3 1,-5-2-57,-1-2 44,-5-2 8,-4-2-35,0-3-52,-6 2 0,-7-2 68,-2 2 88,-2-2 55,-5 8-22,4 0 224,-6 5-137,3 4-58,-2 3 65,4-1-66,-3 5 115,8 0-76,1 0-3,2 0-32,5 5-49,2 0-16,2 1-3,-1 2-23,3-1 13,0 1 13,0-1 26,5 3 39,3-2-14,5-2-22,2-1 33,3-1 18,8 0-12,8-4-23,7 0-3,-5 0-24,-6 0-18,-9-4-26,-9 2-51,8 0-55,-2-2-49,4 3-110,-6-1-66,4 2-144,-10 0-622</inkml:trace>
  <inkml:trace contextRef="#ctx0" brushRef="#br0" timeOffset="17311.0778">18780 1309 1971,'0'0'1127,"0"0"-1127,0 0-55,0 0-6,0 0-32,0 0 42,0 0-55,0 0-107,0 0-208,0 0-108,32 9-165</inkml:trace>
  <inkml:trace contextRef="#ctx0" brushRef="#br0" timeOffset="18378.6787">12012 1885 421,'0'0'782,"0"0"-580,0 0-160,0 0 4,0 0 32,0 0 68,0 0 39,0 0-65,0 0-65,-2 13-38,-7 5 125,-2 13-3,-1 7-32,-1 4-62,4 0-41,3-5 28,6-5-30,0-1-1,0-2-1,6 0 2,5-4 18,0-6-20,-3-2 0,2-4-1,6 0 1,-2 0-52,8 3-22,-3-8-7,0 1-88,2-6-106,1-1 8,-4-2-51,-2-2-116,-4-3-175</inkml:trace>
  <inkml:trace contextRef="#ctx0" brushRef="#br0" timeOffset="18567.2339">12198 2097 632,'0'0'1189,"0"0"-1066,0 0-123,0 0 0,0 0 26,0 0 117,0 0 29,0 0-39,0 0-62,0 0 3,110 58-39,-84-44 7,-3-2-30,3 3-12,0-5-2,-3 0-40,0-2-68,-4-2-100,1-3-59,-4-3-23,0 0-128,-6 0-199,0-7-69</inkml:trace>
  <inkml:trace contextRef="#ctx0" brushRef="#br0" timeOffset="18755.5938">12457 2086 1494,'0'0'955,"0"0"-955,0 0-113,0 0 106,0 0 7,0 0 68,0 0 3,0 0 13,0 0-26,0 0-56,-102 105 8,94-91-10,-1-1-1,1 0-64,2 0-57,-1-1-76,3-2-107,2-3-16,2 1-57,0-4-130,0-1-216</inkml:trace>
  <inkml:trace contextRef="#ctx0" brushRef="#br0" timeOffset="18943.5834">12566 2285 1474,'0'0'312,"0"0"-276,0 0 36,0 0-27,0 0 0,0 0 14,0 0-10,0 0 12,17 99-6,-17-91-22,2-1-7,0 1-23,-2-2-1,2 0-2,0-2-32,2-3-108,3 1-55,-1-2-32,3 0 6,1-9-20,5-2-205,-4-1-314</inkml:trace>
  <inkml:trace contextRef="#ctx0" brushRef="#br0" timeOffset="19326.1108">12887 2094 1007,'0'0'1024,"0"0"-1024,0 0-101,0 0 43,0 0 58,0 0 36,0 0-10,0 0 0,0 0 9,0 0-2,0 0 12,0 45-32,10-45-13,2 0-62,4 0-6,0 0 20,1-4-11,0-3-19,0 0 7,-1-1 12,-2-1 23,-4 2 14,4 2 18,-8 2-10,-2 3 14,-2 0 39,0 0 49,-2 0 23,0 5 15,0 5 49,0 7-19,0 10-17,0 9-45,0 0-39,0-4-36,0-8-19,0-10 0,0 1 0,0-1 18,0 3-15,0 1-1,0-3-2,0-2 3,0-1-3,0-4-1,0-1 1,0-1 0,0-2-17,0-2-38,0 0-23,0-2-9,2 0-13,0-4-101,5-6-36,4-7-212,-3 0-696</inkml:trace>
  <inkml:trace contextRef="#ctx0" brushRef="#br0" timeOffset="19578.067">13228 1962 889,'0'0'606,"0"0"-541,0 0-26,0 0 68,0 0-9,108 124 22,-78-75 0,-5-3-3,-5 3-7,-8-8-36,-6 2-38,-1-6-10,-3 1-7,-2-4-16,0-2 7,-5-6-7,-1-4 23,2-7-23,-4-2 43,0 0 25,-6 5-4,2-3-21,1-4-24,0-2-22,5-5 0,2 0-29,2-4-97,0 0-42,-1 0-139,3 0-148,0-3-190</inkml:trace>
  <inkml:trace contextRef="#ctx0" brushRef="#br0" timeOffset="21308.3419">13977 2096 147,'0'0'169,"0"0"-133,0 0 26,0 0 59,0 0 45,0 0-52,0 0 30,0 0-24,0 0-19,105-16-6,-99 16-1,0-2 0,-4 2 7,0 0-13,-2 0-3,0 0 9,0 0 36,0 0 19,0 0-7,0 0-12,0 0-10,0 0-27,0 0-35,-2 0-16,-4 0-42,-2 0-9,-6 0-27,0 0-6,-6 6 42,4 4 14,-8 3-14,5 3 0,-2 3 0,0 3-2,-1 10-24,8-4 7,3-1-14,7-7 31,4-3-30,0 3 16,7 1 1,5 1 15,4-2 3,10-2 10,6 4 10,5-5-13,3-2-10,-8-7 0,-9-4-1,-8-4-14,0 0-4,-3 0-17,4 0-12,-2-4-53,-4-2-44,-1-4 8,-2 1 8,-7-6-122,0 0-51,-5-3-265,-3 5-199</inkml:trace>
  <inkml:trace contextRef="#ctx0" brushRef="#br0" timeOffset="21474.969">13952 2279 412,'0'0'1205,"0"0"-915,0 0-290,0 0-10,0 0 10,0 0 136,0 0-22,0 0 41,0 0-38,0 0-24,127 44-28,-82-42-36,4 0-29,-5-2-19,-1 0-52,-7-2-91,0-4-120,-4-1-33,-9 0-153,-5-1-301</inkml:trace>
  <inkml:trace contextRef="#ctx0" brushRef="#br0" timeOffset="21680.2544">14557 2119 696,'0'0'1245,"0"0"-1177,0 0-55,0 0-13,0 0 156,0 0-14,0 0-2,-13 99-76,13-78-25,0 2 6,0-2-32,0 1 3,0-2 2,4-1-18,-2-3-2,0-3-14,0-4-45,1-2-46,-1 0-77,1-6-124,1-1 12,-2 0-23,2-3 39,2-9 75,0 3-512</inkml:trace>
  <inkml:trace contextRef="#ctx0" brushRef="#br0" timeOffset="21894.7682">14637 2094 752,'0'0'1382,"0"0"-1149,0 0-214,0 0-19,0 0-19,0 0 19,0 0 152,0 0-4,0 0-16,22 104-67,-18-67 12,2-1-55,-2-5-3,1-10-16,0-6-3,-3-2-12,2-2 12,0 2 0,0 1-48,0-6-7,-2-1-25,0-2-30,1-3-19,-1-2-62,-2 0-87,0-4 73,0-7 53,0 1-535</inkml:trace>
  <inkml:trace contextRef="#ctx0" brushRef="#br0" timeOffset="22312.206">14536 2036 752,'0'0'1374,"0"0"-1354,0 0-20,0 0-130,0 0 42,0 0 88,0 0 65,0 0 49,123-19-11,-79 19-15,1 0-14,-3 2-38,-4 6-13,-1 3-23,-9-1-3,-10-2-39,-2-1 26,-8 1-16,0 1-56,1 3-25,-3 2-10,-6-1 88,0 3 34,-2-1-21,-11-1-7,1 3-46,-8-2 30,4 2 16,-6-4 25,5-2-46,3 1 48,-2-2 0,8-5-14,4 2 16,0-1 3,4 0 1,0 1 25,0 0 0,8 1 7,2 1 51,4 0 8,2 2 25,1-1-42,5 0 15,-4 1-8,4-1-30,-3 1 9,0-1-19,0-2 1,-1-1 5,-4-1-22,2-2-3,-4-1 13,-4-1-26,0-2 16,-1 0-29,-2 0 0,-5 0-20,2 0 18,-2 0-20,2-5-40,0-3-38,0-6-307,0 1 85,0-4 49,0 4-310</inkml:trace>
  <inkml:trace contextRef="#ctx0" brushRef="#br0" timeOffset="22711.4897">15191 1916 722,'0'0'1192,"0"0"-1013,0 0-147,0 0-32,0 0 0,0 0 85,0 0 9,0 0-65,0 0-9,0 0-18,75 4 43,-69 3-9,0 3 6,2 2-42,-6 1-23,-2 1 21,0-2-24,0 2-3,-2 0 10,-10-1 6,4 1-13,-2 1 4,-3-2 21,0 2 0,4-2-18,1 1-19,4-3 38,2 0 0,2-3-41,0 1 39,0-4-5,6 1 7,5-5 23,1 4 26,8-5-49,-2 0 29,6 0-13,0 0-13,-4 0 23,2 0 13,-3 0 3,-7 0-10,2 0-6,-6 0-3,-2 0-13,-6 0-10,0 0-25,0 0-1,0 1-7,0-1-47,0 2-73,0 0-90,-4 2-49,-6-1-43,3 1-252,-10-4-166</inkml:trace>
  <inkml:trace contextRef="#ctx0" brushRef="#br0" timeOffset="27476.7191">4825 1458 424,'0'0'727,"0"0"-603,0 0-95,0 0-27,0 0 70,0 0-17,8-41-23,-6 32-12,6-1 35,-2 1 33,0-4-85,2-1 23,0-1 0,4-1 72,-4 1 51,0-3-42,1 1 43,-1-1-79,3-7-10,4-4-28,-1-7-33,6-2-19,-4-2-16,0 1 32,-4 3-1,-1-3-86,0 0 57,-3 0 20,-1 1-46,-1 0 57,-2 1-22,-4 7 24,0 5-65,0 8 29,0 2 14,0-3-43,-4 0 52,-2-4 13,-3 5 53,3 4-51,-3 4 38,1 2 12,-3 4-50,1 3-2,-2 0-45,0 0-11,-2 7 53,-4 5 3,1 1 23,-2 4 26,0 3-11,2 3 47,0 5-24,3 11-61,0 4-3,6 5 3,4-5 23,2-6 6,2-6-29,0 0 32,2-3-32,4 0 23,2-4-10,-1-2 0,0-7 29,1 1-23,2 6 17,8 6-35,0 10 12,4 1 5,-5-9-18,-5-7 0,-3-8-2,0-1 2,3 3 0,1 2 0,2 0-13,2 1 13,-2-4 20,2-3-18,-3 1-1,2-2 1,-2-1 11,-1-2 23,0 0-11,-1-4 4,-1 0-26,-2 0 22,1-1 7,-1-3-31,-1 3 14,0-2-15,-1-2 16,0 0-16,-1 0-13,-2 0-42,2 0 13,0 0 7,1 0-53,2-4-119,-1 1-85,0-6-85,1 6-251</inkml:trace>
  <inkml:trace contextRef="#ctx0" brushRef="#br0" timeOffset="27650.2945">5541 1419 848,'0'0'1494,"0"0"-1303,0 0-143,0 0-9,0 0 51,0 0 36,0 0-43,0 0-83,0 0-58,0 0-51,8-22-71,-4 10-209,0 0-185,1 1-681</inkml:trace>
  <inkml:trace contextRef="#ctx0" brushRef="#br0" timeOffset="27796.1951">5541 1158 1038,'0'0'1384,"0"0"-1213,0 0-132,0 0 19,0 0 58,0 0 6,0 0-92,0 0-30,0 0-42,0 0-70,0 0-153,0-12-321,0 17-534</inkml:trace>
  <inkml:trace contextRef="#ctx0" brushRef="#br0" timeOffset="29014.5391">4799 2067 424,'0'0'688,"0"0"-444,0 0-192,0 0-52,0 0 0,0 0 56,0 0 42,0 0 3,0 0-13,0 0-20,-8 13-29,2-7-16,-3 4 9,-1 1 4,-6 3 9,2 0 27,-8 8 25,0 6 3,-6 9-25,-2 1-33,7 0 0,3-2-13,4 1 6,0 1-32,2 4 13,-1 5-13,0-1-1,2 2 11,3 3 0,-6-5-13,4 7-1,2-2 1,-3 0 27,6 3-4,1 2-20,4-3 17,0-1-1,2 2-15,0-3 31,0-2-33,4 4-2,2-2-3,8-4 0,0-2 3,0-2 9,8 1-9,2 0-2,-1 0-4,5-4-7,-4-3-6,6-2 15,-4-1 3,2-2 0,-5-2 1,-1-5 0,-8-4-3,-1-6 2,-2-1-15,1-1 15,1 3-2,0-3-10,-2-1 13,-3-3 10,-2-4-10,-4-1-1,0-1-9,-2-2 10,0-1 38,0 0 14,0 0-52,0 0 0,0 0-29,0-5-23,-4-3-206,-4-4-37,-1-1-17,-4-3-33,3 0-186,-1 2-245</inkml:trace>
  <inkml:trace contextRef="#ctx0" brushRef="#br0" timeOffset="29232.6713">4524 3779 212,'0'0'779,"0"0"-382,0 0-292,0 0-73,0 0 1,0 0 51,0 0 30,0 0 3,0 0-13,0 0-36,-7 9 49,14-1-7,1 1-52,1 2 4,3-2-14,1 0-47,2-1 25,-1 0-4,4-2-22,1-3-29,-2 1-17,2-1-41,2-3-62,0 0-20,-1 0-45,0-4-95,0-7-117,-7 3-239</inkml:trace>
  <inkml:trace contextRef="#ctx0" brushRef="#br0" timeOffset="29418.1892">4861 3664 805,'0'0'1303,"0"0"-1128,0 0-175,0 0-63,0 0 63,0 0 91,0 0 16,0 0-11,0 0-34,0 0-11,-34 110-47,28-86-2,0-1-4,1-4-19,3-6-24,-2 3-58,2 1-59,-3-1-88,5-5-52,0 0-107,0-3-276</inkml:trace>
  <inkml:trace contextRef="#ctx0" brushRef="#br0" timeOffset="30147.8444">4929 4642 375,'0'0'554,"0"0"-326,0 0-120,0 0-30,0 0 0,0 0 3,104-94 7,-70 55-3,0-3-1,0 0-6,-6 2-23,-5 4-6,-1-4-23,-4-1-24,0-1 24,-4-2-1,1 0-24,-4 1 11,-1-3-12,-1 1-23,-1 4-16,0 1-3,-1 3 0,-2 10 3,-5 6 33,2 8 6,-2 4 55,0-2-10,0 1 56,0 0-46,0 4 26,-2 2 19,-3 3 14,3 1 5,-3 0-35,1 0-51,2 0-33,-4 5-84,-2 7-7,-3 7 49,-4 9 42,0 7 0,-1 4 15,2-3-15,2-3-9,4 2-4,-4-1 15,4 1-4,2 0 1,2-2-2,-1 2 2,5-2 2,0-4 11,2 1 1,7-1 7,1-3-1,1 1-17,0-3-2,-3-5 1,0-3 1,2-3 2,0 3-4,2 1 2,1 2-1,4-1-1,0-4 3,1 2 16,-2-2 7,0-5 0,0-1-3,-1-3 6,2-1 9,-4-4-12,1 0 16,2 0 0,-2 0-23,2 0 7,-4-4-13,0-1 0,-1 1 3,-2-2-13,-1 1-3,-4 5-2,-1-2-1,-3-1-20,0 3 4,0 0-20,0 0-32,0 0-41,0 0-95,2 0-52,2 0-50,0 0-114,2-2-179,1 2-170</inkml:trace>
  <inkml:trace contextRef="#ctx0" brushRef="#br0" timeOffset="30361.4218">5952 4545 888,'0'0'635,"0"0"-489,0 0-84,0 0 32,0 0 36,0 0-6,0 0-47,0 0-12,0 0 0,0 0-4,0 0-38,36-9-23,-30 3-23,4-3-125,-4-1-73,2-2-97,-2-1-138,-1 4-255,-82 77 218</inkml:trace>
  <inkml:trace contextRef="#ctx0" brushRef="#br0" timeOffset="30560.3551">6012 4296 691,'0'0'1185,"0"0"-922,0 0-91,0 0 9,0 0-4,0 0 7,0 0-46,0 0-35,0 0-8,0 0-2,-6-5-26,6 5-35,0 0-32,0 0-38,0 0-10,0 0 3,0 0-12,0 0-49,0 0-77,0 0-71,0 0-244,2 2 37,0 1-317,0-3-135</inkml:trace>
  <inkml:trace contextRef="#ctx0" brushRef="#br0" timeOffset="32498.6909">7173 3588 320,'0'0'225,"0"0"71,0 0-274,0 0-21,0 0 76,0 0 50,0 0 65,0 0-13,0 0-45,0 0-76,-50-2-45,50 4-10,-6 5 71,4 0 11,0 3-30,-2 1 43,2 1-1,-2 3-16,0 9-23,0 5-16,0 10 30,2 6-17,2 0-17,0 1 5,0-3-8,0 3-29,0 0-4,2 3-2,4 1 0,-2 1-2,0-1-17,0 0 19,-2 0-2,-2-1 1,0 1-1,0-1-1,0 1 1,-6 0 1,-2-2-2,0-2-29,-6-5 32,4-5-1,-5 1-48,-2-2 17,-2-5 32,-3 1-2,4-7-21,0-7-39,6-3 7,-1-4-3,-6 2-4,2-2 7,-5 0-6,6-2-1,-2-4 26,6-3 20,4-1 16,-1 0 18,7 0 5,0 0 39,2-4-62,0 1-39,0-1 39,4 2 0,3-1-10,-1 1-39,2 0 49,8-1 38,-4 3 11,2 0 6,4 0-13,-1 7-3,-2 5 3,2 0-3,-3 1-6,4 3 2,-4 1-18,2 0 9,-2 8-7,-1 3-3,-3 7-16,-1 1 0,-5 0 25,-2 0-2,-2-3-4,0 4-18,0 0 15,-4 2-14,-2-1 34,-3 3-10,0 1-24,1-2 30,0 3 1,0 1-11,-2 6 11,4 0-14,0 3 16,2 4-2,0 0 9,2 6-17,0-3 27,2 1-1,0-2-15,6-2 5,4-9-15,0-2-3,6-7 2,0-3-22,-3-8 17,0-6 21,-4-5 8,-3-4-5,2 1-9,1-1-22,0-2 3,-3-3-13,-4-3 12,0-5-14,-2 0 27,0 0 17,0 0-7,0 0-38,0 0-61,2 0-47,-2 0-40,0 0-51,2-5-78,-2-1-176,2 0-151,0-3-526</inkml:trace>
  <inkml:trace contextRef="#ctx0" brushRef="#br0" timeOffset="36779.9584">7730 5646 339,'0'0'375,"0"0"-75,0 0-202,0 0 9,0 0 69,0 0 45,0 0 4,0-6-60,0 6-35,0 0-7,0 0-23,0 0-28,0 0-14,0 0-40,-2 2-18,2 2-13,0 3 13,-3 3 48,3 5-6,-2 2-9,2 5-18,0-3-15,0 0-2,0-2 1,0 0-2,7-3 0,-1-3-19,2-1-1,2-3 22,4-1-2,-2-1 3,1-5 0,2 0-16,2 0-26,-3 0-17,2-9 4,-2 0 26,2-2-10,-4-2-6,1 0-7,-2 0 10,-3 2 3,-2-2 36,-1 2-23,-3 2 20,0 1 6,-2 5 19,0 1 27,0 2 22,0 0-7,0 0-12,0 0-20,0 0-13,0 0-16,0 4 0,-2 1-38,0 7 38,-3 3 13,1 4 13,0 5-26,2 9-13,2 4 13,0 2 26,0 2-24,0-5 0,2-1 11,4-2-10,1 2-3,-1 0-1,2 2-2,3-2 3,-2-2-16,-1 1 13,0-5-1,-4-5 1,4-4 3,-4-5-2,-2 1-1,0 3-4,0-1 7,0 4 20,-2-3 2,0-3-20,0 1 14,0-6-14,0-1 11,-4-5 6,-2 0-19,-6 2-28,2-6 9,-2 1 3,-6-2-26,3 0-7,-4-7 10,-2-9 36,-5-8-62,-3-11 0,3 1 65,5 3 49,8 8 32,7 8 3,0 2 3,0-5 20,1 1-43,0-2 17,5 0-49,0 4 7,0 2-26,12 0-13,-2-2-4,5 6 2,4-2 1,0 0-2,3 4-16,-2-1-4,4 5-6,-5-3-3,2 2-52,-4 3-45,3-3-123,-4 0-56,2 0-109,-6-1-240</inkml:trace>
  <inkml:trace contextRef="#ctx0" brushRef="#br0" timeOffset="36998.235">8472 5859 767,'0'0'1242,"0"0"-1242,0 0-35,0 0 35,0 0 42,0 0 62,0 0-52,113 5-10,-89-5-20,-4 0-9,6 0-13,0 0-26,-3-5-123,1 0-71,-4-4-125,0-1-160,-10 0-274</inkml:trace>
  <inkml:trace contextRef="#ctx0" brushRef="#br0" timeOffset="37181.5389">8510 5632 1730,'0'0'425,"0"0"-425,0 0-146,0 0 146,0 0 4,0 0 135,0 0-32,0 0-13,111-7-46,-69 2-48,5 1-30,-1 0-141,-5 0-76,-9-1-81,-8 5-141,-12-5-596</inkml:trace>
  <inkml:trace contextRef="#ctx0" brushRef="#br0" timeOffset="37593.1358">9129 5522 241,'0'0'597,"0"0"-265,0 0-322,0 0-10,0 0 0,0 0 3,0 0 56,34-107 3,-28 89 36,0-1 15,-2 4-2,1 1 3,-1 1-7,-2 2-39,0 3-19,0 3 35,-2 1 56,0 1 28,0 3-13,0 0-26,0 0-32,0 0-45,0 0-35,0 7-17,-2 6 0,-2 11 32,-5 9 7,3 6-11,-2 0-24,1-3 8,3-3 8,1 0-4,1-3 1,2 3-15,0 0-2,0-3 1,0 1 18,0 0-19,2-9 22,3-3-22,-3-4-4,5-1 2,-1-1-14,0 3 13,3-1-29,-1-4 6,5-1-3,-2-4 10,-1-1-19,-2-1-1,4-1-13,-2-3-5,0 0-31,1-3-41,0-5-19,-1-3-34,1-8-55,-5-1-123,1 0-103,-5 2-189</inkml:trace>
  <inkml:trace contextRef="#ctx0" brushRef="#br0" timeOffset="37831.096">9022 5570 658,'0'0'1389,"0"0"-1243,0 0-146,0 0-23,0 0 23,0 0 130,0 0 38,0 0 0,0 0-20,0 0-51,141 9-20,-99-7-42,-9 0-12,-7-2-20,-11 0 13,-4 0-14,-1 0 1,-1 0-3,-3 0-13,1 0-6,-5 0-13,-2 0 10,0 0-7,0 0-13,0 0-35,0 0-26,0-2-68,0 2-117,0-2-150,0 0-219</inkml:trace>
  <inkml:trace contextRef="#ctx0" brushRef="#br0" timeOffset="39175.8695">8037 3532 392,'0'0'359,"0"0"39,0 0-193,0 0-36,0 0 13,0 0 3,0 0-22,0 0-27,0 0-20,-2-12-48,9 12-16,1 5 32,5 4-10,-1 3-19,6 4 3,-2 0-13,2 2-22,0 1-10,2 0-12,-3 2-1,2-2-1,-2-2 1,-3 1-20,2-2-2,-6-2-20,2-3-13,-3-2-38,0 0-40,-3-2-6,0-3-39,-1-2-20,-1-2-69,-2 0-91,2-4-117,-4-3-252</inkml:trace>
  <inkml:trace contextRef="#ctx0" brushRef="#br0" timeOffset="39409.4716">8246 3502 691,'0'0'1000,"0"0"-938,0 0-62,0 0 0,0 0 102,0 0 92,0 0-12,-77 102-49,62-80-33,-2 2-23,3-2-28,-4 2-36,1-4-10,0 1-3,0-3 0,2-3 12,4-4-12,1 0-3,4-3-14,2-3-41,2 0-39,2-2-71,0 0-91,0-2 6,8-1-66,4 0-56,-1-4-162</inkml:trace>
  <inkml:trace contextRef="#ctx0" brushRef="#br0" timeOffset="39646.4632">8746 3691 310,'0'0'1095,"0"0"-828,0 0-212,0 0 23,0 0 84,0 0 36,0 0-65,0 0-36,0 0 0,0 0-4,91-3-25,-77 3-35,-4 0-17,0 0-16,4 0-39,-6 0-35,0 0-55,-2-3-75,-3 2-20,-1-5-10,-2 0-19,0-3-298,0 1-422</inkml:trace>
  <inkml:trace contextRef="#ctx0" brushRef="#br0" timeOffset="39801.8161">8746 3691 703,'-48'-132'1174,"48"132"-921,0 0-217,0-1-36,0 1-30,4-2 30,6 0 61,6 2 50,0-3-14,12 0-30,6 1-36,8-2-31,1 0-52,-3-2-113,1 1-127,-7-2-78,-7 0-154,-6 2-249</inkml:trace>
  <inkml:trace contextRef="#ctx0" brushRef="#br0" timeOffset="40293.3387">9436 3181 665,'0'0'1094,"0"0"-896,0 0-198,0 0-74,0 0 74,0 0 52,0 0 65,0 0-23,0 0 6,0 0-9,-63 108-17,57-88-35,-2-1-27,4 1-11,0-1 0,2-1 0,-2 0 1,4 1 0,0-2-1,0 0-1,0 0 0,2 1 1,4-1 10,3 0-11,2 1-1,1 1-18,1-3 18,2 1-15,2-7 14,0 2-14,2-5-10,3-1-6,-2-4 3,2-2-7,-1 0 14,2 0-43,-4-8-36,1 1 27,-4-5 6,0 2-7,-8-5 43,-2 1-23,-2-1 54,-4 1 1,0 2 0,0 0 37,-6 4 15,-4 1 19,-6 1 11,0 5-63,-10 1-6,-6 0 19,5 1 62,-1 5 10,4 1-13,8-2-11,-1 1-8,0 1-40,2 2-32,5-1-1,0 2-22,6-2-16,2-3 7,2 3-39,0-1-110,9-1-4,6 2 29,6-3-91,11-3-153,-4-2-304</inkml:trace>
  <inkml:trace contextRef="#ctx0" brushRef="#br0" timeOffset="40513.632">9916 3505 749,'0'0'1154,"0"0"-1154,0 0 36,0 0-26,0 0 123,0 0-16,0 0-43,132 0-6,-109-3 6,5-1-22,-2 2-42,-4 1-10,2-2-58,-5 2-88,0 1-81,-6-3-3,-5 2-79,-4-3-108,-2 0-170</inkml:trace>
  <inkml:trace contextRef="#ctx0" brushRef="#br0" timeOffset="40748.5512">10077 3335 320,'0'0'808,"0"0"-658,0 0 3,0 0 13,0 0 0,0 0-82,0 0 20,-10 111-7,5-91-25,-1-1-20,2 1-14,-2 0-25,-1-2-13,0 2 0,5-3-13,0-2-81,2-3-55,0-2 3,0-3 16,0-1-72,7-4-74,4-2-190,-5 0-216</inkml:trace>
  <inkml:trace contextRef="#ctx0" brushRef="#br0" timeOffset="41309.3659">10530 3017 410,'0'0'603,"0"0"-271,0 0-169,0 0-66,0 0-19,0 0 43,0 0 28,0 0-32,0 0-88,0 0 62,0 0 25,-6 46-28,-2-21 2,4 7-38,0 7-10,4 2-23,0 0-3,0-7 10,0-4-13,0 0-10,2-6-3,4-3 0,2-5-2,-2-2-1,0 3 1,4 2 0,-1 1-9,4-3 9,-3-2 1,1-3-15,-3-2-1,3-3-24,-2-2-27,-3 0 0,0-4-36,0 1-84,4-2-6,-4 0-69,-2-2-108,0-4-310</inkml:trace>
  <inkml:trace contextRef="#ctx0" brushRef="#br0" timeOffset="41493.6883">10436 3297 1709,'0'0'691,"0"0"-600,0 0-91,0 0-58,0 0 58,0 0 74,0 0 32,0 0 27,0 0-34,0 0-47,117 8-30,-83-1-22,-8-4-15,-10-1-62,-8 2-84,4-1-49,-4 1-156,-4 0-121,0-1-187,-233-41-255</inkml:trace>
  <inkml:trace contextRef="#ctx0" brushRef="#br0" timeOffset="42094.8754">9377 3832 303,'0'0'515,"0"0"-234,0 0-115,0 0 0,0 0-4,0 0 11,0 0 15,0 0 52,127-20-33,-82 16-48,8 1-56,6-2-6,5 3-17,-1 0-28,8 1-17,5 1-10,1 0-25,1 0-2,3 0-14,0 0-3,-3 3 3,3 1-29,-7-1-23,-4 0-6,-6 1 16,-9 0 10,-6 0 6,-4-1 13,-5-1 0,-6 0 26,-7-2 3,-5 0 1,-8 0 15,-1 0-13,0 0 13,0 0-3,-1 0-12,-3-2 14,-3 0-15,-1 2-55,-5-2-51,0 2-53,0 0-26,0 0-42,0 0-104,-9 0-142,3 0-214</inkml:trace>
  <inkml:trace contextRef="#ctx0" brushRef="#br0" timeOffset="42500.2322">10177 3989 215,'0'0'740,"0"0"-303,0 0-411,0 0-26,0 0 0,0 0 3,0 0 85,0 0 9,0 0 53,0 0 29,36 10 15,-19-6-54,3-3-50,-2 1-48,4 2-16,-5-1-22,-2 2-1,-3-1-3,-1 2-36,-5-1 17,0 1-1,-4 4-31,-2-2-53,0 3 7,-2 0 22,-8 1 26,-3 2-9,-2 2 32,0 0 10,3-2 16,4 2 0,-2-3 0,8 3 22,2-5 34,0 0 22,0 1 12,7-4-9,4 2-26,1-5 7,1 0 19,4 0-4,0-1-9,0-4-10,0 0-12,-2 0-8,2 0-6,-7 0 7,-1 0 9,0 0-12,-7-3-36,0 3-31,-2-1-53,0 1-42,0 0-55,0 0-120,-4 0-166,-5 0-253</inkml:trace>
  <inkml:trace contextRef="#ctx0" brushRef="#br0" timeOffset="43462.2645">11669 4657 620,'0'0'2226,"0"0"-2019,0 0-207,0 0-64,0 0-10,0 0 74,0 0 49,0 0-37,0 0-11,0 0-2,95-43-1,-85 40-17,0 1-42,1 2-103,0 0-117,-3 2-199,-2 7-27,-1 6-115,-5-1 22</inkml:trace>
  <inkml:trace contextRef="#ctx0" brushRef="#br0" timeOffset="43613.3221">11778 4945 274,'0'0'978,"0"0"-705,0 0-16,0 0-85,0 0-74,-22 97-27,18-80-13,-2 1-16,0-5 10,2-1 3,2-3-32,-1-3-23,3-2-28,0-4-115,3 0-162,13-4-16,18-18-51,-2 2-407</inkml:trace>
  <inkml:trace contextRef="#ctx0" brushRef="#br0" timeOffset="43875.6732">12528 4228 1812,'0'0'529,"0"0"-506,0 0-23,0 0-101,0 0 101,0 0 82,-64 117 19,55-74-17,5 0-4,4-5-9,0 0 6,4-2-19,7-1-19,1-4-23,4-7-16,-4-7-51,-4-5 25,6-3-22,0 1 12,1-3-6,6 1 13,0-6-42,3-2-35,-2 0-134,-2-6-84,0-5-144,-6-4-197,-7-1-100</inkml:trace>
  <inkml:trace contextRef="#ctx0" brushRef="#br0" timeOffset="44037.7342">12417 4471 2413,'0'0'452,"0"0"-452,0 0-200,0 0 28,0 0 172,0 0 113,0 0 3,121 17-42,-70-17-39,7 0-15,-2-2-20,-3-2-100,1-1-110,-3-3-298,-15 2-210</inkml:trace>
  <inkml:trace contextRef="#ctx0" brushRef="#br0" timeOffset="44292.676">13194 4330 1106,'0'0'1402,"0"0"-1402,0 0-61,0 0 51,0 0 10,0 0 39,0 0-13,0 0 28,0 0 34,-115 75-11,107-55-16,1 1-59,3 0-2,2 4 0,2-2 0,0-2-26,4 0-28,5-4 15,2 0 13,1-4 24,3-1-14,4-3 3,-2-1 10,7-4-62,-1 1-38,0-5-49,-2 0-52,3 0-17,-8-5-94,4-4-151,-12-1-310</inkml:trace>
  <inkml:trace contextRef="#ctx0" brushRef="#br0" timeOffset="44467.386">13052 4471 1380,'0'0'1436,"0"0"-1436,0 0-32,0 0-126,0 0 55,0 0 103,0 0 120,0 0-8,0 0 7,0 0-35,105 15-26,-57-15-58,5-6-33,-7-1-101,-3 0-50,-7-1-45,-10-1-173,-10-2-131,2 4-190,-12 1-55</inkml:trace>
  <inkml:trace contextRef="#ctx0" brushRef="#br0" timeOffset="44667.9217">13566 4250 825,'0'0'1279,"0"0"-1272,0 0 48,0 0-55,0 0 117,0 114-1,0-73-25,0-3-11,0-4-47,2-9 15,-2-6-35,2-4 6,0-1-18,0-1-1,0 0-1,0 2-47,0-5-33,0-5-67,-2 0-115,3-5 1,-3 0 28,2-7 32,0-1-267</inkml:trace>
  <inkml:trace contextRef="#ctx0" brushRef="#br0" timeOffset="44900.5138">13768 4178 1144,'0'0'1180,"0"0"-1180,0 0-136,0 0 136,0 0 158,0 100-6,0-60-19,-3-3 2,1-1 10,2-4-11,0-2-53,0 1-21,0-6-31,2-4-27,1-8-4,-3-3 2,2 2-16,0-1-13,-2-2-6,2-3-45,-2-1-58,0-5-26,0 0 29,0-5 25,0-12-48,-4-9-504,-3 1-878</inkml:trace>
  <inkml:trace contextRef="#ctx0" brushRef="#br0" timeOffset="45328.0195">13528 4016 2499,'0'0'123,"0"0"-123,0 0-81,0 0-22,0 0 103,0 0 16,0 0 13,131-107 36,-80 87 6,9 8-10,-6 2-29,-3 9-32,-9 1-15,-9 0-14,-10 3 0,-8 3 10,0 3-20,-2 2-6,-1 3 45,2 9-3,-10 8-13,-4 7 16,-2 3-3,-18 0-17,-1-3-28,-5-8 9,-4 1-49,8-8 17,0-4 42,3-4-16,2-1-10,0 0 42,-4 3-4,2 0 16,-1 0 1,10 0-26,2-2 26,6 1 0,2-1 65,2 0 39,10 2-26,10 4 9,14 3-16,8 4-3,7 1 16,-2-2-4,-5-6-38,-8-2 13,-6-5 19,-11-1 10,-4-6-14,-4-1 7,-3 2-13,0-3 16,2 2-16,-6 0-26,-2-4 6,-2 0-18,0-1-7,0 0 2,0-2-21,0 3-57,0 1-77,-2-2-138,-2 0-211,0-2-642</inkml:trace>
  <inkml:trace contextRef="#ctx0" brushRef="#br0" timeOffset="52128.764">18370 4296 371,'0'0'518,"0"0"-228,0 0-160,0 0-19,43-119 22,-31 80 7,-2 4 6,2 2 33,-6 2-40,0-2 33,0 3-81,0-3-88,-1-1 71,4 0-61,-5-3 29,0-1-26,2 0 4,-4 1-4,1 3-16,-1 2 0,0 1 14,-2 8-14,0 6 16,0 4 23,0 1-38,0-1-1,0 0-3,0-1-9,0 4 12,0 5 32,-2-1 0,0 6 16,2-2-44,-3 2-4,1 0-42,-2 5-39,-4 7 42,-8 14 39,-2 13 33,-6 7 12,5 2-29,0-4-16,6 0 3,1 0-3,1-1 10,4 2-8,3-6-2,2 4 0,2-3 18,0 1-17,0 0 1,6-1 0,1-3-2,4-3-4,-3-3 1,1-1 3,-1-6 0,0-4 0,-1-5-2,2-1 0,-1 0 1,2 2-12,4 1 13,-4-1 2,2-4 1,2-1 39,-2-6-19,1 1 15,4-5 27,-2-1-27,-3 0 13,6 0-6,-6 0-19,1 0-25,2-5 15,-3-1 13,1-1 9,2-2-12,-2-2-7,1 2-3,0-1 3,-4 1 0,-2 0 0,-1 3 1,-3 1-4,1 0-4,-5 3 8,0 1-17,0 1-3,0 0-11,0 0-21,0 0-25,0 0-23,0 0-35,0 0-33,0 0-52,0 1-119,4 4-246,2-1 214,0-1-225</inkml:trace>
  <inkml:trace contextRef="#ctx0" brushRef="#br0" timeOffset="52431.4135">19211 4421 795,'0'0'1313,"0"0"-1077,0 0-135,0 0-56,0 0-3,0 0 58,0 0 25,0 0-18,0 0-46,0 0-61,21-13-13,-13 3-64,1 0-59,-3-1-80,-2-2-133,-1-2-119,-3 3-251,-51 96-228</inkml:trace>
  <inkml:trace contextRef="#ctx0" brushRef="#br0" timeOffset="52575.6202">19191 4167 1182,'0'0'1353,"0"0"-1189,0 0-133,0 0-31,0 0 0,0 0 61,0 0 16,0 0-71,0 0-6,0 0-29,0 0-19,28-21-65,-22 18-164,3 2-183,-5 1-311</inkml:trace>
  <inkml:trace contextRef="#ctx0" brushRef="#br0" timeOffset="54426.3132">20227 3187 450,'0'0'636,"0"0"-425,0 0-116,0 0-92,0 0 39,0 0 23,0 0 23,0 0-23,0 0 7,-50-2 45,30 14 29,3 3 13,-2 2 3,0 5-88,1 5-41,-2 7-14,5 4-17,2 3 30,5-2 10,6-5 0,2-2-16,0 1 3,0 4-9,4-1-1,2 4 13,-2-1-3,3 2-16,-2-1-13,1 3-3,-4 1 3,2-1 17,-2 0 4,0 2-21,-2-3 0,0 0 11,-4-1-11,-2-3-12,-7-1 12,-2-2 0,2-5 17,-4-1-16,0 0-1,5-8 12,-4-3-10,8-3-1,-2-4 1,-3 0 14,-2 1-13,2 0 16,-1-5-19,3-1-21,0-2-8,7-3-10,-2 1 4,4-2 12,0 0 7,0 0 13,2 0-13,-3 0 13,3 0-1,0 0 3,0 0-12,0 0 13,0 0 0,0 0 3,0 0-3,3 0-1,-1 2-19,2 2 17,2 5 3,2 2 29,3 3 19,4 9-19,2 6-28,7 11 32,-6 1-15,2 2-18,-8-7-1,-1-6 1,-3 3 0,1-2-3,-3 4-10,1 0 0,-3 2 13,2 0 1,-2 0 0,3-1 0,-3 1 15,1-1 3,-3 0-17,0 3 0,-2-1 17,2 3 7,0-4 3,0 4-13,2-1 6,-2-2-21,4 4 19,-2-3-20,8 0-4,-6-3 2,2-2 2,1 2-2,2-6 2,-3-6-16,-2-4 16,-1-5 42,-1-2 22,2 1-19,0 1-7,3 0-18,-2-6-17,-3-1 19,-2-1-3,0-5 16,0-2-15,-2 0 12,2 0 0,-2 0-1,0 0-31,0 0-25,0 0-80,2 0-46,0 0-22,2-2-59,4-3-185,0 0-201,-2 0-541</inkml:trace>
  <inkml:trace contextRef="#ctx0" brushRef="#br0" timeOffset="56272.0511">20812 3183 207,'0'0'179,"0"0"36,0 0 206,0 0-148,0 0-52,0 0 10,0 0 10,0 0-5,0 0-119,0 0-94,2 5-10,2 2 25,0 3 24,2 6 70,2 4-42,6 5-38,-4-3 3,1 2-52,4-1 7,-5-3-9,3 1-1,2-4 3,-2-4 0,-1-1-3,2-3-11,-2-1-79,-4-4-32,3-1-88,0-3-95,-3 0-32,-2 0-34,-1-7-167</inkml:trace>
  <inkml:trace contextRef="#ctx0" brushRef="#br0" timeOffset="56480.2516">20987 3192 1223,'0'0'710,"0"0"-710,0 0-101,0 0 101,0 0 49,0 0 71,0 0 42,0 0-23,0 0-32,-63 102-7,44-83-51,0 0-27,-3-1-22,4-1-13,-2-3 0,4 1-58,-2-5 16,6 0-3,3-4-78,3-1-71,-1-1-21,3 0-71,4-2-82,0-2-186</inkml:trace>
  <inkml:trace contextRef="#ctx0" brushRef="#br0" timeOffset="56694.7609">21219 3364 1034,'0'0'615,"0"0"-508,0 0-48,0 0 25,0 0 4,0 0-27,113-7-32,-97 2 1,2 3 12,-4 0-3,-1-1-39,2 1-3,-2 1-49,-3-3-81,1 1-52,-4-2-59,-5-1-52,-2-3-245,0 1-193</inkml:trace>
  <inkml:trace contextRef="#ctx0" brushRef="#br0" timeOffset="56865.0839">21261 3238 1256,'0'0'767,"0"0"-647,0 0-120,0 0-48,0 0 48,0 0 91,0 0 38,0 0-25,0 0-20,0 0 9,0 0-41,87 4-52,-63-4 0,-1 0-74,3-4-62,0 3-48,-4-4-73,6 0-41,-5-3-168,-5 2-277</inkml:trace>
  <inkml:trace contextRef="#ctx0" brushRef="#br0" timeOffset="57184.8057">21723 2887 855,'0'0'593,"0"0"-430,0 0-118,0 0 24,0 0 31,0 0 46,0 0 4,0 0-56,0 0-36,0 0-9,8-2-14,-6 14 53,0 8 41,-2 14-29,0 11-33,-4 1-9,-8 0-22,4-4-18,4-8-17,0 0 1,4-3 15,0-1-17,0-1 0,0-5-18,6-8 18,-2-2 0,0-4-3,4 1 0,0-2 0,0 0 2,3-1 0,2-4-47,-1-1-42,3-3-17,0 0-18,-4 0-34,1-8-32,-2-4-4,0-1-110,-8-7-151,0 7-267</inkml:trace>
  <inkml:trace contextRef="#ctx0" brushRef="#br0" timeOffset="57395.6597">21606 3173 1099,'0'0'1447,"0"0"-1386,0 0-61,0 0-68,0 0 68,0 0 97,0 0 67,0 0-16,0 0-32,113 6-27,-76-6-25,5 0-16,-4 0-48,-8 0 0,-8 2-2,-10-2-27,1 0-44,0 2-36,-2 2-35,-3-3-27,-4 3-58,-4 2-192,0 1-40,0 0-47,-2-2-610</inkml:trace>
  <inkml:trace contextRef="#ctx0" brushRef="#br0" timeOffset="59429.228">20884 5063 13,'0'0'153,"0"0"-9,0 0-27,0 0 154,0 0 55,0 0-144,0 0-61,0 0 6,0 0 22,0 0 4,-7-14-4,7 14 4,0 0-14,0 0-28,0 0-21,0 0-16,0 0-2,0 0-8,0 0 4,0 0 9,0 0-6,0 0-3,0 0-20,0 0-20,0 0-24,0 0 9,0 0-11,0-3 1,0-1-1,2-2-2,5-3-76,-3-2-27,4-7 48,-1-1 10,1-1 23,1-4-4,0 3-9,-3 3 2,-2-2 8,2 7 5,-4 0 19,0 6 1,-2 2 1,0 3 1,0 2 34,0 0-33,0 0-3,-2 0-3,-2 3-39,-2 13 42,-2 9 16,-1 9 61,-2 4-35,3-2-42,6-7-1,2-10-21,0-5 9,0-1 10,4 1-14,4 1-2,7 0 3,-2-3-3,3-3-36,4-3-10,1-4-9,5-2-10,-1 0-30,0-4 17,-1-5-20,2-3 36,-8-2-13,-1-1 0,-1-1 9,-8 0-16,-2-2 59,-2-1 3,-4 2 39,0 4 45,0 0 43,0 5 49,0 3 16,-2 0 12,-2 3-35,2 1-27,0-2-15,2 3-20,-2 0-29,2 0-20,0 0-19,0 3-15,-2 5 9,0 5 6,0 2 48,-1 4-22,1 6-25,0 5-1,2-3 11,0-1-9,0 0-1,0 3-1,2 7 2,3 6 4,-1-4 7,2-4-9,-2-2-3,2-1-1,4 0 0,-4-6-1,0-3-2,-2-6-9,0-1 8,2 2 2,-1 2 2,4 5 0,-5-5-1,0-2-2,-2-4 0,-2-1-1,0-2-31,0-5-7,0-1-7,-4-1 11,-9-3-8,-2 0-9,-6 0-3,-2-7-49,-1-5-3,-5-3 38,1 0 59,0-4 13,-2-3 39,7 4 39,-7-5 52,8-2-17,-2 2-25,5 0 2,2 4-28,6 1 5,3 5 40,3 4 25,3 1-36,2 4 17,0 3-62,0 1-51,5-2 0,5-3-32,7 3 6,11-5 13,8 1 13,2 2-1,-6 1 0,-11 1 1,-3 0-2,-6 0 0,2 0-1,4 1 0,-4-3-17,-1 1-15,0 2-10,-4-3-29,-1 0-35,0 0-40,1-4-93,2 1-112,-3-3-127,-2 3-281,5-9 48</inkml:trace>
  <inkml:trace contextRef="#ctx0" brushRef="#br0" timeOffset="59678.3906">21705 5066 2128,'0'0'314,"0"0"-284,0 0-27,0 0 40,0 0 37,0 0-15,0 0-26,0 0-20,0 0 26,111 5-6,-99-3-39,4 0-15,-4 0-18,-4-1-73,1-1-71,-3 0-102,-1 0-35,-5 0-38,0-1 86,0-5-412</inkml:trace>
  <inkml:trace contextRef="#ctx0" brushRef="#br0" timeOffset="59896.47">21650 4901 752,'0'0'1884,"0"0"-1620,0 0-264,0 0-19,0 0 3,0 0 16,0 0 61,0 0 16,0 0 16,0 0 25,0 0-6,67 0-26,-45 0-58,2 0-15,-8 0-12,-1 0-1,-2 0-2,-6 0-24,-3 0-12,-4 0-9,2 0-20,-2 0-45,0 0-48,0 0-33,0 0-65,0 0-201,-4 3-87,0 4-18,-1-4-418</inkml:trace>
  <inkml:trace contextRef="#ctx0" brushRef="#br0" timeOffset="61643.0151">22350 4788 468,'0'0'981,"0"0"-968,0 0-13,0 0-2,125-25 2,-73 20 33,-5 0 19,-9 3 3,-4 2-16,-11 0-36,-2 0 12,-8 0-15,-5 2-26,4 4 13,-4 1-13,-4-2-13,-4 4 39,0 3 23,-4 3 39,-18 8 32,-5 4-9,-11 3-43,-2-1-6,5-3-14,10-11-21,10-6-1,2-1-2,-2 1 2,5 0 25,-6 2 1,8-4-3,4 0-23,2-1-13,2 0 13,0-3 49,4 3 32,4 0 39,6-1-14,0-1-8,5-1-27,1 0-17,3-3-5,-2 0-14,3 0-12,-4 0-10,4 0-13,-5 0 0,0 0-26,-4-3-22,-1-2 9,0 3-32,-4-5-3,1-1-66,2-1-41,-5-3-20,3-3-82,-1-2-62,5-5-121,-6 0-258</inkml:trace>
  <inkml:trace contextRef="#ctx0" brushRef="#br0" timeOffset="61959.3507">23172 4396 1072,'0'0'758,"0"0"-593,0 0-165,0 0-29,0 0-17,0 0 46,0 0 162,0 0 6,0 0-48,-19 106-36,15-63-22,-1-1-14,5-1-3,0-7-25,0-4-4,0-1-15,0-7 18,0-2-17,3-6 24,-1-1-10,2 2-16,2 4-2,3-2 1,-3 0 1,3-3 0,1-4 0,1-1 0,-2-1-26,-1-3-35,2 2-42,2-5 6,-2-1-62,-2-1-26,1 0-6,-1-3-95,-1-5-89,-1-2-156,-4 1-161</inkml:trace>
  <inkml:trace contextRef="#ctx0" brushRef="#br0" timeOffset="62193.4723">22967 4613 1904,'0'0'477,"0"0"-477,0 0-39,0 0-22,0 0 61,0 0 113,0 0-3,0 0-42,127 11 12,-91-7-2,4 1-17,-4 1-44,-7 0-17,-7-2-19,-9-3-14,0 4-18,-1-1-59,-1-1-45,-3 1-91,-2-2-36,-1 1-76,-3 1-19,-2-2-57,0 0-107</inkml:trace>
  <inkml:trace contextRef="#ctx0" brushRef="#br0" timeOffset="62477.7286">23633 4761 975,'0'0'1006,"0"0"-850,0 0-69,0 0-51,0 0 42,0 0 96,0 0 20,0 0-49,0 0-59,0 0-18,106 0-20,-80 0-27,-1 0-21,-2 2-3,2 1 0,-3-3-29,-3 3-7,-4-3-22,-5 2-22,1-2-36,-2 0-23,-1 0-32,1 0-115,-3 0-12,2-5-86,1-3-164,-2 0-248</inkml:trace>
  <inkml:trace contextRef="#ctx0" brushRef="#br0" timeOffset="63059.2752">24197 4446 615,'0'0'985,"0"0"-865,0 0-22,0 0-88,0 0 9,0 0-9,0 0 64,0 0 27,0 0 52,0 0-30,0 0-43,-76 59-18,61-38-27,1 3-9,-6 8-13,1 4-13,4 1 1,5-9 1,3-6 1,3-7-2,2-3 0,2 5-1,0 0 1,0-1-4,2 4 6,4-5-3,5 0 0,2-4-1,0-1-3,1-2 1,4-2-32,-4-3 6,6-3 3,-4 0-7,6 0-47,-3-2-8,2-5-9,-4-4 13,2-1 2,-4 0 34,-5-2 28,1 4 20,-4 0 76,-5 0-31,-2 5-2,0-3 34,-2 5 37,-7-4-7,-2 4-105,1 0 82,-6 0-58,0 3-26,-3-1 51,-2 1 33,4 0 7,-3 0 8,4 4-15,-2 4-42,2 2-13,-2 1 3,4 0-3,-1 3 3,2 0-7,2-1 14,3-2-17,2 1-6,2-4 3,2-1 16,-3-3-31,5 0 15,0-4-16,0 2 19,0-2 4,0 0 6,0 0 6,0 0-6,0 0 0,0 0 0,0 0-7,0 0-6,0 0 0,0 0-16,0 0 8,0 0-11,0 0-38,0 0-32,0 0-38,0 0-59,0 0-57,0 0-91,0 0-265,0 0-203,0 0-455</inkml:trace>
  <inkml:trace contextRef="#ctx0" brushRef="#br0" timeOffset="64417.3845">25503 3267 143,'0'0'1354,"0"0"-1104,0 0-162,0 0 32,0 0-58,0 0-7,0 0 39,0 0-10,0 0-84,0 0 20,0 11-11,0 5 98,0 7 26,0 10-75,0 8 19,0 3-19,4-2-25,0-3-11,3-7-19,-2-2 23,1 1 13,0-2-38,-2-4 2,0-7-1,1-3-1,-1-2 11,0 0-12,3-2-1,-1 2 1,1-3 2,-1-2-2,0-4-30,-2-2-15,2-2-61,2 0-4,-2 0 7,2-8-53,-2-4-109,0-5-197,-4 2-215</inkml:trace>
  <inkml:trace contextRef="#ctx0" brushRef="#br0" timeOffset="64608.8953">25356 3540 1803,'0'0'645,"0"0"-532,0 0-113,0 0-3,0 0 3,0 0 96,0 0 33,0 0 16,0 0-14,111 0-28,-85 0-33,-3 0-57,2 0-13,-1 0-35,-7 0-29,-3 0-71,-2 0-41,-8 0-69,-2 0-198,-2 0-122,0 0-168</inkml:trace>
  <inkml:trace contextRef="#ctx0" brushRef="#br0" timeOffset="64844.8826">25009 3762 368,'0'0'1130,"0"0"-750,0 0-159,0 0-43,0 0-35,0 0 44,0 0 35,0 0-58,0 0-113,0 0-51,14 0-80,-7 0-77,1 0-82,1 0-204,-3 6-138,-4-3-465</inkml:trace>
  <inkml:trace contextRef="#ctx0" brushRef="#br0" timeOffset="65012.829">25090 4129 147,'0'0'1206,"0"0"-979,0 0-44,0 0-92,0 0-40,0 0-8,0 0 2,0 0-25,0 0-7,0 0 13,-3 97-26,-1-95-72,-3 0-162,7-2-91,0 0-265,0-2-241</inkml:trace>
  <inkml:trace contextRef="#ctx0" brushRef="#br0" timeOffset="65426.0568">26191 3376 340,'0'0'382,"0"0"-34,0 0-191,0 0-63,0 0-9,0 0 9,0 0 10,0 0-6,0 0-66,0 0 43,-36-2 16,23 6-7,-1 2-22,-4 1-10,2 3-13,-4 3 35,3 0-15,0 5-14,2 1-42,5 2 20,2-1-4,4 2-18,4-1 22,0 0 0,0 2 19,8 0-10,0-3-29,5 2 17,2-3-19,0-2 25,-1-4-25,4-1 12,-2-3-10,4-3-3,-4-2-94,4 1-77,-3-5-46,-1 0-27,2 0-91,-6-5-121,-2-1-150</inkml:trace>
  <inkml:trace contextRef="#ctx0" brushRef="#br0" timeOffset="65613.0533">26032 3604 1030,'0'0'1169,"0"0"-1030,0 0-65,0 0-29,0 0 30,0 0 67,0 0 28,0 0-96,0 0-38,0 0 18,94-18-17,-61 14-37,7 2-25,6-1-17,-6-3-51,-5 2-116,-3-1-108,-6-3-166,-7 0-63,-6 2-496</inkml:trace>
  <inkml:trace contextRef="#ctx0" brushRef="#br0" timeOffset="65846.1732">26630 3263 1079,'0'0'820,"0"0"-820,0 0 16,0 0 62,0 0 23,0 0 41,-8 121-35,4-87-36,2 0-3,-2-1 10,2-5-30,0 1-32,-1-2-15,3-7 12,0-4-10,0-4-3,0-5-16,0 1-16,0-1-33,3-1-25,1-1-36,-2-5-72,4 0-45,2 0-30,0-12-157,2 0-349</inkml:trace>
  <inkml:trace contextRef="#ctx0" brushRef="#br0" timeOffset="66093.33">26739 3216 303,'0'0'1732,"0"0"-1595,0 0-137,0 0-98,0 0 98,0 0 172,0 0 19,21 108-20,-18-60-26,-1 2-16,-2-4-43,0-6-44,0-2 10,0-6-17,0-5-35,0-8-1,0-8 1,0-1 0,0 0-3,0-1 3,0-3 0,0-2-23,0-2-35,0-2-35,0 0 45,-2-2 27,-6-13 20,0-12-285,-4-10-92,-4-10-15,2 1-196,5 12-184</inkml:trace>
  <inkml:trace contextRef="#ctx0" brushRef="#br0" timeOffset="66462.8119">26580 2984 1489,'0'0'828,"0"0"-618,0 0-210,0 0-64,112-28 19,-63 26 43,0 2 2,-5 0 2,-8 2 59,-2 5 36,-6 5 6,-7-3-29,-6 3-74,-4 5-3,-3 5-16,-2 10-30,-6 2 7,-2-2 13,-14-1 29,-6-3 20,-1 3-18,-5 0 1,4-3-3,0 2-1,2-8-25,7-6 10,5-2-13,-1-2 0,5 0-3,-3 1-4,5-1 10,4-1 13,0-2 13,4 0 1,7 0 25,6-1 10,0 4-7,6-2 0,-2 4-26,3 1 26,-1 4 3,0 6 14,3 3-1,-3 8-19,-1-4 22,-10-6-35,-4-9 29,-3-4-42,2 1 12,-3 1-12,0-1 0,-2-1 14,0-4-14,0-1-3,-2-2-68,0-3-129,0 1-149,0-4-206,0 0-265</inkml:trace>
  <inkml:trace contextRef="#ctx0" brushRef="#br0" timeOffset="86583.7595">2341 7604 749,'0'0'1030,"0"0"-1014,0 2-16,2-2-140,0 2 118,0 1 22,2 2 198,3 1 19,2 1-74,1 3-17,1 0-12,2 1-31,0 3-8,-1-2-14,0 2-38,2 1 9,0 1-19,-3-3-13,4 0 0,-5 1 0,3-3 0,-2-1 0,-3 0 0,1-2 1,-1-1-1,-2-4-42,1 1-42,0-1-39,-1-2-68,-2-1-91,0 0-23,2 0-43,-4-4-82</inkml:trace>
  <inkml:trace contextRef="#ctx0" brushRef="#br0" timeOffset="86814.6029">2547 7533 1538,'0'0'351,"0"0"-349,0 0-1,0 0 109,0 0 81,0 0-71,0 0-52,-97 98-23,81-79-16,2 1-16,1 0-12,0-3-1,3 1-10,1-3 6,1-2-9,4-2-13,2-4-67,2-1-92,0-1-49,0-3 36,8 0-26,2-2-69,3 0-170,-2 0-202</inkml:trace>
  <inkml:trace contextRef="#ctx0" brushRef="#br0" timeOffset="86998.3839">2859 7732 385,'0'0'811,"0"0"-612,0 0-121,0 0-10,0 0 50,0 0-31,0 0-54,0 0-33,0 0 0,121 20 0,-106-20-91,2 0-124,-4 0-62,-3-5-202,-3 2-228</inkml:trace>
  <inkml:trace contextRef="#ctx0" brushRef="#br0" timeOffset="87182.8767">2885 7565 787,'0'0'1321,"0"0"-1185,0 0-136,0 0-58,0 0 58,0 0 93,0 0-73,0 0 3,0 0 12,0 0 4,69 0-38,-43 0-1,0 0-171,-5 0-144,0 0-114,0 0-219,-7-2-174,-212 4 810</inkml:trace>
  <inkml:trace contextRef="#ctx0" brushRef="#br0" timeOffset="87867.4653">3325 7354 408,'0'0'616,"0"0"-461,0 0-154,0 0 14,0 0 89,0 0 30,0 0-7,0 0-23,0 0-39,0 0-31,101-8-34,-84 8-17,-4 0 4,-1 4 11,-3 0 0,0 2-13,-5 1 15,0 1 23,-4 0-1,0 1-9,0 2 33,0-1 6,-6 2 6,-5-1-7,2 2-50,-1-4 69,-2 2-34,-2-3-16,0-3-19,1 1-1,2-2-3,3-3 1,1 1 0,1-2-27,4 0 29,0 0 58,2 0 1,0 0-50,0 0-9,0 0-38,2 0-31,4 0-2,3 0 61,1 2 10,7 3 72,0 0-56,5 3-16,-2 1-20,0 3 18,1 1-27,-4 1 17,0 1 11,-2 0 2,-2 0-2,-5 1 2,-4-1 0,-2 0 35,-2 1-13,0-3-7,-4 0 52,-8-2-23,-2 2 27,0-2-8,-3-4-28,0 1 6,0-5 0,0 0-3,2-2-7,-1-1-3,2 0 13,2-1 10,1-4-23,0 0 32,5-1-39,4 2 20,0-1 19,2 3-31,0-3-30,0 5-3,0-2-64,2-1-46,4-1-42,9 3-42,8-3 71,7 1-49,8 0-98,5 1-192,-11 0-340</inkml:trace>
  <inkml:trace contextRef="#ctx0" brushRef="#br0" timeOffset="88046.2491">4080 7558 1675,'0'0'370,"0"0"-305,0 0-52,0 0-13,0 0 16,0 0-16,0 0-104,0 0 17,0 0 12,0 0-94,49-19-173,-37 27-257,-3-2-164</inkml:trace>
  <inkml:trace contextRef="#ctx0" brushRef="#br0" timeOffset="88210.2059">4309 7822 630,'0'0'717,"0"0"-469,0 0-44,0 0-19,0 0-55,0 0-33,-10 109 23,5-95-49,3-2-6,0 3-49,2-4-16,0 0-45,0-2-81,0 1-85,0-3-42,0-7-56,7 0-88,-1 0-186</inkml:trace>
  <inkml:trace contextRef="#ctx0" brushRef="#br0" timeOffset="88831.969">4768 7477 673,'0'0'749,"0"0"-619,0 0-130,0 0 0,0 0 52,0 0 36,0 0-55,0 0 32,0 0-10,0 0-42,0 0 10,42-54-4,-39 54 69,-1 6 3,2 1-14,0 3-9,0 1-16,0 3-16,-2-1-24,8 0-12,-4 1 0,4-1-2,2-1 2,4-3-4,-2-1 4,6-4 26,1-1 0,1-3 3,-2 0-29,2 0-15,-3-4-50,-2-7-9,-2 2 12,-1-3 17,-3-1-13,0-1 9,-7 1 10,0 2 7,-2-1 32,-2 4 19,0 4 59,0 4 9,0-3 20,0 3-9,0 0-55,0 0-43,0 3-52,0 5 10,0 10 42,0 9 94,0 9-30,8 5-48,2 0-14,0-4 4,-2-4 7,5 0 0,-2 0-13,-1-3 2,1 3 1,-1-3 10,-1-5-12,-2-6-1,-3-4-2,0-4-1,0 5 3,-2-1 0,-2 0 3,0-1 13,0-1-14,0-2 24,-8-4 3,2-2 10,-6 0 6,2-5-30,0 0-15,-3 0-3,0-7-16,-2-3 3,1-12-17,-2-5 1,0-9-13,0-3-10,8 3 16,2 4 39,4 9 14,2 6 25,0 4 32,0 7 3,0-2-39,0 0-35,6 1-23,2 1-35,8 3-16,0-2 3,4 3-1,3 2-106,2 0-107,-2 0-186,-1 0-571</inkml:trace>
  <inkml:trace contextRef="#ctx0" brushRef="#br0" timeOffset="89029.8568">5575 7582 668,'0'0'1488,"0"0"-1484,0 0-4,0 0 0,0 0 58,0 0 65,0 0-68,0 0-23,0 0-17,114 1-15,-95-1-32,1 0-162,-4 0-131,-3-1-110,0-3-213,-7-9-161</inkml:trace>
  <inkml:trace contextRef="#ctx0" brushRef="#br0" timeOffset="89211.5961">5641 7429 248,'0'0'2223,"0"0"-1916,0 0-307,0 0 29,0 0-10,0 0 126,0 0-56,0 0-89,0 0-26,0 0 25,0 0 1,107-4-16,-64 2-106,-5-1-133,-8 3-136,-11 0-151,-4 0-66,-7 0-168</inkml:trace>
  <inkml:trace contextRef="#ctx0" brushRef="#br0" timeOffset="89593.2786">6093 7415 357,'0'0'1102,"0"0"-881,0 0-162,0 0-30,0 0 75,0 0 55,0 0-55,0 0-43,0 0-25,0 0 19,0 21 62,0-8-21,0 3-58,0 0-38,0-4 0,0 2-3,0-1 0,4-1-13,2-1 13,2-1-16,4 0 19,0-3 0,3 1 13,2-4-11,2-3-2,2 1-30,0-2-48,1 0-9,-1 0-13,-2-6 2,-2-1 1,0-2 13,-4-1 12,-1-4 27,-4 2 45,2-3 0,-6 0 26,-2-1 13,-2 0 26,0 3 13,0-3 61,-4 3-45,-8 0 0,4 1 19,-4 3-39,-3-1 49,-2 1-52,0 1-23,-2 0-16,0 3 36,-1 1 2,4 1-50,-2 1 12,4 2-32,1 0-16,-2 0-20,4 2-37,-1 6-46,-1 6-68,4 1-85,1 2-166,2-2-336</inkml:trace>
  <inkml:trace contextRef="#ctx0" brushRef="#br0" timeOffset="91163.4494">7097 7536 186,'0'0'551,"0"0"-121,0 0-264,0 0-13,0 0 62,0 0-17,0 0-29,0 0-40,0 0-15,0 0-14,0-12-22,0 12-20,0 0-13,6-2-19,2 2 42,8-2 6,-2 2-7,6 0-41,7 0 0,9 0-10,11 2-14,12 3 17,0-4-17,3 3-2,-5-3-2,3-1-1,-3 3 2,-1-1-15,-7-1 0,-3 1 15,-3-2-32,-3 2 11,-4 0 6,-8-2 15,-9 2-19,-5-2 18,-3 0-14,2 2 15,-1-2 1,2 1 1,-4 2-1,0-3 0,-3 3-1,-1-3 2,1 0-2,-1 0 0,-2 1 1,1-1 1,-3 0 2,0 0 1,-2 0 8,0 0-10,2 1 0,-2-1 14,0 0 0,0 0-3,0 0 0,0 0 6,0 0 3,0 0 7,0 0-3,0 0 9,0 0 7,0 0-7,2-1-16,-2-6-19,2-2-44,-2-2-33,0 0 77,0-4 52,0 3-52,0-2-16,0 1 16,0 0 2,0 1 1,-4 1 13,0 2-3,-1 2 22,1 1 1,2 2-4,0 1-13,0 1 3,2 0 10,0 2 3,0 0-12,0 0-23,0 0-1,0 0-35,0 0-27,0 0-17,0 0-17,6 0-13,5 4 110,3 2 23,6 1 9,-2 0-29,6 2-3,-2-2 0,-1-1-2,-2 1-18,-2 1 17,-3 0-7,2 0 9,-6 0 1,0-1-16,-5 0-1,2 0 1,-5-2 15,-2 0 1,0 2 15,0-2 30,-2 1 10,-10 2 9,0-1-13,-2 4-25,-4-2-10,-1-2 3,2 0-18,2 1 22,1-4-12,0 0-11,6 0-3,2-3-51,0 2-52,6-3-55,0 3-67,0-1-157,0 4-206,4-2-92</inkml:trace>
  <inkml:trace contextRef="#ctx0" brushRef="#br0" timeOffset="94103.5564">9736 7035 209,'0'0'228,"0"0"310,0 0-66,0 0-114,0 0-14,0 0-92,0 0-38,0 0 27,14-46-42,-14 46-49,0 0-28,0 0-24,0 0-15,0 0-42,0 0-41,0 0-2,-2 2-17,0 3-3,-4 8-38,-4 9 60,-8 13 0,1 7 19,3 2-19,3-4-13,4-2 11,1 0-27,4-2 13,2 0 0,0-2 0,6-5-3,0-1 3,3-10-9,0-1 6,-3-2 6,5-1-13,-1 3-18,5-1 21,-2-3 4,-1-1-6,2-2 12,-4-5 10,-2-1-39,1 0-19,0-2-9,-3-2-27,2 0-15,1 0-27,1-4-97,6-7-153,-2-5-154,-4 2-190,6-9 27</inkml:trace>
  <inkml:trace contextRef="#ctx0" brushRef="#br0" timeOffset="94659.1997">10028 7070 258,'0'0'433,"0"0"-413,0 0-20,0 0-85,0 0 85,0 0 13,0 0 72,0 0 42,0 0 10,0 0 6,24-11-22,-16 9-14,1 2-9,4-3 6,0 1 10,3 2-13,2-2-36,0 2-33,2 0-16,-4 2-15,2 3-1,-3 4-26,-5-1-35,-2 1 38,-1 2-3,-5 1 6,-2 2 4,0-2 16,-2 2 19,-9-1-18,-1 1 30,-1-3 8,-4-2-39,4 1 0,1-3-23,-2-2 23,6-1 11,2-3-9,2-1 11,2 0-11,2 0 9,0 0-11,0 0-19,2 0-36,6 0-14,0 0-2,8 0 71,-2 0 1,1 2 2,2 3 16,-2 0-18,-1 4 0,0 0 60,-2 6-59,-4 2 46,4 1-18,-4 4-11,-4-2 27,0 0-44,-2-1 46,-2-4-25,0-1 36,0-4 35,0-3 61,-6-3-22,-2 0-4,-3-3-6,0 1-23,-1-2-26,-6 0-32,4 0-20,-1-6-9,0 1-12,4-2-1,1-2-16,2 1-35,-2 1-52,6 1-101,4-1-35,0 1-102,0 0-75,11 2-111</inkml:trace>
  <inkml:trace contextRef="#ctx0" brushRef="#br0" timeOffset="94827.9844">10540 7493 222,'0'0'1016,"0"0"-909,0 0 0,0 0-28,0 0-18,0 0-22,0 0 39,0 0 59,0 0-27,-4 106-87,-2-97-16,2-1-7,2-2-121,-3 0-96,2-5-37,3-1-3,0 0-85,0 0-118</inkml:trace>
  <inkml:trace contextRef="#ctx0" brushRef="#br0" timeOffset="95186.7135">10772 7234 1559,'0'0'364,"0"0"-364,0 0-172,0 0 172,0 0 52,0 0 104,0 0-82,0 0-9,0 0-46,0 0-17,2 106-2,4-92-13,0-1-6,3-1 18,2-5-1,-1 1 2,3-2 31,2-3-5,2-3 7,-3 0 6,6 0-1,-4 0-21,4-11-17,-5 2 0,-3-3 22,-1-2-9,-2-3 16,-5 1 13,-2-4 10,-2 3-23,0-2-25,-6 1 8,-5 4 11,-2 0 32,0 2-39,-1 1 17,-6 4-33,4 1-1,-4 1-47,2 2-7,-4 2 29,7 1-3,-2 0-6,6 0-43,1 0-116,4 0-86,4 1-74,2 2-147,0-3-266</inkml:trace>
  <inkml:trace contextRef="#ctx0" brushRef="#br0" timeOffset="95442.8414">11054 6987 450,'0'0'831,"0"0"-645,0 0-53,0 0 23,134 123 65,-90-84-69,-6 2-6,-4-3-20,-4-1-55,-9-2-38,1 0-32,-10-3 2,-1-1-1,-4-9 10,-5-2-12,-2-4 0,0-3 0,-2 2 0,-8 0 3,0 1-3,0-4-3,-3-3-39,-2-2-32,2-1-43,-1-2-29,3-1-45,2-3-10,3 0-46,6-3-102,0-3-400</inkml:trace>
  <inkml:trace contextRef="#ctx0" brushRef="#br0" timeOffset="96259.7793">12139 7103 238,'0'0'502,"0"0"-270,0 0-177,0 0-32,0 0 61,0 0 89,0 0 32,0 0-39,0 0-49,0 0-3,28-41 25,-28 36 1,0 5-56,-4-3-10,-6 1 11,2 0-11,-2 1-74,-3 1-35,-4 0 35,-2 5 26,-3 7 0,4-1 10,-2 4 5,4 3-34,0 1-7,8 1-26,0 0 23,3 1-26,5 1 9,0 2 20,0-2 4,7 2-1,3-3 13,5-2 10,2-2-7,3-2 10,2-3-16,0-3 0,3-3 0,1-2-13,0-3-32,-4-1-13,2 0-33,-5 0-41,-2-1-40,-2-7-55,-7-3-13,-2-1-89,-4-3-202,-2 4-209</inkml:trace>
  <inkml:trace contextRef="#ctx0" brushRef="#br0" timeOffset="96426.4597">12005 7247 101,'0'0'1411,"0"0"-953,0 0-347,0 0-85,0 0-10,0 0 52,0 0-3,0 0 9,0 0 20,0 0 0,0 0-36,126 2-45,-78-2-13,-1 0-62,-1 0-44,-3-2-56,-1-4-49,4-1-39,-6 0-88,-5-5-111,-7 1-308</inkml:trace>
  <inkml:trace contextRef="#ctx0" brushRef="#br0" timeOffset="96644.553">12766 6979 673,'0'0'1326,"0"0"-1326,0 0-20,0 0 20,0 0 110,0 0 36,0 0-20,10 119 1,-10-83-53,0-4-19,0-5-13,0-5-27,0-7-14,0-2 12,2 2-13,-2 1-16,2 1 16,0-5-23,2-4-84,-2-1-15,2-3-50,1-4-29,4 0-39,-1 0-53,7-16-32,0 1-405</inkml:trace>
  <inkml:trace contextRef="#ctx0" brushRef="#br0" timeOffset="96880.7777">12960 6965 1652,'0'0'558,"0"0"-558,0 0-182,0 0 182,0 0 120,0 0 55,0 0-43,-19 127-32,15-90-45,2-7 10,0-8-14,2-8-47,0-2-1,0 1-3,0 1 2,0-3-2,0 0 0,0-4 0,0-5-36,0 1-47,0-3-43,0 0-4,-2 0 30,0-3-7,0-5-32,-7-11-313,-2-9-365,-3-9 712,-2 6-535</inkml:trace>
  <inkml:trace contextRef="#ctx0" brushRef="#br0" timeOffset="97262.2444">12718 6724 1436,'0'0'364,"0"0"-364,0 0-162,0 0 152,0 0 10,0 0 117,0 0 3,141 18 7,-97 2-23,1 3-39,-3-3-20,-6 4-16,-6-4-29,-9-6-22,-4-2-8,-8-1-2,-1 0 6,-2 4-104,1 3 95,-7-1 18,0 1 11,-2 1-7,-13 0 26,2 2-13,-6 0 45,2 0-41,1-2-8,0-1-12,6-4 3,2-2 12,3-1-31,3-2 29,2-5-55,0 4 32,0-3 26,4 2 6,5-2 92,3 1 48,-2 0-20,8-1-22,-6 2-10,6-2-26,-4 0-20,1 0-22,-2 0-2,0 1-24,-5-2 0,0 0-1,2-1 1,-2-1-13,-2 0-7,0 0-31,1-2-24,4 0-87,-1 0-48,3 0-63,-1-4-78,4-9-229,-6 4-252</inkml:trace>
  <inkml:trace contextRef="#ctx0" brushRef="#br0" timeOffset="97652.6389">13304 6704 635,'0'0'1571,"0"0"-1571,0 0-65,0 0-74,0 0 139,0 0 6,0 0 69,0 0-33,0 0 23,0 0-20,117 24-25,-107-17-20,4 3-55,-8-3 38,-2 0-41,-2 4-46,-2-4 43,-2 2 12,-6 1 30,-5 2 19,-2 1 30,-1 2-30,-2 1-4,3-3 4,2-1 43,5-1 54,4 0-3,4-1-58,0 0-7,0-1 45,0 1 4,8-1 16,3 0 16,2-2 3,-1-2-1,6 1 7,-2-2-19,-1-3-20,2 2-16,-2-3-7,0 2-9,-4-2-16,-3 0-19,-2 0-10,-4 0-1,0 0-2,-2 0-3,0 0-19,0 0-29,0 0-49,0 0-53,0 1-72,0 3-82,0 0-273,0-1 53,0 0-739</inkml:trace>
  <inkml:trace contextRef="#ctx0" brushRef="#br0" timeOffset="99335.7671">10037 8061 453,'0'0'1178,"0"0"-1061,0 0-100,0 0-15,0 0 86,0 0 80,0 0-18,0 0-69,0 0-20,-15 8-59,9 4 0,-4 2 31,-6 8 28,2 4 10,-1 4 4,2 8-17,6 1-16,5-3-13,2-2-7,0-7-6,2-1-15,5-7 2,-3-4-3,5 0-3,1 2-10,1 1 1,3 3 8,4-4-63,-2-4 25,2-2-20,-1-2-28,0-6-69,2-1-35,-3-2-88,4-4-128,-10-3-261,8-15-50</inkml:trace>
  <inkml:trace contextRef="#ctx0" brushRef="#br0" timeOffset="99776.8743">10302 8076 251,'0'0'1331,"0"0"-1010,0 0-321,0 0-110,0 0 35,0 0 75,0 0 65,0 0-32,0 0-17,0 0 3,0 0-19,83 54-1,-77-43-44,-2 1-27,1-2 27,-5-1-27,0-2 56,0-1 3,-9 2 13,-1-2-3,-2-1-33,-4 2-32,4-4-20,1-1 26,3 0 39,-1-2 23,7 0 39,2 1-3,0-1-36,0 0-39,6 0-7,3 0-25,4 3 71,-3-1 45,7 0 4,-2 3-7,-1 3-9,2-1-33,-4 4 2,-1-3 14,-2 2 17,-1 0-7,-4 1 46,1-1-50,-5 2 37,0-3 12,0 0 53,-3 1 35,-7-3-36,-1 1-38,0-3-8,-1 2-9,-1-4-3,0 2-36,1-4-13,1-1-12,0 0-4,5 0-22,2 0-72,2 0-51,2 0-37,0 0-36,0-1-136,8-4-255,0 0-145</inkml:trace>
  <inkml:trace contextRef="#ctx0" brushRef="#br0" timeOffset="99944.0454">10669 8456 65,'0'0'1042,"0"0"-833,0 0-134,0 0-23,0 0 23,0 0-40,0 0-12,7 96 29,-7-86-13,2-2-10,-2-1-26,5-1-1,-3-3-2,0 0-42,2-3-137,0 0-127,3-3-151,-5-4-58</inkml:trace>
  <inkml:trace contextRef="#ctx0" brushRef="#br0" timeOffset="100144.1184">10643 8226 300,'0'0'1906,"0"0"-1660,0 0-246,0 0 0,0 0 29,0 0 36,0 0-65,0 0-14,0 0-9,0 0-35,0 0-114,8-15-116,0 15 35,2 0-128,4 0-225,-6 0-145</inkml:trace>
  <inkml:trace contextRef="#ctx0" brushRef="#br0" timeOffset="100626.528">11026 8178 297,'0'0'1406,"0"0"-1087,0 0-319,0 0-84,0 0 84,0 0 85,0 0-23,0 0-10,0 0-16,0 0 6,-20 50-42,17-32-2,3 1 0,0 1-33,5-2-1,1-1-22,2-5 12,0 0 46,6-3 21,-4-4-19,3-2 27,4-3-3,-2 0 23,-1 0 6,6-5-29,-6-5 6,4-4 10,-6 2 10,-1-5-7,-5 3-25,-4-3-18,0-1 66,-2 3-39,0 0-29,-8 2 3,-3 2 2,-1 2-3,-6 0-4,4 0-8,-6 1-42,4 6 4,-1-1 25,2 1-35,0 2-10,5 0-20,-2 0-84,6 7-61,4-2-112,0 1-166,2 0-155</inkml:trace>
  <inkml:trace contextRef="#ctx0" brushRef="#br0" timeOffset="101067.619">11364 7900 430,'0'0'1050,"0"0"-884,0 0-166,0 0 16,0 0 133,0 0 75,0 0-49,0 0-32,63 111-56,-41-65-22,-3 1-20,-2 2-29,-2-9 14,-5-2-28,2-2-4,-6 0-9,-2-4 11,-2-2 11,-2-2-10,0-4 14,0-8 2,-2-2 18,-4-3 7,2 3 9,-6-3-9,4 3-15,0-5-27,2-4-58,4 0-71,0-3-71,0-2-59,0 0-104,12-2-54,18-14-175,-2 3-216</inkml:trace>
  <inkml:trace contextRef="#ctx0" brushRef="#br0" timeOffset="101384.2496">12391 8057 866,'0'0'713,"0"0"-677,0 0-20,0 0 20,0 0 62,0 0 38,0 0 17,0 0 15,0 0-25,-117-13-24,107 22-22,-2 3-26,-2 5-22,4 3-17,2 0 3,-1 1-22,5 1 0,4 2 1,0-2-14,0-2 0,6 1 0,7 1 29,-1-4-11,6 0-17,0-1-2,4-4-9,1 0-15,1-2-33,-1-4 13,-2-4-42,-1-1-30,-2-2-47,0 0-99,-4-11-117,-5-3-163,-1 3-466</inkml:trace>
  <inkml:trace contextRef="#ctx0" brushRef="#br0" timeOffset="101546.6051">12236 8151 798,'0'0'1691,"0"0"-1691,0 0-4,0 0-196,0 0 200,0 0 71,0 0 4,111 0-37,-69-6-38,1 0 0,-5 0-152,-2-1-165,-6 0-174,-11-1-330</inkml:trace>
  <inkml:trace contextRef="#ctx0" brushRef="#br0" timeOffset="101893.5837">12756 7895 1165,'0'0'978,"0"0"-978,0 0-35,0 0 35,0 0 146,0 0-59,0 0-48,111 0 0,-85 0-13,-4 0-24,4 0-1,0 0-1,-3 0-54,1 0-66,-6-2-26,0 2 62,-8 0 22,-4 0 30,-1 0 12,-3 0 20,-2 0 3,0 4 13,0 3 39,0 3 7,-2 4-1,-3 1 49,-3 7-84,-2 7-22,-4 6-3,2 0 1,-2-2-2,0-2-1,4-2 1,-3-3 0,0-1 22,5-4-20,1-2 2,1-7 41,2 0-45,0-1 0,2 2 4,-2-2-4,1 0-3,3-4-58,0-3-101,0-2-88,0-2-66,7 0-110,-1-6-184</inkml:trace>
  <inkml:trace contextRef="#ctx0" brushRef="#br0" timeOffset="102132.7876">13149 7983 1094,'0'0'593,"0"0"-567,0 0-24,0 0 92,0 0 56,-40 99-21,27-61-22,1 2-13,1-3-3,2-5-36,3-9-10,2-3-43,2-7-1,0 0 0,0 2 18,2 1-18,-2 1-1,0-2-22,2-2-29,-2-3-82,2-2-62,0-3-97,-3-3-59,0-2-121,1 0-170</inkml:trace>
  <inkml:trace contextRef="#ctx0" brushRef="#br0" timeOffset="102378.8168">12929 8015 1730,'0'0'788,"0"0"-740,0 0-48,0 0 0,0 0 32,0 0 113,0 0-16,0 0-23,110 0-26,-65 0-16,-1 0-25,-1 0-20,-7 0-18,-9 0 0,-3 0 0,-10 0-1,0 0-45,-4-2-35,0 2-48,1 0 3,-2 0-11,-7 0-67,-2 0-153,0 0-60,-4 7 19,-10 0 29,4 1-153</inkml:trace>
  <inkml:trace contextRef="#ctx0" brushRef="#br0" timeOffset="102651.3327">12927 8313 218,'0'0'604,"0"0"-305,0 0-110,0 0 10,0 0 12,0 0 20,0 0 25,0 0-75,123 16-45,-102-14-7,2-1-10,7-1-25,-5 3-30,5-3-26,-4 0-21,-5 0-15,0 0-2,-4 0 0,1 0-2,-8 0-1,-2 0-25,-4 0-27,0-3-13,-2 3-2,1 0 2,-3 0-3,0 0-13,0 0-19,0 0-46,0 0-42,0 0-30,0 0-52,0 0-72,0-1-186,-3-1-183</inkml:trace>
  <inkml:trace contextRef="#ctx0" brushRef="#br0" timeOffset="104548.4544">13411 7761 245,'0'0'388,"0"0"442,0 0-475,0 0-138,0 0-9,0 0-1,0 0-55,0 0 2,0 0-25,6-8-42,-2 7-39,0-2-48,5 1-13,2 1-29,1-1-6,1 2 3,2-2 13,-2 2 3,-1 0-3,1 0-10,-2 2 7,-1 3-4,-4-1-3,6 4-16,-6-3-16,-2 4-10,0-3-17,-2 1 33,0 0-22,-2 1 8,0 1 1,0-1 68,-8 2-71,0-1 29,-6 1 19,4 1 23,-4-1-6,0-1 19,4-1 0,-1 0-11,3 0 11,-1-3 48,5-2 27,2 2-46,2-2-9,0 0-18,0-1 37,0-1 45,2 3-3,4-2 39,5 2-3,0-2-10,-1 0-14,5-1-22,0-1-10,-5 0 1,6 0-8,-4 0 11,-3 0-11,1 0-9,-1 0 7,-1 3 2,-1-3-6,-1 2-16,-4-2-20,0 0-12,0 0-1,0 0-3,-2 0 1,0 0-13,0 0 14,0 1-1,0-1-26,0 0-25,0 0-49,0 0-54,0 0-63,0 0-106,0 3-135,0 0-46,0-3-269,0-7 261</inkml:trace>
  <inkml:trace contextRef="#ctx0" brushRef="#br0" timeOffset="334350.7185">1248 9341 814,'0'0'544,"0"0"-410,0 0-99,0 0-22,0 0 46,0 0 48,0 0 20,-4-2 0,4 2-43,0-1-42,2-1-9,-2 0 5,2 2 5,-2-2 12,2 0 13,-2 2 16,2-3-13,0 2-52,5-3-19,3-1-42,7-5 3,12-2 23,17-5-6,7 0 18,6 0-18,3 4 2,-6 2 7,4 4-3,-5 4-6,-6 3 18,1 0-55,-8 0 57,4 5-20,1 3 20,0 0-7,-1 1 9,4 2 17,-2-1 5,1 2-21,4 1-1,0-2-10,0 2 10,0-4 35,1 4-15,-4-2-17,-1 0 32,0 0-2,-2-3 2,2-1-35,1-5 0,1-2 16,5 0 6,1-6-2,3-5 2,3 0-6,3-2-16,2-1 0,1-1 0,2 0-1,-1 2-2,-2 0 3,-2 1 0,-2 2 1,-8 3 2,0 5 46,-3 2-4,0 0-13,-5 7-12,2 5 36,-1 2-54,-3-1 13,1 0-14,-1 0-1,4-3 0,-4-2-1,1-2 1,2-3 1,-3 1 2,4 0 3,-4-4-6,3 0 0,-1 0 0,-1 0 4,1-2 9,-4-4-1,-4 1-12,1-2 10,-1 4-10,0-2 0,1-2-2,1 0 15,3-1-15,1-1 2,3-3-11,1 0 9,2 1-12,-1-2-9,-3 4-2,-3-2 25,-1 4-3,0 0-19,-6 4 19,-1 0-10,1 3 13,1 0 29,-1 0-16,-2 10-11,2-2 1,-1 6 13,3 0-13,0 1 17,1 0-19,-1 1-1,2-1 0,3-3 1,-1 3 11,6-4-11,1-2 19,1 2-20,6 0 0,-1-4 24,5 1-22,-1-2-1,1-3-1,-1-1-2,1 0 0,-1-2-15,3 0-8,2 0-7,0-2 3,-2-1 3,-1-2 6,1 0 4,-5 1 0,-1 1-6,-3-1 22,0-1-3,0 2 3,2-2 16,3 3-16,-3-5 2,5 2-1,-5 1 12,1 2-12,-5 0-2,-5 0-11,0 2 2,-6 0 9,-2 0 1,-1 2-16,-4 4 13,1-1 3,4 4 0,1-2 16,3 1 3,6-3 10,-2 1-9,5-1-1,3 0 3,1-2-9,5-3 20,3 0-30,5 0 13,7 0 15,1-3-31,3-3-1,2 2 1,0-2 0,-3 3 0,-1-1-11,-3 0-24,1 2-1,-5-3-2,-5 5 15,2 0 10,-5-2 12,-9 2-15,-5 0-13,-5 0 13,-7 2-10,0 5 24,-2-1-11,1-1 13,-1 3 0,2 1-1,2 0 2,3 0-1,-1 1 0,3-3-1,1 1-32,6-1 1,1-3 3,1-1 26,6 0 1,1-3-11,6 0 13,1 0 22,-1 0-18,-1-3 15,0 0-6,-7-1 0,3 0-12,-3 1-1,3-5 0,-3 2 12,3-1-12,-3-4-1,3 2-3,-3 0-25,1-2-29,-5 2-10,-6 1-26,2 6 30,-6-1 15,-3 3 48,-1 0-22,-5 0 21,0 5-27,-2 3 29,-3 1-20,1 0-2,2-1 5,3 2 17,1-1 19,2-1-18,3-1 33,3-3-34,3-2 13,2-1 13,4-1-25,4 0 12,9 0 10,1-3-7,-2-3 7,1-1-20,2-1 26,1 1-16,-4-2 49,3 0-7,-2 1 23,1 1-11,-2 3-37,3 0-2,-6 1-28,-3 3-4,-8 0 2,-1 0 0,-10 0-27,-6 0 27,-9 5-27,-3-2 10,-12 2 18,4-3 0,1 3-15,4-1 16,4 4 18,9-1-16,7 0 16,3 4-16,-4-2-1,1-1-1,-7-3-2,4 3 1,0-3 1,1 3 0,-1-1-5,4-4 3,-1 1 4,3-2 12,-2 0 16,3-2 5,-1 0 10,4 0 7,-2 0-13,1 0 12,-3-4 17,-1 0 15,-1-2 4,-1 1 3,-5-2-10,-2 2 6,-4-1 10,-12 3 15,2 0-22,-7 2-29,1-1-32,4 2-28,-2-2-13,-1 2-15,-2 0-42,-5 0-61,-4 0-63,-1 0-149,-3 0-384,-3 0-617</inkml:trace>
  <inkml:trace contextRef="#ctx0" brushRef="#br0" timeOffset="395301.9547">2932 10350 430,'0'2'1156,"0"-2"-1036,0 0-100,0 0-7,0 0 110,0 0 117,0 0-39,0 0-68,0 0-36,0 0-13,0 0-23,0 0-13,2 0 17,-2 0 22,0 0 31,0 0-2,2-2-27,0 0-28,0-3-29,2-3-32,0-1-29,2-3 0,4-2 7,-4-1-4,2-2-9,0-2-25,1-3 27,0 5 33,-1-1-51,-2 2 49,-1 6 2,-1 1 13,-2 5-4,-2 2-9,2 2-19,-2 0-3,0 0 19,0 0 0,0 5-16,0 3 19,0 1 18,0 10 34,0 8-4,0 12-3,0 2-44,0-5 24,0-4-24,0-7-1,2-6 0,0-3-1,-2-3-12,2 0-3,3 3 15,-1-1-2,-2-4-9,3-1 12,-3-3 0,0-2-19,2-3 17,-2-2-59,-2 0-13,2 0-6,0 0-4,0 0 17,4 0-14,2-7 10,2-2-58,0-2-188,3-3-125,4 0-118,-6 3-497</inkml:trace>
  <inkml:trace contextRef="#ctx0" brushRef="#br0" timeOffset="395580.0037">3696 10435 711,'0'0'1457,"0"0"-1256,0 0-201,0 0 0,0 0 23,0 0 151,0 0-67,0 0-56,0 0-15,0 0-11,123 5-24,-99-5-1,-4 0 0,2 0-1,-3 0-73,-2 0-29,-2-4-49,-1-2-87,0-1-95,-6-3-115,0 2-209,-6-7-118</inkml:trace>
  <inkml:trace contextRef="#ctx0" brushRef="#br0" timeOffset="395770.6899">3746 10283 2353,'0'0'381,"0"0"-372,0 0-5,0 0-4,0 0 138,0 0-38,0 0-68,0 0-16,0 0 3,0 0 0,143-5-5,-105 0-14,-11 5-29,-11-1-3,-4 1-35,1 0-59,4 0-47,0 0-89,-2 0-146,-4 1-155,-1 2-228</inkml:trace>
  <inkml:trace contextRef="#ctx0" brushRef="#br0" timeOffset="396372.7012">4426 10052 672,'0'0'241,"0"0"-239,0 0-2,0 0 59,0 0 68,0 0-52,0 0 0,0 0 9,0 0-22,0 0-29,106 42-32,-97-33 0,-3-1 17,-4 1 25,0 2 15,-2-2-9,0 0 36,-6 3-20,-5-2-36,-1 0-29,-6-1-13,2 0-46,0-1 27,0-3-1,3 2-12,0-4-11,5-1-9,1-2 20,3 2 45,0-2 3,4 0 46,0 0 3,0 0-20,0 0-19,4 0 7,0 0-20,5-2-7,1 0-22,4-1 29,2 3 33,2 0 16,0 0-30,-1 0 14,2 3-4,-2 5-29,3-1 0,-6 3 36,4 1-33,-6 1 26,1-1 20,-2 2-47,-5-3 14,0 2 17,-4-2 12,-2-3 10,0 3 13,0-3 4,0 0 2,-8 3-15,-5-2-14,2 2-9,-5-1-1,0-2-12,0 2-7,-4-4-13,6 0 20,1 0-22,0-3 18,0 0 4,5-1-7,2-1 10,0 0 16,0 0-13,6 0 3,-2 0-22,2 0-10,0-3-55,0-4-68,5 2-29,4 0-84,-1-5-118,7 2-183,-4 1-50</inkml:trace>
  <inkml:trace contextRef="#ctx0" brushRef="#br0" timeOffset="396768.2073">5188 9838 287,'0'0'978,"0"0"-734,0 0-208,0 0-35,0 0 132,0 0 127,0 0 12,0 0-84,0 0-23,0 0-13,76-15-8,-58 12-41,1 3-16,2-2-17,2 2-9,-1-3-26,-2 1-16,2 0 13,-3 1-30,0 1 8,-6-3-10,-1 2-13,-2 1-25,-6-3-20,-2 3-41,-2 0 9,0 0-3,0 0-32,0 0-59,-12 0-7,2 4-113,-6 0-118,-4 3-18,5-5-159,-8 3-24</inkml:trace>
  <inkml:trace contextRef="#ctx0" brushRef="#br0" timeOffset="397435.5156">5196 9901 153,'0'0'150,"0"0"4,0 0 103,0 0-48,0 0-95,0 0-52,0 0 6,0 0 23,0 0 13,0 0 17,-4 18-4,4-11 16,0-1-38,0 1 15,0 3 4,0-1-7,0 5-39,0 1 16,2 0-23,-2 2-25,2 3 3,-2 1-1,0 0-12,2 4 3,1 4-6,-3 9 3,4 1 3,-1 0 19,1-1 10,0-3-3,0-2-17,0 2-18,-2 0-18,2-1 30,0-2-13,-1-1-17,2-2-2,1 1 16,-2-2 18,2-4-34,-2-5 0,-2-4-1,0-3 1,1 3 10,-1 2-10,0-1 3,0-1 9,0-2-11,0-3 3,-2 1-3,0-3 24,0-1-9,0-1 4,0 0-17,0-1 21,0-3-24,-2 0-1,2 1 0,-2-1 1,2-2 0,0 3 0,0-1-1,0-2 1,0 0 0,0 0 0,0 0-1,0 0-2,0 0 1,0 0-11,2 0 13,5 0 3,1 0 49,3 0 11,-1 0-8,8 0-17,-4-2-19,2-1 13,0 2-19,-1 0-11,2-2 1,-2 3 9,-1-2-12,2 2 0,-2 0-1,2 0-2,-2 0 1,-1 0 1,2 0-2,-3 0 3,-1 0 1,-3 2 3,3-2 21,-4 0-22,-1 0 20,-2 0-1,0 0 10,-4 0-1,2 0 8,-2 0 5,0 0 16,0 0 10,0 0-7,0 0-10,0 0-8,0 0-17,0 0-12,0 0-4,0 0-12,0 3-1,0-3-33,0 0-58,0 0-40,0 0-71,0 1-123,0 3-292,2-2-419,2 1-411,-10-16 1448</inkml:trace>
  <inkml:trace contextRef="#ctx0" brushRef="#br0" timeOffset="402150.1155">5649 10136 411,'0'0'1004,"0"0"-721,0 0-199,0 0-22,0 0 29,0 0 94,0-1 28,0 1-70,0 0-46,0-3-30,0 3-25,0 0-13,2 0-6,0 0-1,2-1 1,5-1 3,-1 0 12,5 0-20,0 0-18,-1 2-2,4 0 1,-4 0-1,1 0-11,-2 2 10,-3 4-36,0-1-6,-1 3 7,-3-1-4,-2 1 10,-2 2-23,0-3 35,0 3 17,-2-1-29,-7 3-17,-1-2-31,-5 0 15,0 2-10,1-2-5,-6 1 37,3-1 43,0 0 0,0-1 9,3 1-6,3-3-3,0 1 23,7-4-20,2 2-3,2-4 0,0-2-2,0 3 2,4-1 0,6 2 113,4-2-9,2 0-20,1-1-7,7-1-18,-3 0 5,0 0-12,1 0 2,-4 0 33,2 0-7,-3 0-22,-3 0-16,0 0-28,-2 0-14,-4-1-3,1 1-36,0 0-70,-3 0-42,0-2-59,0 0-61,-1 0-229,1-5-115,-4 5-492</inkml:trace>
  <inkml:trace contextRef="#ctx0" brushRef="#br0" timeOffset="402360.8898">6097 10241 2323,'0'0'197,"0"0"-197,0 0 0,0 0 113,0 0 90,0 0-62,110-4-119,-81 1 46,1-1 15,-4 0-48,-7 2-35,1 0-35,-2-1-42,-2 1-25,-4-1-24,-6 3-67,-4-2-55,-2 0-193,0 2-57,0-3-117</inkml:trace>
  <inkml:trace contextRef="#ctx0" brushRef="#br0" timeOffset="402593.9606">6256 10138 1705,'0'0'88,"0"0"-88,0 0 0,0 0 211,0 0-13,0 0-20,0 0-52,0 0-52,6 99-9,-6-80-43,0 1-18,0-3-4,0 1 1,0-3 0,0-1 0,0-2 0,0-2-1,0 0-37,2-3-43,0-1-21,3-2-47,-1-3-95,5-1-85,-1 0-76,-2 0-202,7-11-122</inkml:trace>
  <inkml:trace contextRef="#ctx0" brushRef="#br0" timeOffset="402830.4605">6595 10081 1823,'0'0'487,"0"0"-487,0 0 22,0 0-22,0 0 168,0 0-13,0 0-90,0 0 9,0 0-10,119-12-64,-99 10-2,-6 2-49,0 0-27,-6-2-67,-4 2-6,-4 0-76,0 0-88,0 0-13,-8 0 12,-6 0 13,-8 4-209,2-1 82</inkml:trace>
  <inkml:trace contextRef="#ctx0" brushRef="#br0" timeOffset="403104.8734">6595 10081 301,'-99'37'499,"97"-35"-193,-2 1-143,2-1-81,2 0-30,0 2 19,0 1 59,4 1-22,4 1 64,0 1-49,6 1 13,0 1-29,3 0-39,0 1 13,2 2-52,-1-4 4,0 4-20,0-2 3,-2 0-16,1 0 0,1 2 2,-4 0-2,-1-2 0,0 1 0,-5 0 1,-2-3 18,-2 0-17,-4 1 0,0-2 1,0-1 29,0-1 10,-6 0 6,-2-1-15,-2-1-8,-4 0-1,4-4-24,0 2-29,1-2 27,-2 0-1,5-4-62,-1-2-12,3 1-17,2-4-32,2-1-88,2-4-208,11 1-102,-2 2-232</inkml:trace>
  <inkml:trace contextRef="#ctx0" brushRef="#br0" timeOffset="403417.6534">7175 9991 1079,'0'0'648,"0"0"-645,0 0-3,0 0 0,0 0 59,0 0 174,0 0-41,0 0-37,0 0-71,0 0 16,5 115-38,-3-92-20,-2 1-23,2 4 61,2-8-28,0 3-7,0-2-13,3 2 23,-1-2-43,3-2 1,-1-1 23,-2-1-33,4-3 10,0-2-10,-4 0 13,2-4-16,-3-3-41,1-3-81,1 0 29,-1-2-33,0 0-32,1-6-7,-1-5-149,-2-8-232,-2 1-629</inkml:trace>
  <inkml:trace contextRef="#ctx0" brushRef="#br0" timeOffset="403582.7486">7107 10142 1251,'0'0'1114,"0"0"-1114,0 0-65,0 0 65,0 0 168,0 0 26,0 0-88,0 0-58,131-2-12,-83-3-36,-4-3-33,-11-1-106,-15 4-106,-5-1-115,0 0-85,-5 1-176</inkml:trace>
  <inkml:trace contextRef="#ctx0" brushRef="#br0" timeOffset="404132.1385">7396 9856 1854,'0'0'340,"0"0"-340,0 0-41,0 0 41,0 0 214,0 0-69,0 0-54,144-21-27,-107 18 30,-7 3-92,-10-1-1,-4 1 1,-4 0-2,3 0 0,0 0-16,-4 0 3,-3 0-10,-2 0 21,-2 0 1,-2 1-31,3 3 29,-3 2 3,-2 1 29,0 5-16,2 1 12,-2 5 8,0 0 2,0 4-22,3 2-13,-1 5 16,2 5-16,0 1 16,2-3-13,0-3 10,-2-2-13,1 2 0,0-1 12,1 3-9,-2-1 10,2 1 26,1-3-14,-3 1-23,4-2 14,-1-1-16,1 3 1,-1 0 1,-3-6-2,0-4 0,0-3 1,-2-3 15,2 4-15,1 0-1,0 2-11,-3 0 11,-2-3 16,2-1-16,-2-4 0,0 0 0,0-1 19,0-3 4,0 0-7,-4-3 16,-3 2-16,-4-3-13,-1 1 32,-3-2-12,-2 0-7,-4-2-1,-1 0-2,-4 0-13,1 0 0,0-6-9,-3 2 9,5-1 25,1 1 14,6 0 12,1 2-13,4-1-25,5 3 41,4-3-19,-1 3-35,3 0-13,0 0-38,0 0-51,0 0-118,7 0-143,1 0-119,3 3-115,12-3-840</inkml:trace>
  <inkml:trace contextRef="#ctx0" brushRef="#br0" timeOffset="404811.9436">8234 10237 1065,'0'0'261,"0"0"-222,0 0-13,0 0 65,0 0 88,0 0 16,0 0-43,0 0-9,0 0 16,0 0-4,28 0-23,-22-1-25,1 1-4,4 0-23,-1 0-3,3 0-3,4 0-10,4 1-13,7 1-12,6 2-27,6 2 1,-3-2 0,-11-1-26,-4-1 13,-7 0-13,-2 1-3,2-1-38,-3-2-23,-4 0-51,-1 3 12,-4-3-9,-3 0-4,0 0-1,0 0-28,-5 0-82,-8-5-361,3-2-96,-12 0-36</inkml:trace>
  <inkml:trace contextRef="#ctx0" brushRef="#br0" timeOffset="405111.8326">8453 10065 101,'0'0'1077,"0"0"-830,0 0-136,0 0-7,0 0 159,0 0 91,0 0-83,0 0-35,0 0-59,9 109-43,-7-76 1,0-8-78,0-4-37,-2-9-17,2 6 17,0 1-20,0 3 0,0-3 0,3-2 1,0-2 1,-3-4-2,0-1-32,2-3-35,-2-3-54,2 0-59,0-4-120,2 0-136,8 0-67,-4 0-122</inkml:trace>
  <inkml:trace contextRef="#ctx0" brushRef="#br0" timeOffset="405345.3954">8933 10006 2126,'0'0'363,"0"0"-363,0 0-46,0 0 46,0 0 139,0 0-39,0 0-55,115-9 13,-96 9-51,-2 0-7,-4 0-16,-3 0-116,-4 0-72,-4 0-120,-2 0-75,0 0-40,-10 0-4,0 0-245</inkml:trace>
  <inkml:trace contextRef="#ctx0" brushRef="#br0" timeOffset="405682.0127">8933 10006 932,'-85'61'369,"81"-56"-236,2 4-71,-3-1 13,3-3 48,2 2-28,0-1 18,0-2-9,0 3-88,0-2 75,7 1-52,2 1 0,-1-1-16,0-1 6,0 1 13,6-2 6,-2 3-9,1-2-37,2 2 44,2 1-24,0 1-2,2 3-1,1 0 17,0-2-23,0 4 19,-2 1 0,-1-1 0,1 1-28,-6-1-7,-4-2 6,2 3 17,-4-4-7,-2 0-10,-2-2 0,-2 3 33,0 2 41,0-3-22,-4 2 9,-4-2-13,-4 1 4,0 0-23,-1-5 3,-4 1 10,2-1-16,-2-5-7,2 1-10,5-3-11,0 0 10,0 0-11,4-3-48,0-2-23,2 0 33,2-4-84,2 0-23,0-2-226,8-3-57,-2 4 55</inkml:trace>
  <inkml:trace contextRef="#ctx0" brushRef="#br0" timeOffset="405863.0896">9411 10308 2115,'0'0'521,"0"0"-434,0 0-84,0 0 84,0 0 112,0 0-3,0 0-136,0 0-59,0 0-1,0 0-16,4 0-60,-2 0-149,0 0-116,0-4-147,3-1-68,-1-9-140</inkml:trace>
  <inkml:trace contextRef="#ctx0" brushRef="#br0" timeOffset="406161.4637">9704 9762 2202,'0'0'491,"0"0"-478,0 0-10,0 0-3,0 0 139,0 0-5,0 0-79,0 0-17,0 0 4,123-18-16,-102 18-25,-4-1-1,1-2-16,-6 3 0,-4 0-10,-2 0-9,-1 0-33,-3 0-73,-2 0-58,0 0-40,0 0-89,-4 0-48,-7 0-64,3 0-563</inkml:trace>
  <inkml:trace contextRef="#ctx0" brushRef="#br0" timeOffset="406734.899">9704 9762 95,'-79'82'573,"79"-75"-312,0 3-78,0 3-73,2 3 70,2 1-18,0-2-32,4 2 127,-4 0-72,2 3-69,-2-3-44,0 1 2,2 4 46,-3-3-65,-1 4 41,2 2 1,1 7-4,-1 7 0,0 0-28,0-2 5,0-1-22,-1-1-22,-3-3 28,2 3-6,0-2-16,0-2-19,-2 2 2,2-1-14,-2-1 1,2 0 20,-2-3-20,2 1 4,-2-7 7,0-5-13,0-3 0,0 0 14,0-1-14,0 3-1,0-1 1,0-3 1,0-1-1,0-4-21,0-1 21,0-2-23,0 0-18,0-4 6,0 0-7,0 0 4,2 0-16,-2 0 15,2 0 39,-2 0 3,5 0-1,-3 0 14,2 0 0,3-4-13,1 0 19,2-2-9,2 3-10,0-4 0,-2 4 13,-1-1-12,4 3 11,0-4-12,-1 3-1,3 0 11,0 2-1,-3 0 1,6 0-13,-4 0 16,2 0 13,-4 0-7,3 0-3,0 0 0,-2 0 13,-1 0 3,4 0 6,-4 0-2,-4 0-1,-2 0-13,4 0-9,-8 0-4,0 0 4,-2 0 6,2 0 7,-2 0-1,0 0-9,0 0 0,0 0-19,0 0 0,0 0-44,0 0-48,0 0-63,0 0-94,0 0-181,0 0-391,0 0-642,-2 0 992</inkml:trace>
  <inkml:trace contextRef="#ctx0" brushRef="#br0" timeOffset="410327.5203">10077 10263 163,'0'0'636,"0"0"-89,0 0-397,0 0-69,0 0 36,0 0 94,0 0 7,9-7-66,-9 7-39,2-2-25,0 2 2,0-1-6,3-1-16,-1 0-1,0 2-2,-2-2-4,0 2-4,2-2-5,-2 2-17,5 0-16,-2 0 7,1 0 3,2 0-4,-2 0-9,3 0 10,4 0-10,-3 2-3,3 0-1,2 0-8,0 0-3,-3-1 0,2 1-1,-2-2 0,-2 2 1,4 0-1,-6-2-1,0 0-12,1 0-16,-5 0-35,2 0-22,-1 0-17,-1 0-19,-2 0-26,2 0-46,-1 3-55,-1-1-121,0-2-59,0 3-66,-2-3-216</inkml:trace>
  <inkml:trace contextRef="#ctx0" brushRef="#br0" timeOffset="410745.6053">10564 10169 1126,'0'0'670,"0"0"-472,0 0-45,0 0-1,0 0 139,0 0-66,0 0-77,0 0-23,0 0-38,0 0-30,8-83-56,-4 76 60,-2-3-10,1 3-29,1-1 19,-2 0-9,2 1-13,0 1-19,-2-1 0,5 5-2,-5-3-20,3 0 3,-1 2 0,0 0 6,-2 3 10,0-2-13,-2 2-10,2 0 1,-2 0 3,2 0 9,-2 0-3,0 0 13,2 5 3,0 8 9,2 6 52,0 7-10,2 11-13,-4 1-19,0-4 0,0-2-19,-2-10 13,0-3-13,2-5 0,-2-1 0,2 2-1,0 0 1,0 1 0,0-5 1,-2 0-1,2-3 0,0-5-2,-2 2-24,2-3-21,-2-1-30,0-1-35,0 0-12,2 0-17,1 0-52,3-3-78,1-5-222,1-3-251,-2 1-496</inkml:trace>
  <inkml:trace contextRef="#ctx0" brushRef="#br0" timeOffset="410978.1864">10984 10236 124,'0'0'1964,"0"0"-1743,0 0-199,0 0 98,0 0 138,0 0 38,0 0-117,123-22-73,-99 20-14,-4 2-32,4 0-28,-5 0-32,0 0 0,-2 0-3,1 0-19,-6 0-16,-2 0-36,-1 0-41,-2 0-38,-1 0-30,-2 0-52,0 0-91,2-2-187,-3-3-147</inkml:trace>
  <inkml:trace contextRef="#ctx0" brushRef="#br0" timeOffset="411460.6957">11436 9991 1509,'0'0'130,"0"0"-130,0 0 0,0 0 111,0 0 64,0 0-48,0 0-50,0 0 43,0 0-45,0 0-53,106 42-3,-100-31-19,1-1-23,0 1 20,-5-1-10,-2-2 12,0 1-32,-5-1 20,-6 2-51,1-2-11,-2-1-58,-6 0 36,4-1 16,1 0 12,0-3-18,5-1 44,1 0-2,5-2 2,0 0 43,2 0 66,0 0 12,2 0 39,7 0-42,1-4-72,5 1 14,4 1 67,1 2 1,0 0 9,4 0-23,-5 0-19,4 4-10,-2 3-13,-1 4 16,-4-1 17,2 4-1,-6-1-23,-1 3-37,-5-1 20,3-2 5,-7 2 0,-2-3-23,0 1 10,0-4 7,-4 3-8,-5-4-8,-2-1 15,-1 1-3,-3-2-16,0-2-24,1-3-21,-2 2 10,4-2 9,-1-1-3,0 0-29,2 0-16,1-1-14,2-3 43,-1-2-101,4-1-75,3 0 14,2-2-57,0-1-120,7 3-245</inkml:trace>
  <inkml:trace contextRef="#ctx0" brushRef="#br0" timeOffset="411847.6933">11994 9901 668,'0'0'167,"0"0"-115,0 0 68,0 0 53,0 0 29,0 0-30,0 0-2,0 0-53,0 0 3,0 0-10,24 53 10,-24-39-36,0 1-9,0 2 77,0 5-20,-2-1-35,-2 1-46,0 2-19,1-2-6,3 2 3,0-2-26,0 2 27,0-4-28,3 1 15,1-2-17,4-2 2,-2-3 10,5-1 11,0-4-22,-1-1 18,1-2 13,-1-4-32,1-1-2,-2-1-56,-1 0-35,2 0-13,-1-3-33,0-5-32,-5-1-42,-2-2-160,-2-4-138,0 4-229</inkml:trace>
  <inkml:trace contextRef="#ctx0" brushRef="#br0" timeOffset="412032.8114">11861 10083 1205,'0'0'612,"0"0"-414,0 0-98,0 0 30,0 0 61,0 0 16,0 0-46,0 0-26,0 0-49,127-19-51,-89 19-35,-2 0-19,-8 0-13,-9 0-64,-4 0-36,-2 0-77,-1 0-186,2 0-255,-6-10-680</inkml:trace>
  <inkml:trace contextRef="#ctx0" brushRef="#br0" timeOffset="412599.5733">12213 9683 1946,'0'0'22,"0"0"11,0 0-33,0 0 198,0 0-30,0 0-87,0 0-10,0 0-16,113 28-33,-90-25-6,1 1-12,-2-3-4,2 2 0,-5-3-3,0 2 2,-4-2-2,0 0-14,-2 0 15,-5 0-12,0 2 12,2-2-11,-6 3-7,0 1-5,-2 0 8,0-1 14,2 7 3,-2 0 32,0 2-28,0 5 25,0 0-7,1 2 4,1 2 10,1-1-7,-1 7-4,2 4-25,5 5 49,-3 3-30,0-3-3,1 1 3,0-6-16,-1 2 13,0 2-14,1-1 19,-2 2-21,-3-1-1,2-3 1,0 3 0,0-1-1,3 0-15,0 2 16,-3-3 22,2-1-22,1-2-2,-3-7 2,1-5 0,-3-2 3,-2-5 0,0 0 16,1 3 13,-1-1-30,0-1 2,-2-5-1,0-2 22,0 2 8,-7-3 8,-3-1 20,-5 1 13,-8-2-10,-13-2-29,-5 0-34,1 0 0,10-3 1,8-1 14,10 0 26,-3 2-42,0-2 1,3 1 15,1-2 9,5 3-24,1 1-1,3-1-19,2 2-64,0-2-70,2 2-82,15-5-142,-4 2-368,21-5-506</inkml:trace>
  <inkml:trace contextRef="#ctx0" brushRef="#br0" timeOffset="412936.4644">13466 10207 1554,'0'0'1049,"0"0"-1049,0 0-52,0 0 46,0 0 6,0 0 0,0 0-13,0 0-55,0 0-49,0 0-145,106-14-225,-100 18-217</inkml:trace>
  <inkml:trace contextRef="#ctx0" brushRef="#br0" timeOffset="413094.7591">13532 10490 1542,'0'0'186,"0"0"90,0 0-188,0 0-17,-9 99 20,7-82 9,-3 3-77,3-2 2,-2 0-21,2-1 12,-2-2-16,4-4-139,0-1-244,0-7-88,0-3-331</inkml:trace>
  <inkml:trace contextRef="#ctx0" brushRef="#br0" timeOffset="413416.4893">14232 9926 1178,'0'0'475,"0"0"-299,0 0-95,0 0 94,0 0 68,0 0-49,0 0-33,0 0-64,0 0 51,17 107-62,-17-65-37,0-4-24,-2-5-25,2-8 2,0-6 1,0-4 0,0-1 29,0 3-32,4 0 25,3 3-25,1-2 42,2-3-39,4-3 13,-4-4-3,0 1 3,4-5-16,-6-3-47,0-1-78,1 0-87,-1-3-3,1-8-125,-5-7-354,-2 4-309</inkml:trace>
  <inkml:trace contextRef="#ctx0" brushRef="#br0" timeOffset="413583.2025">14141 10067 2242,'0'0'255,"0"0"-235,0 0 15,0 0 91,0 0 93,0 0-33,0 0-58,0 0-39,0 0-51,110 5-38,-65 0-12,1 1-14,1 0-57,-5-3-83,-5-1-65,-1-2-92,0 0-266,-10 0-475</inkml:trace>
  <inkml:trace contextRef="#ctx0" brushRef="#br0" timeOffset="413865.4034">14905 9960 209,'0'0'1964,"0"0"-1906,0 0-58,0 0 0,0 0 174,0 0 68,0 0-75,0 0-57,0 0-27,0 0-32,0 0-19,-93 51-3,77-31 0,6-1-29,0 3 1,1-2 25,0-1-26,7-1 0,0 0 11,2-1-11,0 0 1,2-3 0,7 1 2,2 1 12,1-1-15,6-2 0,-2-2 0,6 2-18,-3-6-20,6 1-80,-4-7-33,5 2-4,-3-3-77,1 0-130,-8-6-139,2-5-117,-10 3-395</inkml:trace>
  <inkml:trace contextRef="#ctx0" brushRef="#br0" timeOffset="414064.8974">14703 10127 726,'0'0'756,"0"0"-551,0 0-105,0 0 11,0 0 139,0 0 6,0 0-53,0 0-55,0 0 23,0 0-49,85-2-65,-47 4-41,5-2-1,-5 0-15,0 0-2,-1 0-33,-3 0-81,0-2-83,-5-3-107,-5 3-151,-3-3-79,-8 2-194,-1-6-25</inkml:trace>
  <inkml:trace contextRef="#ctx0" brushRef="#br0" timeOffset="414294.1554">15381 9912 2176,'0'0'126,"0"0"-126,0 0 0,0 0 146,0 0 70,0 0-16,0 0-104,-9 104 29,5-70-48,2-3-42,0-6 3,2-6-38,0-8-10,-2 4 10,2-2 0,0 5 0,0-5-3,0-1-22,0-2-26,0-5-81,2 0-12,0-5-36,2 0-95,3-1-123,-1-13-187,0 3-720</inkml:trace>
  <inkml:trace contextRef="#ctx0" brushRef="#br0" timeOffset="414532.2895">15512 9838 684,'0'0'1714,"0"0"-1533,0 0-181,0 0 0,0 0 48,0 0 152,0 0 31,0 0-74,13 99-39,-13-60-38,3-4-1,-3-2-25,0-8-41,0-8 3,0-3-15,0-3 2,0 1-1,0 0-1,0-1-1,0-1 0,0-5-12,0-2-22,0-3-27,0 0-6,0 0-6,0-3 6,0-12-35,0-8-302,0-11-311,-5-5 29,-6 0 71,5 9-119</inkml:trace>
  <inkml:trace contextRef="#ctx0" brushRef="#br0" timeOffset="414985.7028">15411 9637 300,'0'0'2061,"0"0"-1831,0 0-133,0 0-33,0 0 17,0 0 28,0 0 42,0 0-20,0 0-58,0 0-44,0 0-29,133-53 0,-93 64-18,3 6 16,-7-2-11,-8-1-6,-14-2 18,1 0-2,0 3-25,-2 2 8,2 4-2,-6 1-7,-7 0 1,-2-1 28,0 2-29,-9-2-22,-6-1-7,-2-1 39,-4 3-23,-2-3-16,-3-2-32,-2 0 51,3-2-15,-1 1 15,6-3-6,2 1 25,8-2 17,2-1-13,5 0-16,3 0 32,0 1 3,0 1 26,11 1 36,1-1-20,8 2 16,3 1-13,9 3 7,-2-4-16,-6 0 12,2-1-16,-6-3 29,-1 2-25,6 5 18,-4-1-5,1-1-14,-6 0-6,0 0 3,-4-5-3,-3 0-7,-5-4 10,-2 0-3,0-1-6,-2-5-4,2-1 13,-2 0 9,0 0 4,0 0-1,0 0-3,0 0-6,0 0-6,0 0-4,0 0-28,0 0-72,0 0-93,0 0-128,0-1-258,-4-3-679,8 9-243</inkml:trace>
  <inkml:trace contextRef="#ctx0" brushRef="#br0" timeOffset="418594.3007">2443 10845 336,'0'0'186,"0"0"114,0 0-137,0 0-27,0 0 18,0 0-24,0 0 6,0 0-48,9-59 7,-9 55 2,0 2 10,0 0 10,0 0-3,0 2-17,0 0-10,0 0 17,0 0 9,0 0-4,0 0-6,0 0-19,0 0-13,0 0-20,-2 0 4,0 2-4,-3 0-6,-2 0-36,-1 4-9,-4 2-35,-3 1 13,-2 4 9,-4 5 0,-1 0-3,-6 8 14,-3 4-21,-3 6 21,2 3-20,4-1-7,3 0 19,6-2 7,2 1 6,-1 0 1,6 0 37,2 1-38,0 5 20,6-2-9,2 0-12,0-2 15,2 2-17,0-3 1,2-1-1,4 2 2,2 0-2,-2 1 4,0-2-3,0-1 15,0 2-15,3-3 28,0 1-13,1 1 12,-1 0-12,1 1-13,3-1 39,0 3-23,-1-3 0,4-1 10,0 0 0,0-4-4,0-3 4,-1-7-4,-4-4 1,-2-6-16,-1-2-10,0 2 0,3-2 1,2 0 3,-5-2 12,-2-5-16,1-1-47,-5-2 6,0-1-39,1 0 0,-3 0-6,2 0-14,-2-6-22,2-9-51,-2 0-215,0-6-358,0 4-315</inkml:trace>
  <inkml:trace contextRef="#ctx0" brushRef="#br0" timeOffset="418803.6008">2065 12094 417,'0'0'1585,"0"0"-1271,0 0-188,0 0-51,0 0 70,0 0 0,0 0-91,0 0-2,0 0 51,0 0-4,79 32-13,-39-21-16,4-2-44,-3-3-4,-5 0-4,-10-3-18,-6-1-1,-4-2-50,-2 2-96,6-2-19,1 0-37,3 0-55,-2 0-163,0-7-89,-7-1-154</inkml:trace>
  <inkml:trace contextRef="#ctx0" brushRef="#br0" timeOffset="418982.3492">2613 11933 980,'0'0'1573,"0"0"-1325,0 0-244,0 0 44,0 0-19,0 0 115,0 0-41,0 0-46,0 0-22,0 0 4,0 0-26,-68 131-13,49-97-36,2-3-59,4-5-27,1 4-55,-2-4-93,4-1-148,2-10-209,-1-2-673</inkml:trace>
  <inkml:trace contextRef="#ctx0" brushRef="#br0" timeOffset="419567.5287">3035 12733 876,'0'0'456,"0"0"-257,0 0-134,0 0 6,0 0 98,0 0 159,0 0-43,0 0-95,0 0-35,0 0-1,22-70-35,-22 70-33,0 0-25,0 0-4,0 1-18,0 11-37,0 5 23,0 11 49,0 10-30,-2 3 1,-3-3-25,3-5-18,-2-5 12,4-5-14,0-4-3,0-6 2,0 1-11,0-2 9,0 3-10,0-2-38,4-2-60,1-4-33,1 0-42,0-3-74,0-2-66,6-2-202,-4-2 27,0-6-503</inkml:trace>
  <inkml:trace contextRef="#ctx0" brushRef="#br0" timeOffset="419836.5653">3250 12649 1687,'0'0'662,"0"0"-601,0 0-32,0 0 26,0 0 110,0 0 5,0 105-93,0-84-9,4 0 12,4 1-29,1-2-12,-1-1-27,3-2-9,-2-1-2,1-3 11,-2-4-12,4-1 0,0-3-16,-2 2 4,6-5-17,-4-2-3,5 0-52,-2 0 1,2 0-52,1-7 3,-2-2-88,-1-1-61,0-2-119,-3-3-94,-3 5-288</inkml:trace>
  <inkml:trace contextRef="#ctx0" brushRef="#br0" timeOffset="420080.3242">3494 12687 1600,'0'0'523,"0"0"-474,0 0 2,0 0-44,0 0 206,0 0-25,0 0-69,0 128-29,0-88-10,0 1-15,2-5-17,-2-8-32,0-3 9,0-4-12,0-6-11,0-2 11,0 3-12,0-1-1,0 3-9,0-5-33,0-2-35,0-3-52,0 0-41,0-5-21,2 1-109,4-4-44,5 0-122,-4 0-146,5-12-151</inkml:trace>
  <inkml:trace contextRef="#ctx0" brushRef="#br0" timeOffset="420261.0577">3956 12995 2093,'0'0'226,"0"0"-177,0 0 25,115 0 72,-89 0 2,-12 0-61,2 0-74,-2 0 35,6 0-45,-1 0-3,-3 0-19,2 0-116,-6 0-39,-4 0-108,0-6-81,-4-3-105,-4 2-304</inkml:trace>
  <inkml:trace contextRef="#ctx0" brushRef="#br0" timeOffset="420430.0686">4014 12830 1725,'0'0'1005,"0"0"-816,0 0-105,0 0-23,0 0 70,0 0 28,0 0-70,0 0-47,0 0-14,0 0-5,0 0-22,142-4-1,-88 3-80,-6-3-57,-3 1-128,-5-4-201,-8 0-522,-6-3-613</inkml:trace>
  <inkml:trace contextRef="#ctx0" brushRef="#br0" timeOffset="420884.933">4742 12389 1717,'0'0'244,"0"0"-147,0 0 20,0 0 16,0 0 57,0 0-31,0 0-47,0 0-9,0 0-19,0 0-20,-30 111-32,30-90-6,4 0-23,8-2 22,-2 0-21,2-2 34,4-2-19,-2-2 19,1 1-38,7-2 12,-6 0-12,6-4-13,-1-1 10,0-5-58,-4 3-19,5-3-45,-6 0-61,2-2-92,-4 0-159,-1-6-112,-4-1-282</inkml:trace>
  <inkml:trace contextRef="#ctx0" brushRef="#br0" timeOffset="421118.6192">4995 12472 2328,'0'0'162,"0"0"-162,0 0-29,0 0 29,0 0 210,0 0-40,0 0-9,7 107-52,-7-74 15,0 4-69,0-3-30,0-5 10,0-10-34,0-4 0,0-2 0,0 0 1,-5 5-1,3 1 2,2-2-3,-3-1-20,1-3-18,2-4-32,0-1-13,0-1-64,0-5-53,2-2-45,8 0-139,2-9-123,1-2-193</inkml:trace>
  <inkml:trace contextRef="#ctx0" brushRef="#br0" timeOffset="421510.2532">5303 12441 1125,'0'0'803,"0"0"-803,0 0-13,0 0 13,0 0 127,0 0 83,0 0-106,0 0-59,0 0-12,0 0-32,0 0 28,91 99-29,-84-80 0,-5 1 3,-2-3 16,0-1-15,0 4-2,-9-5 24,-2 1-10,-1-3-3,-6 0-10,4-2 24,-3 1-25,0 0-1,0-2 25,2 2 3,4-3-6,1 3-7,4-2 16,2 0-29,4-1 45,0-1-3,0-1 7,4 0-1,6 0-31,3-2 53,2 1-8,2-2-5,-1-2 1,6-2-10,-6 0-3,4 0-10,-3 0-18,-4 0-5,-1-2-13,-1-2-2,-3 2-32,1-2-45,-2 2-25,-1-1-13,0-1-30,2-2-41,2-2-105,-2-3-257,-2 4-171,4-10-424</inkml:trace>
  <inkml:trace contextRef="#ctx0" brushRef="#br0" timeOffset="421744.3766">5982 12172 1956,'0'0'383,"0"0"-293,0 0 40,125-5 18,-97 5 26,-11 0-100,0 0-42,2 0-10,0 0-22,2 0 0,-3 5-22,-4-5-62,-1 3-99,-4-1-33,-7-2-131,-2 0-172,0 0-25,-7 0-274</inkml:trace>
  <inkml:trace contextRef="#ctx0" brushRef="#br0" timeOffset="422145.7839">5944 12215 398,'0'0'811,"0"0"-671,0 0-35,0 0-34,0 0 50,-6 133 48,6-90 61,4 0-61,2 2-59,-2-1-10,2 1 39,4-1 19,-6 2-103,2-4-7,-2-1-13,-2-2 1,2-1 15,0 5-25,-2-1-4,3 2 4,0 0 8,-3-4-34,0 1 0,0-6-1,-2-2 2,0-1-2,0-7 3,0-5-3,0-7 1,-2-2-2,2 1 2,-2-1-2,0 1-11,2-3 10,0-1 3,0-3-3,0-1 3,0 0 16,0-2 22,4-1 26,2-1 3,2 0 19,5 0 10,4 0-23,4 0-19,11 0-10,6 0-22,-3-1-9,-10-3 0,-6 2-13,-9 2 0,6 0-1,-2 0-18,1 0 18,0 0-12,-2 0-15,-3 0-61,3 2-35,-2 0-17,-1 0-83,0-1-114,2-1-202,-4 0-256</inkml:trace>
  <inkml:trace contextRef="#ctx0" brushRef="#br0" timeOffset="422893.0823">6407 12470 1409,'0'0'329,"0"0"-329,0 0 0,0 0 32,0 0 144,0 0 31,0 0-84,0 0 10,0 0-14,0 0-18,101 34-47,-69-27-12,-2 0 23,-5 1-14,-1-1-28,-5 0-23,2 0 13,1 3-13,-3 1-7,-7 0-12,4 0 16,-8-2-55,-4 2 3,-2 1-13,-2-2 7,-2 1-7,-8 0 16,-8 3-9,0 1 6,-6 0-3,1 1 32,-1-1 1,6-1 24,0-2 2,4 3 29,3-5-29,4 2 16,5 0 28,2-1 36,0-1-13,4 1-4,7-1-25,4-1 38,1 0 4,6-2-23,0-2-7,1 0 30,0 0-49,-2-3 3,3 0-9,-6 1 2,0 0-14,-6-2-14,-1 1-34,-2 0 33,-1 0-43,1-2-68,-1 2-97,0-2-56,8 0-189,-8-2-167,6-13-728</inkml:trace>
  <inkml:trace contextRef="#ctx0" brushRef="#br0" timeOffset="423077.8809">7123 12741 404,'0'0'1895,"0"0"-1892,0 0 33,0 0 80,127 11 78,-85-9-1,-4-2-100,-5 0-29,-5 0-15,-2 0-49,-7 0 0,-4 0-84,-2 0-128,-3 0-111,2-2-182,-4-2-136,-8-5-561</inkml:trace>
  <inkml:trace contextRef="#ctx0" brushRef="#br0" timeOffset="423277.8847">7307 12596 55,'0'0'2124,"0"0"-2114,0 0-10,0 0 0,0 0 136,0 0 109,0 0-87,0 0-67,0 0-5,15 106-63,-11-84 3,0-3-14,1-1-12,-3 1-42,2-1-55,-2-3-61,2-3-39,0-3-113,0-1-180,4-4-152</inkml:trace>
  <inkml:trace contextRef="#ctx0" brushRef="#br0" timeOffset="423710.6046">7712 12540 1960,'0'0'492,"0"0"-492,0 0-87,0 0 87,0 0 116,0 0-48,0 0-65,0 0 20,115 2 9,-105-2-6,2 2-26,-6-2-36,-2 2-57,-2-2-75,-2 0-49,0 1-27,-12 2 56,-8 0-30,-7 3-46,-3-1 13,4 3 62,1-1 91,6-2 98,0 2 36,-5 1 130,8 3-16,-2-1-26,8 2-29,2 1 6,6-2-23,2 4-26,0-6 62,4 8 35,4-5-48,4 0-43,6 1 14,-2-1 15,2 0-5,3 0-18,-2 1-15,2 0 35,1 2-55,-4 0 39,-3 1-19,2-1 12,-4 0-3,-5 1-9,1-1-17,-4-1 13,-3-4-29,-2 0 26,0 0-4,0-4-15,-5-1-23,-6 0-17,-1-2 17,-1-1-39,-4-2-73,2 0-73,1 0 11,0-4-56,2-6-72,4-3-154,1 4-198,7-15-16</inkml:trace>
  <inkml:trace contextRef="#ctx0" brushRef="#br0" timeOffset="424013.1115">8228 12426 1094,'0'0'1218,"0"0"-1218,0 0-33,0 0 33,0 0 111,-4 107 57,2-69-65,2-2 3,0-4-19,0 0 3,0-8-29,0-3-29,4-4-30,0-4 11,2 4 6,4 3 23,-2 2-20,2-1 10,1-1-6,0-2-9,-1-3-17,1-1 0,-3-4 1,1-3-1,-3 0-3,3-4-13,-5-3-48,2 0-61,0 0-33,1-2-22,2-9-78,-3-5-293,-4-7-74,-2 2-173</inkml:trace>
  <inkml:trace contextRef="#ctx0" brushRef="#br0" timeOffset="424195.2383">8105 12618 1079,'0'0'1369,"0"0"-1146,0 0-146,0 0 10,0 0 51,0 0 51,0 0-58,0 0-33,0 0 11,0 0-11,117 4-51,-73-1-31,-7-3-16,-12 2-2,-10-2-30,-7 0-75,6 0-59,-4 0-92,0 0-154,-6 0-364,-4-2-622</inkml:trace>
  <inkml:trace contextRef="#ctx0" brushRef="#br0" timeOffset="424998.7351">2744 11237 1406,'0'0'793,"0"0"-470,0 0-75,0 0-68,0 0-29,0 0-10,0 0-55,0 0-38,0 0 31,0 0-9,43 30 12,-24-14-44,2-1-12,1 2-14,1 0 5,-4-2-17,0 2 0,1-5 0,-4 0-1,0-1-27,0-3-42,-1 2-22,0-5-35,-2-1-45,-5 0-56,0-4-22,-1 0-128,-3-3-206,1-2-158</inkml:trace>
  <inkml:trace contextRef="#ctx0" brushRef="#br0" timeOffset="425218.629">2993 11160 1649,'0'0'636,"0"0"-426,0 0-110,0 0 3,0 0 110,0 0 24,0 0-135,0 0-54,0 0 6,0 0 3,0 0-12,-47 75-42,35-55-3,1 4-1,-2-3-2,3-3 1,-1 2-20,3-3-10,-3-1-3,0-3-35,3-1-68,0-1-35,0-4-110,2-2-59,2 1-180,2-6-28,2 0-134</inkml:trace>
  <inkml:trace contextRef="#ctx0" brushRef="#br0" timeOffset="425643.35">3252 11127 951,'0'0'244,"0"0"-104,0 0 46,0 0 129,0 0 52,0 0-86,0 0-81,0 0-42,0 0-26,0 0-26,0 0-20,0 0-16,0 0-9,0 0-10,0 0-13,0 0-16,0 0-22,0 3-19,0 3 0,-4 3 19,2 2 37,-2 6 8,-3 1-26,4 2-19,1 4 0,0-4 0,2 4 0,0-3-1,0-3-1,0 2 1,4-3-2,-1-1-1,4-3-8,-3-4 10,0 1-24,0-3-3,0 0-2,-2-2-43,0-2-31,1-2-13,-3-1-40,2 0-25,0 0-46,0-7-101,2-2-206,0-2-581</inkml:trace>
  <inkml:trace contextRef="#ctx0" brushRef="#br0" timeOffset="425977.5543">3418 11086 901,'0'0'1007,"0"0"-816,0 0-120,0 0-38,0 0 122,0 0 91,0 0-56,0 0-65,0 0-54,0 0-4,-45 94-64,37-74-1,1-2-2,2-3 3,1-2 10,2 1-13,0-5-20,2-1 18,0-2 0,0-3-24,0 1-3,0-2 4,0 0 12,4 0 13,0-2 13,6 2 0,-2 0 12,2-2-5,5 1 8,2-1-15,0 0-11,3 3-2,-4-3 0,2 0-38,-4 1-20,1-1-32,-2 2-6,-2-2-36,-3 0 3,0 0-46,-2 0-71,1 0-95,0-2 26,-3-3-50,0-1-42,-2-5-276</inkml:trace>
  <inkml:trace contextRef="#ctx0" brushRef="#br0" timeOffset="426182.0449">3543 11147 1570,'0'0'604,"0"0"-475,0 0-96,0 0 12,0 0 187,0 0-12,0 0-5,0 0-17,-6 101-48,3-72-49,3 1-25,0 1-44,0-5-30,0-4 1,0-7-2,0 3 2,0 2-3,3-1-38,-1-1-86,4-1-93,-2-4-145,0-2-368,5-9-704</inkml:trace>
  <inkml:trace contextRef="#ctx0" brushRef="#br0" timeOffset="427393.3304">8383 12200 1445,'0'0'423,"0"0"-242,0 0-9,0 0-20,0 0 26,0 0-23,0 0-46,0 0-41,0 0-39,0 0 13,32 1 2,-9 5-21,9-2 6,10 3-10,1 0 3,-3-4 4,-8 2-25,-8-3-1,-7-1-1,-2 1-12,2 0 11,-1 2-11,6-2 10,-8 2-10,0-3 0,-4 3-9,-4-2-7,-2 0 27,-1-2 1,-3 2-1,2 1-27,-2-3 0,0 7 16,0-2 12,2 5 1,-2 3 2,0 2 18,2 3-3,-2 4-15,0 9 15,2 5-17,0 6 0,3-1-1,-3-3 1,2-1-2,0 1-10,1 1 12,-1 3 0,2-1 1,-2-1 9,5 2 2,-3 3-12,-1 6 0,1-2 13,0 4 3,0-2-16,3 0 2,0-1 31,-1-3-22,-2-1-11,1-4 0,1-4 1,-1-5-1,-3-5 0,0-7 0,-2-3 11,0-7-10,-2 5-1,2-3 0,-2 0 0,0-3 15,0-5-2,0 1 3,0-4 3,0 0 19,0-2 33,-6 0 27,-2 0-2,-5 0-26,-2 0-32,-5-4 0,-4-2-3,-2 1 9,1-1-9,-1-2-1,2 5-12,2-3 7,0 1-12,1 2-17,4-1-3,4 0-12,5 2-11,-1-2-24,4 3-73,3-1-68,2 0-109,0 0-146,0-2-344,10-7-593</inkml:trace>
  <inkml:trace contextRef="#ctx0" brushRef="#br0" timeOffset="428031.7492">9349 12706 1079,'0'0'739,"0"0"-470,0 0-146,0 0-81,0 0 56,0 0 76,0 0-6,0 0-33,0 0-6,123-15-11,-85 15-50,5 0-43,-9 4-25,-6-2 0,-14-2 0,2 1-2,-2-1-11,-1 2-32,4-2-19,-2 0-35,-7 0-65,-2 0-113,-1 0-206,-5-3-131,0-9-792</inkml:trace>
  <inkml:trace contextRef="#ctx0" brushRef="#br0" timeOffset="428244.9143">9538 12504 1623,'0'0'636,"0"0"-636,0 0-52,0 0 52,0 0 240,0 0-14,0 0-69,4 101-54,0-65-39,1-1-32,-1-5-16,-2-7-14,3-4-2,-1-6-3,-2-2 2,2 4-24,3-2-46,-1 0-86,2-3-1,3 0-101,2-7-130,-1-3-121,2 0-83</inkml:trace>
  <inkml:trace contextRef="#ctx0" brushRef="#br0" timeOffset="428634.2201">9905 12345 1668,'0'0'88,"0"0"-59,0 0-29,0 0 140,0 0 64,0 0-110,0 0-32,0 0 3,0 0-1,0 0-44,121 33-20,-108-31-26,0-2 3,-5 0 1,1 3-1,-5-3 22,-2 0 1,0 2 13,-2-2-13,0 2-1,0 0-19,2 0 20,1 4 23,-3 1 9,2 5 7,0 3 3,0 9-3,0 6-20,0 3-6,-2 4 7,3-2-1,-1-5-3,0-1 3,0 0 23,0-1 3,0-5-9,0-6-35,0-4 15,-2 0-14,2-1 0,0 2 2,0-1-3,-2-1-1,2-2-18,0-5-33,1 1-59,-3-3-84,0 0-52,0-3-72,0 0 16,0-4 38,-5-2-283,-5-11-164</inkml:trace>
  <inkml:trace contextRef="#ctx0" brushRef="#br0" timeOffset="428794.5079">9986 12625 95,'0'0'2066,"0"0"-1707,0 0-185,0 0-52,0 0 10,0 0 13,0 0-82,0 0-27,0 0 31,0 0-24,72-11-43,-38 15-16,7 3 4,1-2-46,-4 1-57,-3-3-93,-6 1-66,-4-2-111,-3-2-202,-9 0-91</inkml:trace>
  <inkml:trace contextRef="#ctx0" brushRef="#br0" timeOffset="429092.7463">10411 12614 1821,'0'0'289,"0"0"-289,0 0 0,0 0 103,0 0 39,0 0-61,0 0-7,0 0 0,-54 98-32,54-81-6,0-3-24,0-2-12,9 0-36,2-2 20,3-3 0,4-2-26,1-4 10,4-1 31,0 0-54,5-7-10,-2-6-22,-3-3 51,-2-5 33,-4-8-17,-4-7 20,-9-2 20,-4-1-20,-4 9-24,-9 9 24,2 7 68,-1 1 136,-12 0-153,1 0-38,-4 1 10,1 2 67,3 6-87,-1 3-3,3-1 0,6 2-22,3 0-17,0 3-29,4 6-19,6 0-61,2 2-63,0 3-192,8-3 3,4-3-343</inkml:trace>
  <inkml:trace contextRef="#ctx0" brushRef="#br0" timeOffset="429347.2984">10905 12097 2466,'0'0'387,"0"0"-387,0 0-26,0 0 26,0 0 116,151 11-33,-108-5-38,-7-3 16,-4 1 19,-9 1-49,-2-5-31,-8 3-23,-5-1-34,3 0-116,-4 2-68,-1-2-108,-6-2-277,0 0-99,-2 0-249</inkml:trace>
  <inkml:trace contextRef="#ctx0" brushRef="#br0" timeOffset="429747.8968">10907 12209 760,'0'0'703,"0"0"-680,0 0-23,0 0 23,0 0 48,-2 108 60,4-78 28,5 6 71,-1 14 10,1 4-88,-3 1-65,0 0-6,0-7-1,-4-2-51,0 0 7,0 0-17,0-1 7,0 6-23,0 0 10,-4-1-12,0 4 0,0-1 1,0-4-2,-3 1-13,2-6 13,1-3 0,2-6 0,-2-7 0,4-7 1,-2-4 0,2-6 11,0-2-12,0 3-1,2-5-1,2 0 2,0-2 1,3-3 38,6-2-11,2 0 14,2 0 19,6 0-3,5 0-1,8-4 4,4-2-7,-4 0 10,-7 2 0,-7 3 9,-7-2-19,4 3-13,0 0-19,1 0 0,-2 0-22,0 0-15,-6 0 2,-2 3-12,1 2 22,0-3-19,-3 2-54,-3-1-48,-1-3-23,-2 0-26,2 0-42,0 0-88,3-5-160,-3-4-210</inkml:trace>
  <inkml:trace contextRef="#ctx0" brushRef="#br0" timeOffset="429962.8071">11453 12755 2870,'0'0'96,"0"0"-3,0 0-93,0 0 173,0 0-39,134 17-61,-96-14-25,0-1 9,-10 0-16,-7-2-41,-4 0-2,0 1-52,1-1-140,0 0-125,2 0-184,-8 0-526,-1-8-455</inkml:trace>
  <inkml:trace contextRef="#ctx0" brushRef="#br0" timeOffset="430261.5641">12020 12654 995,'0'0'1120,"0"0"-1003,0 0-117,0 0 2,0 0 102,42-116 48,-37 99 12,3-3 10,-1 4-29,-1 3 76,-2 1-125,-2 2-30,0 4-34,1 3 64,-3 1 21,0 2-13,0 0-53,0 0-51,0 7-54,0 10 54,0 14 3,0 13 45,0 2-14,0 0-12,0-5-11,0-12-11,0-3-2,0-6 1,0-7-1,0 0 1,0-1-3,2 2 2,-2-1-23,2 1-47,0-3-49,0-3-63,2-2-61,2-5-189,6-1-167,-6 0-393</inkml:trace>
  <inkml:trace contextRef="#ctx0" brushRef="#br0" timeOffset="430446.6312">12423 12796 1403,'0'0'1226,"0"0"-1226,0 0 0,0 0 109,0 0 55,0 0-52,0 0-47,115 11 31,-89-11-10,-3 0-38,5 0-32,-8 0-16,4 0-14,-7-2-9,2 1-21,-6-2-68,-3 3-116,3-1-97,-2-1-232,-5 0-204</inkml:trace>
  <inkml:trace contextRef="#ctx0" brushRef="#br0" timeOffset="431096.2917">13171 12460 1118,'0'0'202,"0"0"-134,0 0 20,0 0 78,0 0 97,0 0-19,0 0-79,0 0-68,0 0-16,0 0-29,0 0-20,111 55 13,-109-37-42,-2-1-2,0 1 1,-12 0 11,0-3-13,-5 1-42,-2-3-45,-2-2 10,-3-1 22,-2-3-10,6-2-6,0-2 38,5-1-22,3 1 46,3-3 9,5 0 3,4 0 36,0 0 4,0 0-43,9 0-29,5 0-7,7 0 36,3 0 13,2 2-10,-1 5 23,-4-2 13,2 5 10,-1 1-49,-4 0 64,4 3-12,-5 1 45,-2 0-81,-2 1 7,-7 1 2,-2 0-24,-4-2 30,0 1 14,0-3-9,-8-2-11,-7-1 4,-2-2 10,0-2 3,-7-3-23,6 1-19,-4-4-25,3 0 0,0 0-24,2 0-54,5-1-42,-2-7-4,6-1-97,4-2-95,4 0 39,0-4-112,0 3-173</inkml:trace>
  <inkml:trace contextRef="#ctx0" brushRef="#br0" timeOffset="431394.249">13756 12296 1929,'0'0'0,"0"0"26,0 0-26,0 0 166,-21 101 38,6-57-84,3 0 22,-1-3 35,5-3-48,-1 3-27,2-3-44,3-1-7,4-5-9,0-7-26,0-4 16,0-7-4,0-2-15,0 4 13,6 2-10,6-2 0,-4-3 3,0-1 0,3-5-19,2-1-24,0-4-15,1-2-63,6 0-7,-2-10-51,4-3-101,-5-10-137,-2-7-202,-5 4-659</inkml:trace>
  <inkml:trace contextRef="#ctx0" brushRef="#br0" timeOffset="431560.0908">13612 12546 1558,'0'0'1071,"0"0"-984,0 0-87,0 0 74,0 0 86,0 0 81,0 0-76,0 0-75,0 0-33,0 0-41,121-8-16,-80 8-32,-1-2-35,-4-1-83,-7-4-41,-3-1-111,-4-3-199,-10 4-519</inkml:trace>
  <inkml:trace contextRef="#ctx0" brushRef="#br0" timeOffset="432078.3634">13982 12080 2856,'0'0'135,"0"0"-135,0 0-19,0 0 19,0 0 131,0 0-76,119 9-30,-79-5 20,2 1 0,-8-1-45,-8 0 0,-9-2-26,-5 0 4,8 0 9,-6-2 10,8 0-20,-8 0-2,-1 0-4,-2 0 13,-5 0 3,1 0-12,-5 0-8,0 0 5,0 4-8,-2 3-12,0 7 48,0 4 16,0 14 16,0 7-6,0 6-13,-2 1 0,-2-3-1,2-1 21,0 2-5,2 0-2,0 4-13,0-2-11,0 2 14,0 0 9,0-2 4,6 0-26,0-3 20,0 1-23,3 0 0,0 0 16,-1-4-16,-2-1 2,5-6 7,0-2-8,-3-3-1,-2-2 3,-4-6 0,3-5 13,-3-4-16,0 2 13,-2-2 2,0 2 14,0-1-16,0-4 12,-4-1 7,-5-1 25,-5 0 26,-10-1-20,-8-3-34,-4-2-7,0 0-6,11 0-4,5 0-10,10 0-2,-3 0-1,-2 0-21,5-2 0,3 2-16,1-3-3,4 1-13,0 2-29,2-2-34,0-4-65,2 1-133,6-7-233,-1 3-647</inkml:trace>
  <inkml:trace contextRef="#ctx0" brushRef="#br0" timeOffset="432284.8593">15052 12564 388,'0'0'2583,"0"0"-2426,0 0-157,0 0-129,0 0 81,0 0 48,0 0-70,0 0-88,0 0-68,0 0-162,93-7-291,-93 16-459</inkml:trace>
  <inkml:trace contextRef="#ctx0" brushRef="#br0" timeOffset="432428.9132">15094 12983 1937,'0'0'337,"0"0"-81,2 101-111,-2-81-97,0-9 33,0-1-43,0-2 17,0 3 9,-6-2-22,2 2-42,-5-3 0,2 1-124,-1 0-215,0-6-367,-2-3-879</inkml:trace>
  <inkml:trace contextRef="#ctx0" brushRef="#br0" timeOffset="433161.1771">15844 12221 1048,'0'0'309,"0"0"-159,0 0 51,0 0 1,0 0 44,0 0-35,0 0-40,0 0-55,0 0-42,0 0 13,-24 23 32,10-1-32,-6 8-42,3 4-20,0 2 4,7-2-6,1-1 5,5-3 11,4 3 9,0 1-4,0 2-9,8-3-3,1 0 3,5-2-19,0-9 0,-4-5-15,-2-3 2,4-4 32,-4-2-35,2 1 22,1-2 1,-2-2-7,-3-2-13,-2-2-1,-4-1 10,0 0 14,0 0 12,2 0-3,-2 0-4,0 0-5,0 0-4,0 0-10,0 0-9,0 0-3,0 0 0,0 0-19,0 0-9,0 0-10,0 0-3,0 0-7,0 0-2,0 0 2,0 0 10,0 0 6,0 0-6,0 0 0,0 0-4,0 4 10,0 0 30,0 1 2,2 3 22,2 1-10,5 0-10,1 2 11,4 1 3,0 0-16,6-1-1,-6-2-12,5 2-12,0-7-4,-2 0-12,1-2-36,-4-2-74,4 0-19,-4-2-56,-4-9-129,-3-4-243,0 3-173</inkml:trace>
  <inkml:trace contextRef="#ctx0" brushRef="#br0" timeOffset="433354.1666">15651 12472 1861,'0'0'661,"0"0"-516,0 0-100,0 0 55,0 0 141,0 0-30,0 0-131,0 0-58,116-2-9,-79 7-13,5 5 0,2-1-42,-3-2-82,-14 1-171,-6-6-156,-8-2-311,-5 0-568</inkml:trace>
  <inkml:trace contextRef="#ctx0" brushRef="#br0" timeOffset="433914.0633">15697 9472 218,'0'0'986,"0"0"-986,0 0-78,0 0-20,0 0 13,0 0 56,0 0 6,0 0 23,0 0-1,0 0 1,-108 31 0,101-28 3,5 1-2,-2-1-1,2 2-1,2-3-165,0-2-170,0 3-55</inkml:trace>
  <inkml:trace contextRef="#ctx0" brushRef="#br0" timeOffset="435314.0059">15697 9472 1392,'-40'-33'452,"40"31"-244,0 2-4,0 0-23,2-2 22,-2 2-26,0 0-35,2 0-56,-2 0-86,0 0-16,0 0-38,0 0-23,0 0 0,0 0-1,0 0 11,0 0-11,-8 0-18,-8 0-27,0 0 39,-10 0-14,-3 2 21,-7 1 5,-7 1 56,5 0 14,8 0 1,10-2-28,8 1-14,2 0 17,-1 1-3,0-1 26,7-1 3,2 1-2,2-3-8,0 0 10,10 3 68,12-1 43,12-2-1,10 0-32,7 0-33,5 0-3,-8 0-6,-3 0 9,-3 0 19,-6-2 4,-8 2 0,-9 0-7,-9 0-32,-2 0-29,-2 0 0,-4 2-22,-2 0-17,0 0 4,-8 3 35,-14 3 38,-14 4 11,-11 0-32,-8 1-17,2-4-23,8-2-12,7-1 22,10 0-10,9-1-6,5-3 13,2 1 13,6-1-29,2 1 9,2-1-19,2 3-6,2-4 48,18 3 6,9 0 55,15-2 7,8-2-48,-1 0-20,-9 0-29,-6 1-7,-10 1 10,-7-2 23,-9 2 0,-2 2-10,-1 0-3,-2 1-23,-1 4 39,-4 4 10,-4 6 48,-16 10-10,-9 9 20,-7 1-36,0-2-3,8-13-9,9-6-17,4-5-6,6-3-7,-1 0-3,-1-1 12,2-1-1,5-2-17,4-5-27,0-1 17,0 0 29,2 0 2,12-9-2,0-2-106,5-6-26,5-3 131,-1-3-56,0 0 57,1 0 36,-3 2 12,-2-1-25,-2 0 0,-5 3 12,-1 4-9,-6 1 9,-5 5 7,0 1 17,-5 3-59,-14 5-73,-13 0-14,-13 7 74,-5 7 13,-1 3 52,9 0 0,7 0-7,8-2-26,8-1 4,3-4-21,8-1-2,0 1-13,4 0 11,0-1-1,4-1-7,2-1 10,10-2 42,10 1-10,9 0-2,11-4-30,8 1-48,-6-3 0,-3 0 15,-17 0 1,0 0 16,-11 0 13,-4 0-20,-1 0 4,-2 0-14,-4 0-2,-2 0 35,0 0 0,-14 0 0,-14 0-60,-16 0-20,-12 0 41,1 0-7,6-7-28,15 3-66,8-2 49,12 1-16,4-2 10,-2-3 32,6-2 24,2-5 39,4-7-22,15-5-24,12-8 5,9 1-2,3 4 15,-3 6 30,-4 9 85,-7 4-49,-3 6-36,-8 1 192,-1 1-134,2 2 24,-5 1 38,4 2 29,-6 0-13,-4 0-19,-4 7-49,0 8 16,-8 7-33,-16 11 17,-4 3-3,1 1-30,-1-7-34,12-5 1,-2-8 20,10-2-22,0-1-4,-1 3-18,0 2 22,1-1-23,4 4 23,2-3 0,2 0-1,0-2 1,8 0 0,7-2-19,2-1-4,11-1 10,8-2-45,9-3 10,1-1-23,-2-6 19,-11-1 0,-13 0 20,-4 0-17,-6 0 27,0 0 20,-3 0 2,0 0 0,-7 0 26,0 0 6,-7 0 23,-12 0-45,-11 0-9,-10 6-1,-3 1 42,3 3 13,10 0-10,11-2-22,2-4-23,6 5-3,-1-1-16,2 1-7,-4 3 4,6-1-1,4 0 23,2 1-26,2-3 3,0 2-32,6 0 23,2-2 16,8 0 14,-2 0-34,3-1-61,2-3 68,-2 2 26,5-1-14,-4 0 17,4-1 11,-3-1-8,2 0 23,-2-2 26,3 0 10,-4-2 2,2 0-5,-6 0-20,0 0-7,-6 0-13,-6 0 59,-2-4 28,0 0-77,0-1-29,-6-1-26,-5 1-61,-2 0-6,3 2 54,0 1-3,-2 0 0,6 2-52,4 0-133,2 0-150,0 0-108,2-3-277</inkml:trace>
  <inkml:trace contextRef="#ctx0" brushRef="#br0" timeOffset="435770.8575">16344 9462 1372,'0'0'689,"0"0"-536,0 0-89,0 0-25,0 0 42,0 0 3,0 0-42,0 0-26,0 0 42,24 10 7,-11 1-17,1 0-16,6 2-28,0-2-3,4 2 0,0-2 1,1-2-2,1 1 0,-4-2-1,2-1 0,-2 1-28,-8-2-26,-3-1-9,-3-1 12,-4 0 16,-4 3 11,0-3 25,0 4 6,-6 4 10,-6 1 33,-3 5 35,-7 4-26,-6 7-13,-3 7-13,-3 2-29,4 3 32,2-6-34,8 0-1,-2 1 3,3-1 10,0-1-13,4-1 3,1-8 10,2-4-13,4-6 0,4-2 0,-2 1 0,0-1-1,-4 3-12,8-8-10,0 1 1,0-6-43,2 2-93,0-4 3,0-1-46,0 0-64,8-6-12,2-4-305</inkml:trace>
  <inkml:trace contextRef="#ctx0" brushRef="#br0" timeOffset="436019.3223">16633 9748 2240,'0'0'203,"0"0"-203,0 0-80,0 0 80,0 0 129,0 0 19,0 0 26,0 0 25,-25 123-90,5-77 0,2 0-16,-2-5-27,8-5-62,-3-1 11,0-4-13,4-2-1,1-7-1,1-5 0,3-3 0,1-5 0,-1 4-3,2-4-19,0 4-38,-2-6-46,4-3-53,-6 0-63,4-4-36,-2 0-123,0-2-178,0-6-239</inkml:trace>
  <inkml:trace contextRef="#ctx0" brushRef="#br0" timeOffset="436244.422">16226 9922 2707,'0'0'228,"0"0"-228,0 0 0,0 0 141,0 0 48,0 0-42,118 2-42,-65 6-1,3 1-15,-1 3-30,-5-2-24,2-3-32,-7 3 12,-9-5-15,-11 1-2,-6-3-20,-6 0-3,2 0-26,0 1-28,-3-2-32,-4 3-19,2-5-42,-8 3-62,-2-1-74,0 0-125,-6 2-155,-16 0 67,3-4-525</inkml:trace>
  <inkml:trace contextRef="#ctx0" brushRef="#br0" timeOffset="436433.4846">16326 10219 333,'0'0'1834,"0"0"-1831,0 0 59,0 0 161,0 0 71,0 0 46,133 61-68,-69-54-85,-1-1-25,4-5-55,-11 4-29,0-4-21,-7 5-38,-5-2-19,-7 2-1,-10-3-3,-8 2-30,-7 0-48,0-1-72,-2 3-52,-2 3-119,-1 2-260,-5-2-672</inkml:trace>
  <inkml:trace contextRef="#ctx0" brushRef="#br0" timeOffset="437382.1067">16631 12500 27,'0'0'339,"0"0"395,0 0-503,0 0-127,0 0 82,0 0 83,0 0 52,0 0-78,0 0-36,0 0-8,11-30-38,-11 25-7,0 1-52,0 1-23,0 0-18,-5 0-29,-1-1-1,2 0-31,-5 3-6,-3 1-29,-3 0-25,-2 0-4,-5 0 16,4 7 7,-4 3 9,1 2 9,-3 3 7,6 2 13,-2 2-35,2 4 25,2-3-19,4 4 30,3-2 1,5 2-10,2 0 11,2-1 1,0 2 15,8-4-15,3 2 28,6-3-6,2 0-22,3-3 21,-2 0-3,6-1-4,-7-3-14,3-4 17,-8-1-15,4-4-3,-6-1-28,-2-3-75,-1 0-22,0-5-3,-3-3-40,-2-5-155,-4-4-293,0 4-143</inkml:trace>
  <inkml:trace contextRef="#ctx0" brushRef="#br0" timeOffset="437544.482">16379 12649 1914,'0'0'435,"0"0"-338,0 0-65,0 0 32,0 0 62,0 0 16,0 0 28,0 0 10,0 0-49,125 4-68,-77-1-49,2 1-14,-8-4-25,-3 0-87,-6 0-109,1 0-87,-6-4-226,-12-3-259</inkml:trace>
  <inkml:trace contextRef="#ctx0" brushRef="#br0" timeOffset="437910.7463">16856 12284 163,'0'0'2402,"0"0"-2199,0 0-158,0 0 45,0 0 39,0 0 21,0 0-73,0 0-74,0 0 0,0 0 26,113-12-29,-73 12-3,1 0-13,-12 1-7,-8-1-9,-6 0 4,0 3-52,-2-3 19,1 0 3,2 3 29,-6-3-6,-2 0-20,-1 1 7,-2 1 46,-5 0-1,2 0-33,-2 0 15,0 3 21,0 7 55,-10 1-10,-2 10 28,-4 7-5,-10 7-46,2 1-6,5-1-16,-2-5-7,4-5 7,3 2 1,-2-7 1,6-3 14,1-6-16,3 1 1,-1 1-3,1-1 2,0 1-13,1-3-29,5-5-57,-2-1-62,2-2-6,0-2-73,2-2-162,7 0-20,-3-5-119</inkml:trace>
  <inkml:trace contextRef="#ctx0" brushRef="#br0" timeOffset="438162.0822">17319 12303 466,'0'0'1966,"0"0"-1831,0 0-103,0 0 7,0 0 61,0 0-7,0 0-12,0 0 92,0 0-36,-49 101-12,32-57-55,-2-2-35,2-2-32,3-6 10,-2-2-12,8-8 9,0-3-10,1-6-2,0 0-1,3 1 2,-2-1 0,0 2-15,2-3-51,-1-6-57,3-3-16,2-1-43,-2-4-62,0 0-61,2 0-35,-2-11-152,2 1-827</inkml:trace>
  <inkml:trace contextRef="#ctx0" brushRef="#br0" timeOffset="438379.4101">17003 12455 2372,'0'0'516,"0"0"-481,0 0-34,0 0 103,0 0 72,0 0 22,0 0-74,0 0-13,0 0 6,116 5-26,-62-2-44,-6 1-28,-3-1-17,-7-1-1,-4-2 0,-6 0-1,-9 0-2,-7 0-51,2 0-51,-4 3-23,-2-1-37,0 0-40,-2-1-94,-6 2-75,0 3-148,-8-1 24,-4 2 48,0-1-304</inkml:trace>
  <inkml:trace contextRef="#ctx0" brushRef="#br0" timeOffset="438653.0006">16986 12763 1734,'0'0'289,"0"0"-208,0 0 65,121 42 71,-85-34 28,0 0-36,2-1-39,-4-1-26,5-2-10,-5 0-48,-7 0-10,-4-3-28,-8 3-23,-2-4-9,0 2 3,-3 0-3,0 0 3,2-2-17,-6 0 20,-2 0 0,0 0-9,-4 0-1,2 0-10,0 0-2,-2 0-13,2 0-31,-2 0-45,0-6-76,0-1-164,0-3-146,0 2-554,-6-13-481</inkml:trace>
  <inkml:trace contextRef="#ctx0" brushRef="#br0" timeOffset="439943.1038">14750 9428 1190,'0'0'231,"0"0"-137,0 0 79,0 0 54,0 0 36,0 0-88,108-37-49,-84 33-16,-3 0-17,3 1 17,-2 1-39,4 0-17,-3 2-6,3 0-12,0 0 2,-3 0-9,4 4-26,1 1-3,-3 1-3,5 0 1,2-1 1,2 2-1,11-2 1,-1-1 1,1-3 0,-5-1 2,-2 0-2,-1 0 0,-3-5-13,0-3-10,-3 1 20,-1-5-8,2 3 11,-4-1 17,-5-2-17,0 5-2,0-3-11,1 3 10,-6-1-14,6 3 4,-4-2 13,1 5 4,0-1-2,0 1 11,-1 2-12,-4 0-1,1 0 0,0 0-12,-2 5 10,0-1-21,2 1 20,-3 3 2,6 1 0,-1 0-12,4 0 11,1 2 1,1-3 1,9 2 0,6-2 0,1-2 3,-1-1 10,-12-1 0,-9-1-13,-4-1 1,-3-2-2,1 5 0,4 1-28,0 0 10,3 1 6,-2 1-5,4 1 17,-1-1 2,2-3-1,-2 2 16,5-2-3,-5-1-1,5-2 3,1 0-14,10-2-1,3 0 0,4 0-1,-3 0-15,-3 0 16,-4 0 0,-1-2 16,3 2 0,3 0 36,-1 0 5,2 0 11,1 0-1,1 2 6,0 3 26,8 3 25,1 1-32,-1 2-32,8-4-13,-1-1-9,-4 1-9,1-1-7,-8-1-20,-10 2-2,-11-4-13,-5-1-25,-6 1-98,2 2-79,-2-1-73,-1-1-271,-5 2-630</inkml:trace>
  <inkml:trace contextRef="#ctx0" brushRef="#br0" timeOffset="441202.5045">21058 9859 111,'0'0'1911,"0"0"-1911,0 0-3,0 0-98,0 0 101,0 0 17,0 0 132,0 0-26,0 0 23,-11 53-1,9-24-16,0 10-25,2 5-5,0 4-21,0-2-11,-3 0 10,1 2-32,0 5-13,0 3 22,2 2-16,0 5-2,0 5-17,0 0-17,4 2 27,3 5-10,-1-1 3,1 2-19,-3-1 9,2-2-12,-2-4-1,-2-5 0,-2-1-28,0-8 29,0 3-3,-8-4 3,0-2-1,-3-5 1,-4-1-7,0-6 7,-6-2 0,0-5 0,-3-9 0,6-4-22,-8-5-10,-2-4-16,1-2 16,-3-1-19,13-5 13,4-3-17,1 0 7,1 0 0,0 0 19,5 0 29,1 0 12,5 0 23,0 0-6,0 0 3,0 0-16,3 0-16,7 0 0,3 0 0,8 7 33,9 9 9,12 7 19,3 5-60,-1 7 44,-5-2-17,-5 6 1,-2 1-27,-2 5 26,-5 2-28,-2 3-13,-6 1 12,-4 3-20,-4 1 21,-7 2 0,0-4 0,-2 1 10,0-1-9,-4 0 3,-3-2 12,1 0 6,-1 2 0,3-7 23,2-3-7,2 1-22,0-4 16,0 0-30,6-4 29,7 0-27,-4-10 24,-1-7-15,0-6-1,4-1-9,-2 1 16,0-1-18,6 2-1,-4-3-17,-1-4-85,1-3-73,3-4-93,-2 0-157,-5-2-581,12-20-596</inkml:trace>
  <inkml:trace contextRef="#ctx0" brushRef="#br0" timeOffset="442069.6578">21838 9706 460,'0'0'691,"0"0"-496,0 0-32,0 0 84,0 0 16,0 0-55,0 0 2,0 0 10,0 0 18,0 0-23,-4-30-68,4 30-49,0 0-34,0 0-33,0 0-31,0 6-16,10 5 16,0 7 67,6 14-17,10 8-21,2 4-10,-3 0-19,3-5 0,-2-2 0,-1-3 1,3-1 8,-4-4-9,-4-5-3,-3-6 2,-4-5-15,-5-1 15,3 1-21,-1-1-32,3 2-28,-6-2-4,-1-2-36,-4-5-69,0 0-25,-2-4-119,0-1-115,-2-1 63,-4-6-241</inkml:trace>
  <inkml:trace contextRef="#ctx0" brushRef="#br0" timeOffset="442403.3">22144 9726 1816,'0'0'327,"0"0"-242,0 0-24,0 0 14,0 0 60,0 0 43,0 0-49,0 0-14,0 0 7,-125 101-22,91-64-17,0 2-39,2-3-18,7-5-23,4-8 13,4-5-5,7-3-9,-2-4 12,0 4-14,4-2 1,-3 3 0,0-5-1,7-2 0,0 0-16,2-4-22,2-2-36,0-1-41,0 1-13,0-3-23,4 0-49,4 0-36,7 0-94,2-5-177,1-2-301,2-4 67</inkml:trace>
  <inkml:trace contextRef="#ctx0" brushRef="#br0" timeOffset="442660.704">22527 10234 1810,'0'0'240,"0"0"-133,0 0 78,0 0 9,0 0-36,112 0 3,-91 0-26,-2 0-26,1 0-39,-4 0-31,0 0-39,-6 0-10,0 0-19,-3 0 10,-2 0-16,-3 0-87,0 0-58,-2 0-29,0 0-56,0-2-186,-2-3-258</inkml:trace>
  <inkml:trace contextRef="#ctx0" brushRef="#br0" timeOffset="443001.2498">22471 10060 124,'0'0'2157,"0"0"-1954,0 0-125,0 0 57,0 0 52,0 0 38,0 0-40,0 0-58,0 0-12,0 0-8,0 0-21,121 0-36,-78 5-34,-5 2-13,-10-4 0,-12-1-2,0 0 15,-4 0-14,6 0 14,-6 1-16,-1-3 0,-3 3-1,-4-3 1,-2 0 15,1 1 14,-3-1-1,0 0 0,0 0 0,0 0 1,0 0-4,0 0 3,0 0-2,0 0-7,0 0-16,0 0-2,0 0-1,0 0-3,0 0-10,0 0 11,0 0-1,0 0-13,0 0 0,0 0-3,0 0-3,0 0-9,0 0-42,0 0-62,0 2-55,0 0-86,0 0-224,0 2-175,2-1-418,-4-16 66</inkml:trace>
  <inkml:trace contextRef="#ctx0" brushRef="#br0" timeOffset="444860.2569">23159 9798 887,'0'0'352,"0"0"-255,0 0-5,0 0 83,0 0 63,0 0-24,0 0-52,0 0-33,0 0-15,119 0-27,-100 0-23,-2 2-31,-1 1-11,-6 5-19,0-1-3,-4 2-28,2 0 27,-8 1-15,0 3 16,0 1 0,-14-1-3,2 2-16,-8 1 6,2-1 13,-4 0-39,1 1 20,2-1 18,0-2-3,4 2 4,0-2-22,5 1 22,3-1 0,3 1-24,0-2-2,4 2 26,0-2 24,0-3-2,2 2 1,4-2 48,5-1-16,-1-1 19,6-2-6,-2-1-20,6-2 7,-4 1-1,1-3-12,0 0-7,-4 0-16,-3 0 17,1 0 2,-2-5-6,-3 3-3,-2-1-10,0 1-16,0-2-3,0 0-1,2 0-69,-4 1-87,2-3-55,0 1-117,-2-6-255,0 5-190</inkml:trace>
  <inkml:trace contextRef="#ctx0" brushRef="#br0" timeOffset="445065.7787">23660 10024 1797,'0'0'571,"0"0"-516,0 0-13,0 0 110,0 0 57,0 0-13,0 0-62,119-18-38,-95 16-19,-3 0-51,1 0-26,-4 1-35,2 1-12,-6 0-62,-1 0-64,0-2-42,-7-1-121,-4 0-212,-2-3-115,0 2-520</inkml:trace>
  <inkml:trace contextRef="#ctx0" brushRef="#br0" timeOffset="445281.2217">23779 9886 1901,'0'0'23,"0"0"55,0 0-78,0 0 159,0 0 16,0 0 28,0 0-67,-19 111-11,19-89-35,0-1-32,0 3-32,0-3-10,3-5-16,1 1 1,-2-4-1,2-4 0,0-2 0,0-1-20,3-2-64,1-2-38,3-2-52,4 0-43,1-3-116,6-9-236,-5 3-255</inkml:trace>
  <inkml:trace contextRef="#ctx0" brushRef="#br0" timeOffset="445759.9183">24119 9878 779,'0'0'1235,"0"0"-1096,0 0-42,0 0 33,0 0 67,0 0-13,0 0-56,0 0-22,124-17-32,-104 15-39,0 2-34,-6 0-1,-1 0-54,-5 0-10,-1 0-29,-5 0-46,-2 0-28,0 0-5,-11 0 14,-6 0-98,-12 0-37,-6 0 63,2 0 34,5 0 72,7 0 60,6 0 64,-2 2 36,0 1 52,1 2 49,-2-1-26,6-1-24,5 5 37,1-2-10,4 1-69,2 3 49,0-3-42,0 5-6,8-2 35,5 3 29,1 1-55,4 1 39,0 1-32,2 1-40,1-2-9,0 5 35,0-1-2,-1 1-1,-4 1-43,4 0 11,-8-1 0,-1-3 16,0 1-13,-5-3-13,-4-2-2,-2-4 1,0-1 38,0-1-21,-2-2 39,-2-1 4,-7-2 18,0 0 3,-1-2-12,0 0-30,-6 0-15,6 0-26,-4-2-18,2-2-43,3-1-22,0-4-10,3 4-36,4-3 16,1 1-84,3-3-91,0-1-273,7 3-110</inkml:trace>
  <inkml:trace contextRef="#ctx0" brushRef="#br0" timeOffset="446135.9188">24650 9551 1141,'0'0'293,"0"0"-134,0 0 72,0 0 13,0 0-4,0 0-56,0 0-78,0 0-64,0 0 55,0 0 9,2 75-16,-2-36-26,0 2-38,0-1 0,0-5-1,0-1-9,0 0 7,0 1-21,0 0 36,2-1-38,4-4 26,1 3-25,-3-6 12,0-8 3,0-4 3,3-2-10,-1 0-6,-1 2-3,3-1 15,0-2-12,1-3 9,0-3-9,-3-1 16,4-5-17,1 0-2,2 0-51,-3 0-45,3 0-39,0-3-35,-2-7-29,-3-1-160,-4-4-151,-4 1-179</inkml:trace>
  <inkml:trace contextRef="#ctx0" brushRef="#br0" timeOffset="446378.8354">24455 9818 2680,'0'0'261,"0"0"-232,0 0 15,0 0 53,0 0 59,0 0 38,0 0-3,0 0-27,153 0-48,-109 0-31,-1 0-28,-7 0-23,-9 0-15,-8 0-6,-2 2-12,-4-2 0,-5 0-1,3 0-2,-5 3-17,0-3-6,-4 2-16,1-2-26,-3 2-33,0 0-10,0 4-4,0-1 7,0 4-43,-5 3-118,-3 3-194,-2-1-227,1-3-473</inkml:trace>
  <inkml:trace contextRef="#ctx0" brushRef="#br0" timeOffset="447084.5033">21747 11572 2346,'0'0'168,"0"0"-168,0 0 0,0 0 20,0 0 115,0 0 7,0 0-10,0 0-46,0 0-28,0 0 19,71 107-36,-53-79-9,6 7-12,-3-4-8,-6-6-11,-2-6 3,-5-7-4,5 2 1,-4 1-1,3 2-23,2-3-41,-4-3-64,0-4-22,1-1-53,-2-1-23,1-5-104,-4-3-160,1-3-142</inkml:trace>
  <inkml:trace contextRef="#ctx0" brushRef="#br0" timeOffset="447352.9878">22049 11561 2315,'0'0'375,"0"0"-314,0 0 23,0 0-10,0 0 6,0 0 3,0 0-41,0 0-10,0 0-19,0 0 47,0 0 52,-36 111-45,19-64 3,0 2-54,5-7-5,-6 2-10,4-2 0,-4 2-1,1 0-11,3-2 11,-2-2 13,4-6-13,4 0 0,-4-8-3,6-7-10,2-6 13,0-4 0,0 3-10,0 0-6,4-2-57,-2-3-10,2-2-35,0-2-64,0-2-30,0-1-53,4 0-123,8-4-138,2-3-249</inkml:trace>
  <inkml:trace contextRef="#ctx0" brushRef="#br0" timeOffset="447565.3471">22518 12080 1982,'0'0'240,"0"0"-217,0 0-20,0 0 130,0 0 35,0 0-68,121-16 0,-100 15-7,-2-2-54,-1 3-39,-2-2-22,2 2-45,-6-2-107,-1-1-69,-2-3-123,-5-2-147,-4 1-624</inkml:trace>
  <inkml:trace contextRef="#ctx0" brushRef="#br0" timeOffset="447832.5195">22514 11875 2270,'0'0'310,"0"0"-268,0 0 42,0 0 54,0 0 29,0 0 22,0 0-52,0 0-38,0 0-23,0 0-16,74-3-34,-46 8-26,-7-3-2,-4-1-21,-4 4 5,4-3-8,-6 0-6,-3 1 7,-2-3-20,-4 2 4,0-2 0,0 2 15,-2-2 7,0 0 17,0 0-14,0 0 0,0 0-6,0 0-17,0 0-8,0 0-8,0 0-19,0 2-54,-2 1-62,0 3 3,0 0-23,-2-1-263,2 2-230,14-36-435</inkml:trace>
  <inkml:trace contextRef="#ctx0" brushRef="#br0" timeOffset="448361.7507">23112 12116 2209,'0'0'350,"0"0"-337,0 0 12,0 0 82,0 0 54,0 0-30,117 7-34,-85-4-27,0-3-25,-7 3-44,-1-1-1,-8 1-29,2 2-48,1-1-51,-4 1-58,-7-1-50,1-1-113,-5 0-177,0-3-92,-4 2-417</inkml:trace>
  <inkml:trace contextRef="#ctx0" brushRef="#br0" timeOffset="448661.4773">23686 11863 947,'0'0'1618,"0"0"-1431,0 0-97,0 0 26,0 0 76,0 0-48,0 0-20,0 0 3,0 0 0,0 0-23,-7-53-48,7 53-56,0 0-28,2 0-32,1 8-6,3 7 66,-1 7 22,1 12-9,0 2-13,-2 0 1,0-7-1,-2-9 0,0-4 0,1-1-16,0 2 15,-1 3 1,0 0 0,0-2 0,-2-1 0,2-4 0,0-1 0,-2-5-16,0 0-31,0 0-26,2-3-51,0 0-89,0-2-88,0-2-193,4 0-317,-1 0-466</inkml:trace>
  <inkml:trace contextRef="#ctx0" brushRef="#br0" timeOffset="448846.5353">23959 12039 1964,'0'0'1104,"0"0"-1104,0 0-35,0 0 35,0 0 182,109-7-38,-69 7-59,-4 0-2,-6 0-23,-9 0-50,-3 2-10,-2 1-35,6 3-92,-3-1-55,-2 0-74,-7-2-126,-1-3-324,-3 0-347</inkml:trace>
  <inkml:trace contextRef="#ctx0" brushRef="#br0" timeOffset="449310.2815">24516 11794 1387,'0'0'735,"0"0"-576,0 0-130,0 0 35,0 0 95,0 0-40,0 0-22,0 0-7,0 0-10,0 0-22,114 3-48,-107 8-10,-3 0-20,-1 3-18,-3 1 15,-3 0 9,-8 1 12,1-3-9,-4 0-31,-6-3-6,3 0-1,-2-2 20,4-5 0,5 1 0,1-4 12,4 2 17,3-2 29,2 0-29,0 0-13,0 0-55,9 0 1,4 0 5,4 0-6,4 0 42,0 2-6,3 4 6,-1-1 0,0 4 26,-4-2 12,1 4 27,-6 0 52,2 3 6,-4-2 9,-4 6-16,-1-2 0,-3 2-35,-4-4-32,0 1 6,0-1-7,-2-2 4,-5-5 6,1 1 13,-2-5 25,-2 3-9,-8-4-10,-1 0-16,-4-2-21,0 0-14,-3 0-25,4 0-20,2-6-25,0-1-43,3-1-18,5-2-11,1 3-51,4-5-24,7 1-182,0-2 16,14-3-86,0 3-543</inkml:trace>
  <inkml:trace contextRef="#ctx0" brushRef="#br0" timeOffset="449604.1499">25146 11523 1239,'0'0'1031,"0"0"-856,0 0-117,0 0-58,0 0 0,0 0 136,0 0 25,0 0 19,-4 112-100,2-71 32,-2 0-22,2-4-7,2-2-58,-2-1 17,2-2-39,0 0 9,2-1-10,2-9 26,0-1-28,-2-6 0,2-1 0,3-1 1,-3 2 15,5-1 2,-5-3-18,2-6-2,1 1-17,-3-6-26,2 0-15,3 0-39,2 0-22,-1-6-84,2-6-82,4-7-233,-8 3-215,-2-13-638</inkml:trace>
  <inkml:trace contextRef="#ctx0" brushRef="#br0" timeOffset="449794.7097">24997 11712 382,'0'0'2485,"0"0"-2311,0 0-172,0 0 31,0 0 92,0 0 70,0 0-24,0 0-44,0 0-7,0 0-23,99 7-47,-57-1-31,-2-5-19,-1 0-16,-9-1-27,-8 0-96,-2 0-63,-8 0-40,3 0-222,-2 0-524,-2-10-703</inkml:trace>
  <inkml:trace contextRef="#ctx0" brushRef="#br0" timeOffset="450580.9993">26477 10385 85,'0'0'1145,"0"0"-872,0 0 85,0 0-66,0 0-98,0 0 20,0 0 79,0 0-17,0 0-40,0 0-45,60-86-39,-60 86-55,0 0-97,0 0-3,0 9-63,-2 12 66,-6 14 6,-6 14 13,4 9 3,0-2-19,6-3-2,4-4-1,0-6-2,4-2 2,6-5-2,2-7-1,2-6-21,-6-7 23,3-3-14,4 0-39,0 2-12,3 0-51,0-5-23,-4-4-64,2-6-111,-6 0-65,0-16-187,-3 1-214</inkml:trace>
  <inkml:trace contextRef="#ctx0" brushRef="#br0" timeOffset="450769.7663">26329 10565 2892,'0'0'243,"0"0"-243,0 0-71,0 0 71,0 0 118,0 0 64,0 0-14,0 0 10,0 0-21,0 0-41,125 24-43,-72-19-51,-2 1-22,-1-2-3,-14 0-67,-1-1-81,1 4-47,0-4-37,-4 2-158,-4-5-264,-9 0-651</inkml:trace>
  <inkml:trace contextRef="#ctx0" brushRef="#br0" timeOffset="451079.5392">27210 10348 2003,'0'0'185,"0"0"-153,0 0 46,0 0 103,0 0 3,0 0 16,0 0-37,0 0-67,0 0-25,0 0 9,-116 35-1,90-5-31,1 8-26,-1 1 15,10-7-37,8-7 0,4-8-12,2-1 14,2 1-3,0 4 2,0 1 1,0 2 0,2-5 11,6-1-13,6-1-1,-2-5 0,3-2-12,2-4-19,2-1-22,3-3-54,-2-2-27,6 0-44,0 0 5,-3-6-19,1-3-85,-6-2-157,0-1-20,-10 2-105</inkml:trace>
  <inkml:trace contextRef="#ctx0" brushRef="#br0" timeOffset="451283.036">26970 10526 1820,'0'0'396,"0"0"-254,0 0 10,0 0 16,0 0 32,0 0 34,0 0-46,0 0-73,0 0-26,0 0-23,0 0-12,41-2-13,-16 4-19,9 4-22,6-2-3,0 2-9,-1-1-20,-3-1-79,-4-2-35,-6-2-93,-6 0-95,-5 0-179,-2 0-221,-2 0-426</inkml:trace>
  <inkml:trace contextRef="#ctx0" brushRef="#br0" timeOffset="451768.6804">27610 10103 1309,'0'0'222,"0"0"-221,0 0-1,0 0 101,0 0 165,0 0 94,0 0-56,0 0-62,0 0-14,0 0-49,0 0-77,86 12-48,-47-9-41,3 2 0,0-3-12,-1 0-1,-3-2-1,2 0-15,1 0-19,-3 0-42,0-2-25,-4-5 25,-7 4 3,-7-1-15,-8 3 85,-3-2-2,0 2 6,-3-2 2,-2 1 30,-2 2 16,-2 0-9,0 0-1,0 0-38,-4 5 13,-6 7-13,-12 14 102,-6 8-31,-3 7-17,-1-2-35,2 0-3,2-5-3,3 2 9,-3-2-19,1 0 13,2-5-15,-3 4 1,0-3-1,5-1-1,-3-2 0,8-4 1,2-3-1,6-7-11,2 0 11,-4-1 0,2 1-34,2 0-40,1-5-18,3-1-59,4-2-64,0-5 3,0 0-69,6 0-30,13-9-56,1-2-343</inkml:trace>
  <inkml:trace contextRef="#ctx0" brushRef="#br0" timeOffset="452060.9574">28152 10214 942,'0'0'1464,"0"0"-1329,0 0 20,0 0-36,0 0 93,0 0 15,0 0-16,0 0-50,0 0-72,0 0-70,5-21-19,-5 38 0,-7 9 3,-7 11 38,-4 9 0,0-1-22,-2-2-16,3-6 9,-1 1 1,-2-1-10,4-2-3,-4 2 3,3-4-2,0-3-1,4-5-1,3-6-2,2-6 2,-1-1 1,0 0-2,3-1-42,-2-1-13,4-2-31,0-5-1,0-1-31,2-2-46,0 0-6,0-5-24,0-10-184,0-4-358,2 2-394,-2-13 448</inkml:trace>
  <inkml:trace contextRef="#ctx0" brushRef="#br0" timeOffset="452295.0778">27807 10429 1876,'0'0'797,"0"0"-566,0 0-70,0 0-65,0 0 28,0 0 80,0 0-1,0 0-65,0 0-40,0 0-26,0 0 7,135-14-35,-86 14-42,0 0-2,-4 0 0,0 0 0,-1 0 1,-1 0 0,-7 0-1,-6 0-11,-10 0-14,-3 3 0,-4-3-17,2 0-43,0 2-22,-4 1-12,-3-1-21,-4 0-34,-2 0-49,-2 1-101,-2 1-86,-12 2 22,-12 3 4,-12-1-143,3-1-278</inkml:trace>
  <inkml:trace contextRef="#ctx0" brushRef="#br0" timeOffset="453031.0348">27807 10730 121,'0'0'1342,"0"0"-1195,0 0-144,0 0 114,0 0 130,0 0 90,0 0-27,0 0-68,0 0-37,0 0-26,15 5-29,-9-5-55,4 0-44,1 0-19,0 0-4,1 1 1,4 1-1,-2 0-6,1 0-9,2 2-13,2-1-1,3 1-1,-2 0-1,8 3 1,6 0 2,5 0 1,1 1 1,-2-1-2,-8-3 0,-11-2 0,-5 0 1,4-2 0,-2 2 1,4 0 1,1-2 0,-2 0 16,-4 0-3,-1 0 0,-2 0-1,-6 0 20,0 0 12,-4 0 10,-2 0 31,2 0 1,-2 0-33,0 0-19,0 0-3,0 0 1,0 0-14,0 0-17,0 0 8,0 0-9,0 0 13,0 0-1,0 0 4,0 0-1,0 0-2,0 0 6,0 0-7,0 0 4,0 0-7,0 0 7,0 0 2,0 0 1,0 0 0,0 0-1,0 0 1,0 0-4,0 0 7,0 0-6,0 0-1,0 0 4,0 0-1,0 0-18,0 0 16,0 0-17,0 0 10,0 0-10,0 0 1,0 0 0,0 0 13,0 0-14,0 0-1,0 0 0,0 0 0,0 0 1,0 0 0,0 0 1,0 0-1,0 0-2,0 0-1,0 0 0,0 0-1,0 0-1,0 0 0,0 0-10,0 0 10,0 0 1,0 0-13,0 0 3,0 0-4,0 0-5,0 0-1,0 0-9,0 0-12,0 0-40,0 0-35,0 0-37,0 0-53,0 0-87,-2 5-194,-6-1-477,0 1 349,-10 0-827,54-24 1244</inkml:trace>
  <inkml:trace contextRef="#ctx0" brushRef="#br0" timeOffset="461487.038">2878 14097 339,'0'0'727,"0"0"-395,0 0-133,0 0 12,0 0 23,-8-6-30,5 6-29,3 0-20,0 0-39,0 0-26,0 0-29,0 0-12,0 0-1,0 0 16,0 2 19,0-2 13,0 0-26,0 0-44,3 0-26,3 0-26,5 0 26,8-7 29,13-7-13,12-5-16,7-6-13,3-2-15,-2 5-24,-3 2-15,-2 4-13,-3 4 7,-1 5 47,-7 0 25,-6 6-15,-7 1-3,-8 0 2,-5 0-8,6 1 2,-4 6 4,1 2 3,0 2 3,-3 4 13,-1 3 23,-3 1 18,1 1-5,-1 2-1,0-3-35,1-2 0,1 0 0,2-3-19,6-1 7,0-4 12,10 1 2,10-6-1,11-4-1,6 0-29,2-9 26,0-5-32,0-3-10,5 2-17,-3-5-28,5 0-13,-3 0 16,1 1 16,-5 6 3,-9-1 32,-2 6 34,-15 3-14,-6 5 16,-8 0 25,-5 0 23,4 0 36,-4 0-3,2 8 32,0 1-7,-2 1 7,0 3-33,1 1-3,2-2-51,2 6 9,-3-3-22,6-2-11,0 1 8,2-2-9,5-3-1,9 2 3,6-9 0,5-2-3,2 0-18,-2-5-52,-3-9 44,1 2-22,1-5 3,-2 0-3,-1 1 9,-3-4-32,-2 1 13,0 4 7,-9 0-1,-3 5 26,-12 2 25,4 3 1,-2 1-2,-1 0-14,4-1 16,-6 3 1,-3 2 34,-2 0 33,-1 0-3,0 2 47,1 5-15,0 4-1,4 2-16,2 7-38,0-1-20,0 3-9,4-2-12,-4-1-1,3 0 13,0-2-13,0 0-11,1-3 9,6-2 1,-3-3-18,11-3-29,6-4-7,8-2 4,5-4 9,3-8-15,-6-1-8,-3-1 4,1 1-52,1-2 46,-3 2-37,-2 0 20,-1-1 6,-5 3 43,-6 3-4,-8 3-7,-4 0 46,-4 3 9,1 1-5,0 1 18,2 0 20,-5 0-3,-4 0 0,3 1 32,0 6 13,-3 0 0,2 3 16,0 1-39,4 0-45,-4 3 4,4-3-6,-1 2-14,2 2 0,2-6-2,-3 4-12,8-6 14,-4 1-20,8-2-105,4-6 99,8 0-32,13 0-36,6-14 7,3 1-59,-4-1-143,-3 1 0,3-2-7,-6 2 81,-1 1 88,-5 0 13,-3 3-20,-3 2 24,-11 1 61,-4 2 42,-8 1 7,-2 3 88,-1 0 23,1 0 39,-3 0 39,3 0-10,-4 9 46,-3-4-24,2 5-25,-2-1-30,2 4-30,-2-2-57,4 2 31,-2 1-41,0 1-23,0-2-26,0 0-12,-1 0 12,4 1 3,-3-4 13,2 3-15,1-4-1,-1-1-1,5 0 1,0-2-2,1-2 2,6-3-3,5-1-42,11 0 3,14-5-13,0-8 6,1-4-68,-5 1 23,-3 1 36,-1 1-17,-4-1 4,1 3 68,-5 0-29,-4 5 30,-9-1-11,-4 5 13,-2 1 26,0-2 10,0 4 67,-3 0 40,1 0 16,-4 0-23,-3 0-68,2 4 13,-2 1 12,4 2-21,-2 1-11,2-1-32,1 0-26,4 3 13,-2-1-16,-1 1 0,6 0-3,-2 0 3,6 0 0,-2 0 0,10-1-13,7-1-16,9-2-16,5-3 0,1-3-13,-2 0-17,-1 0 1,-1-8-26,8-1-20,-1 0-71,-2-4-50,3 3 66,-6-4 6,-3 1 2,-3 2 57,-3 1-14,-5 0 82,-10 5 42,-8 1 120,-2 0 30,-6 4 19,3 0-39,2 0 40,2 0 21,-5 0-58,4 6 39,-4 1-46,-2 7-6,6 1-1,-2 4-9,1 1-36,2 1-42,-2 2-9,2-4-22,2 2-1,-1-4 0,0-2 0,2-3-1,1-2 1,4-1 3,7-4 10,9-2-26,1-3-3,-2 0-3,1-8-42,-8-4-55,3-3 103,2-2-28,1-2 40,1-5-11,2 2-11,1-2-16,-1 3-2,-2 3 21,-7 2-3,-8 7 11,-8 3-9,-2 1 20,0 3 2,-5 0 14,6 2-2,-6 0 45,-2 0 36,-1 4-7,2 3-13,-1 1 29,0 1 3,1 3-51,-1-2-23,3 3-19,0-2-13,-1 1 2,0-2-3,4 1 1,0-2-11,4 0 9,3-3-12,0 0-56,6-1 8,7-2-28,7-1 29,3-2-6,-2 0-40,-3-2-19,-1-3 45,-2-2-68,2-1 29,-3-1-23,1 0-13,-2-3 7,-9 1 2,-2 3 4,-8 0 36,0 3 35,2-3 72,1 3 3,-2-2 30,-1 5 48,-2-1 24,-3 3 12,-1 0-16,-3 0 25,3 0 4,-3 3 20,1 1 15,-1 1-16,0 2-26,-2 1-36,4-1-19,2 0-6,-2 1-43,0 1 23,1-1-20,2 1 10,1-2-30,1 1 0,4-1 1,2 0 23,3 0-24,5-3 14,7-3-3,8-1-13,0 0-25,3-7-1,-5-3-22,-2 1-13,3-3-10,-3-1-23,2-1 39,1 1-6,-3-2 41,-2 4 8,0-3 8,-8 2-38,-7 7 26,-1-1 13,-8 4 3,4 0 0,-2 0 26,-2 2 9,2 0 20,-6 0 29,-2 0-3,3 0-13,-5 4-4,4 2-15,3-1-17,0 1-3,1 0-27,4 1 20,0 0-22,8-5 0,5 5 4,9-6-2,5-1 14,4 0 0,0 0-16,-3-8-16,3 3-20,-1-6 17,1 1-10,2-3-74,-4-1-23,-3 1-16,1-2 9,-3 0-22,0 2-20,-1 1-33,-9 0 68,-8 9 65,-7 1 59,0 0 16,-2 2 52,4 0 52,-2 0 16,-5 4 72,4 3 3,-6 3-50,0 1-28,2 3-46,2 1-49,-2-2 8,1 3-29,-3-1 1,5 0-2,0-4-3,-3 3 3,8-4 1,-2-1-1,1-1 0,8-4-1,8-1-6,5-3 5,6-2-53,1-6 36,-3-3-14,1 0-22,-1-3-6,2 1-1,-1 0-2,2-2-11,0 0 56,-3-1-7,-4 3-4,-1 4 4,-6-2 23,-3 4 3,-9 3 20,-4 2 41,-3 0 7,4 2 36,-4 0-23,2 0-10,0 0 0,-2 0-3,-1 2 16,1 4-13,2-1-10,-2 3-6,3 2-26,0-1 9,1 1-25,4 1 3,-3 0 7,6-2 9,-2 4-3,3-6-27,2 5 0,-4-5 17,6 0-17,0 1-1,3-1-1,8-2 13,3-3 6,-4 0-16,1-2-3,-5 0-3,2-9-19,2 1-29,0-1 25,1-5 0,-1 1-3,-2-1-9,-2 2 12,-3-3 0,-1 4 26,-4 2 0,-9 0 17,0 7-1,-4-3 22,1 2 23,4 0 7,-4-1-11,1 4-2,-2 0-20,-3 0 0,-1 0 7,1 0 2,1 0-9,-2 4 4,-1 2-37,5-1 36,-2 4-22,1-1-4,1 1-12,2 0 1,-3 2-1,3-2 0,0 2-1,0-2 1,2-1 4,0 0-4,-2-3 3,6 0-3,-4-5 0,7 3-17,-1-3 1,2 0 0,9-5-16,7-7-9,-1-2 9,-2-1 0,-2 3 3,-4-1 28,1 2-15,-7 1 16,2 3 2,-9 2 0,-1 0 14,-8 3-3,0 1 16,4 1 9,-2 0 13,-4 0 3,1 0 4,0 1-8,-1 6-21,0 2 18,-1 0 7,1 2-22,3 6 3,0-5-24,-3 5-11,2-1-1,4 1-1,-4-4-30,0 1 20,4-3-4,-2-3-13,-1 0 4,4-3-16,2-1-3,-3-2-10,8-2 9,-2 0-34,4 0 15,6-6 10,6-3-7,7-9-9,1 1-7,-1 0-23,-3 3 10,-6 3 6,0 3 52,-5 5 3,1-1 26,-4 2 1,-5 2 2,-4 0 22,-4 0-9,1 0 45,4 0 16,-6 4 3,1 1-25,-2 1 5,-3 0-2,-2-2 3,1 1 15,-1 2-28,-2-4 19,3 1 25,-3 2-32,1-2-9,1 1 21,-2-1-9,2-1-28,-2 2-19,6-3-1,-4-1-12,0 1-40,0 0-112,4-2-99,4 0-108,-6 0-426,3-9-862</inkml:trace>
  <inkml:trace contextRef="#ctx0" brushRef="#br0" timeOffset="463012.1127">2414 12964 1048,'0'0'725,"0"0"-533,0 0-40,0 0-15,0 0 15,0 0 0,0 0-36,18-4 12,-4 4 7,0 0-16,3 0-20,0 0-28,2 0-33,0 0 0,-2 0-38,-2 0 15,0 0-15,-3 0-1,2 0-18,-2 0-58,-4 0-76,1 0-72,-2 0-55,-3 0-219,-2-2-20,0-2-136</inkml:trace>
  <inkml:trace contextRef="#ctx0" brushRef="#br0" timeOffset="463182.5667">2430 12818 1015,'0'0'1576,"0"0"-1344,0 0-129,0 0-33,0 0 52,0 0 15,0 0-63,0 0-20,0 0 19,0 0-28,0 0-45,87-28-4,-63 27-24,-3 1-29,0 0-93,1 0-68,-4 0-164,-5 0-372,-2-2-504,-228 33 608</inkml:trace>
  <inkml:trace contextRef="#ctx0" brushRef="#br0" timeOffset="464384.8291">543 12467 378,'0'0'587,"0"0"-369,0 0-97,0 0-17,0 0 16,0 0 17,0 0 48,0 0 13,0 0 10,0 0-85,-21-17-71,16 17 28,1 0-25,-2 0 3,-1 2-55,-3 6-3,-1-1 17,-4 5 2,3 3-6,-6 2 42,2 8-36,-4 5 0,4 9 23,-3 1-10,6-2-16,4-2 13,5-3-25,4-1 37,0 5-7,2-1-33,9 4 27,4-1 36,2-2-41,4-1 12,2-1 0,3-2-19,-5-6 10,-2-8 6,-6-4-30,2-3 1,-2-1-1,1 2 0,2-1 0,-4-5 11,-4-1-10,-2-2 1,-1-2 21,-3-2-24,0 0 12,-2 0 19,0 0 3,0 0-35,0 0-33,0 0-40,0 0-20,3-6-32,-3 0-93,0-3-72,0-3-280,2 1 20,-2 3-277</inkml:trace>
  <inkml:trace contextRef="#ctx0" brushRef="#br0" timeOffset="464740.2807">696 12530 718,'0'0'1258,"0"0"-1008,0 0-137,0 0-55,0 0 68,0 0 81,0 0-59,0 0-62,0 0 4,0 0-7,-15 51-28,15-33-43,0-5 36,0 2-32,0-3-3,0 0-13,3-3 3,1-1 0,0 0 10,2-1 6,2-1-3,1-2 0,0 0 0,1-1-16,1-1-14,1-2-14,1 0-14,2 0-22,-3 0-51,4 0-7,-4 0-54,1-4-37,-2-1-117,-3-1-52,-2-1-70,-1-2-236,-1-2-53</inkml:trace>
  <inkml:trace contextRef="#ctx0" brushRef="#br0" timeOffset="464970.6819">827 12571 875,'0'0'687,"0"0"-440,0 0-175,0 0 80,0 0 140,0 0-76,0 0-48,-2 100-46,2-78-41,0 1-52,0 0 22,4-1-25,0 0-10,-1-1 10,-1-2-26,1-2-1,1-2 1,-4-4 0,2 2-1,0-6-28,0 0 4,-2-3-91,2 0-38,-2-2 9,2-2-26,-2 0-95,2 0-26,0-2-53,2-8-55,-1 0-324</inkml:trace>
  <inkml:trace contextRef="#ctx0" brushRef="#br0" timeOffset="465427.8031">1019 12564 701,'0'0'554,"0"0"-430,0 0-4,0 0 72,0 0 26,0 0-63,0 0-28,106-17-14,-91 17-42,-5 3-54,1 2-1,-2 4 7,-3-5-1,-2 4 7,-2 0 0,0-1 0,-2 1-29,0 2 26,0-1-11,-4 3-15,-4-1-19,-1 1-13,-2-1 19,-1-2-7,-1 1 19,0 2-1,2-3-26,1 1 26,0 0-19,2 0 18,2 0 3,0 0 0,4-1 0,0 0 7,0 2 9,2-4-3,0 1-12,0-1-1,0-1 13,4 1 9,0-2 11,2 0 21,0 1-24,2 0-11,-2 0 0,0-2 62,0-1-52,3 1 13,0 0-10,-1-1 48,-2-3 3,1 0-22,-1 0-13,0 0-22,-2 0 22,1 0-29,-3 0-19,3 0-18,-3 0-36,2 0-10,2 0-61,-2-3-39,4-1-52,0 0-127,0 1-105,-2-1-219</inkml:trace>
  <inkml:trace contextRef="#ctx0" brushRef="#br0" timeOffset="465618.367">1418 12846 1352,'0'0'698,"0"0"-438,0 0-163,0 0-7,0 0 104,0 0 38,0 0-69,0 0-29,0 0-35,0 0-56,0 0-43,6 1-32,-2-2 19,2-5-67,1 0-105,2-3-85,-1-3-182,0-1-252,-4 2-714,-56 68 1210</inkml:trace>
  <inkml:trace contextRef="#ctx0" brushRef="#br0" timeOffset="465793.8424">1464 12581 711,'0'0'1571,"0"0"-1329,0 0-151,0 0-20,0 0 73,0 0 94,0 0-110,0 0-109,0 0-19,0 0-57,-4-2-43,4 2-73,0 0-101,0 0-195,4 0 18,0 0-203</inkml:trace>
  <inkml:trace contextRef="#ctx0" brushRef="#br0" timeOffset="466183.747">1464 12581 241,'98'-66'1543,"-98"66"-1277,3 0-266,-1 0 0,4 3 107,0-3 97,4 5-74,2-3-69,2 1 7,1 2-26,2-3-42,2-1 14,-2 1-14,-2 2-13,-3-2 11,0 1-1,-4 0-23,0 0 0,-4 1 24,1 3-11,-1-3-16,0 4 29,-2 0 3,-2-1 10,5 5 10,-5-3 2,0 4-21,0-1 44,0 2-46,2 1 30,-2-1 7,0 6-7,0-1-6,0 3 25,0-2-18,0 3 2,0 2 7,0-1-14,0-4-5,2 1 9,0-2-30,0-2 0,0-2 21,0-3-23,1-2 0,-1-4-27,0-1 25,0-3 2,0 1-52,-2-2-47,0-1-33,2 0 7,0 0 2,0-10-45,-2-5-56,0-12-380,0 5-579</inkml:trace>
  <inkml:trace contextRef="#ctx0" brushRef="#br0" timeOffset="466364.649">1656 12651 798,'0'0'1514,"0"0"-1485,0 0-26,0 0-3,0 0 175,0 0-4,0 0-13,0 0-20,0 0-36,0 0-54,108 20-29,-87-20-19,-2 0-116,0 0-73,-1 0-76,-6 0-210,-2-3-217,-3-1-666</inkml:trace>
  <inkml:trace contextRef="#ctx0" brushRef="#br0" timeOffset="467067.7965">1968 12614 262,'0'0'584,"0"0"-259,0 0-155,0 0-21,0 0-5,0 0-31,0 0-54,0 0-46,0 0-13,0 0 1,0-5 25,0 5-3,0 0-21,0 0 0,0 0 11,0 0-10,0 0-1,0 0 2,0 0 15,0 0-6,0 0-10,0 0 10,0 0 17,0 0 8,2 0 11,-2-2-23,2 0 39,0 0 10,0-2 2,2 1-9,0 0-29,1-2 6,1 1 4,1 0-1,1 0-12,3 0 6,1 0-17,1 0-2,0 4 3,-1-5-24,2 3 16,-2 2-18,-2 0-6,1 0 6,-4 0 1,-1 0 0,0 7 14,-4 0-15,1 2 0,-3 2 2,0 3 11,0-1 0,-9 5-13,-1-3-68,-4 2 30,0 0 35,0 0-45,-4 0 19,1-2-20,0 1 27,0-1-27,2-3 20,0-2-32,3-1 60,4-4-45,0 1 30,2-2 15,4-2 1,2-2 23,0 0-20,0 0 10,0 0 3,0 0 42,2 0 10,0 0-16,0-4-7,0 2 0,0-1-16,4-1-6,-4 2 6,0 0-13,-2 2 10,0 0-7,2 0-16,-2 0-3,0 0 0,0 0-3,0 0-13,0 0 3,0 0 0,0 0 12,0 0 1,0 0 0,0 0 2,0 0 2,0 0 8,0 0-10,0 0-2,0 0 0,0 0-13,0 0-16,0 0-16,0 0-14,0 0-21,0 0-49,0 0-50,0 0-54,2-2-76,2 0-107,0 0-70,0 1-182,-18 8 569</inkml:trace>
  <inkml:trace contextRef="#ctx0" brushRef="#br0" timeOffset="467721.3642">2061 12654 391,'0'0'1148,"0"0"-953,0 0-71,0 0 32,0 0 45,0 0-52,0 0-91,0 0-32,0 0 38,0 0-25,-53 6-26,42 5 0,5 1 22,-5 2-12,3 3 25,0-2 1,0 2-17,2 2-19,2 0-1,2 1-12,2-1-17,0 2 17,0-1 3,4 0-3,4-1 0,6-4 27,-2 1-24,3-5-3,2-2 2,0-3-2,3-2-55,-2-2 36,2-2-20,-2 0-6,2-3 45,-1-6-16,-2-2-4,-2-2-21,-1-5 15,0-1-1,-4-6 25,-2 3-32,-4-1 33,-2-2-38,-2 4 39,0-2-1,-6 0-5,-4 1 5,-2 4 1,-2 0 16,0 5 26,-4 4 39,1 1-62,-1 2 26,-2 5-29,2 1 7,0 0 38,-1 0-45,4 3 29,0 5-3,1 1-28,1 3-14,2 0-19,1 5-1,1 0 18,2 2-46,1 0 22,4 1 23,0 2-40,2 2 41,0-4-6,0 3 5,2-3-6,4 0-33,0-1-20,6-5 62,-4-1-45,2-6 6,-1 2 20,2-6 6,-3-1-45,3-2 25,-1 0 30,1-2 6,2-6 14,-1-1 15,2-3 0,-2 0-9,0-5-23,2 0-19,-4-2-14,-1-2 33,-1 0-22,-4-2 18,-2 3-86,0-2 12,-2 3 33,0 2-20,-2 2 45,-4 1 20,-5 5 26,1 3-6,-3 1-40,0 5 7,1 0-87,-2 0 45,4 3-14,-2 3-145,3 3-92,0-1-163,3-2-199</inkml:trace>
  <inkml:trace contextRef="#ctx0" brushRef="#br0" timeOffset="468160.8682">2220 12477 264,'0'0'698,"0"0"-317,0 0-238,0 0-13,0 0 62,0 0 81,0 0-27,0 0-75,0 0-54,0 0-53,26 103 55,-14-78-71,3 2-9,2 5-4,2 4 26,-1 1-22,-6-2-20,-2-3-13,-3-2 7,-5 4-3,1 1 6,-3 3 13,0 1 0,-7-3-4,-4 0-12,-1 2 64,-4 0-42,0 0 3,-1-3-17,0-2-20,2-7 20,2-6-18,2-5 35,3-6-3,0 3 6,0-2-9,-2-2-31,4 1 1,4-8-2,2 1-29,0-2-66,0 0-84,0 0-99,4 0-128,4-3-274,0-3-143</inkml:trace>
  <inkml:trace contextRef="#ctx0" brushRef="#br0" timeOffset="489519.1458">23479 13423 352,'0'0'264,"0"0"26,0 0-133,0 0-14,0 0 7,0 0 42,0 0-26,0 0 45,0 0-20,-20-48-38,20 45-43,0 3 3,0-2-13,0-1 3,0-1-16,0 4 0,0-2 0,0 0-7,0 1-19,0 1-20,0-3-15,0 3-1,-4-1 11,4 1-8,-4-2-15,1 0-12,-1 2 2,-3 0 11,1 0-14,-2 0-22,-1 0-4,3 5 1,-5 3 2,2 1-5,-1 3-1,2 4 16,-4 2-25,4 8 38,0 4-2,2 8 4,4 4-6,2 1 1,0-6 3,0 1 0,0 1 26,0 1-26,0 5-3,0-2-10,0 1 13,0-1-1,-9 3-1,-4-2 0,-2 1 2,1 1-16,-6-2 16,4 0-13,-8 0 12,5-4 1,-4-1-23,6-2-31,-3-4 53,6-4-48,1-7 48,2-4-2,3-5 1,4-4-33,-2 5 12,-4-3 23,4 2-16,0-4-39,0-1 4,2-3 12,-3-1-12,1-3-1,-1-1 4,-1 0-17,-1 0-6,1-1-29,2-5 77,-3 1-33,4-3 56,3 1 32,0 2-20,0 1-11,2 2 30,0 0 12,0 2 31,0 0-19,0 0-36,2 0-17,4 0-1,6 0 29,-2 2 28,-2 1-13,5 7-10,0 0 7,-2 2 6,-1 1-22,3 3 32,-2 4-58,-1-1 27,0 5-27,4-2-1,-4 2 1,1 0 1,1 3-1,-1-3 1,0 1-17,1 2 6,2-7 10,-4 6 10,2 1-10,2-2-3,-4-1 3,-2-1 0,-1 0-14,1 0 12,-1-2-9,-3 1 11,0-5 16,-2-1-15,0 2 12,1-3 13,-3 3-1,2-4 11,-2 6-4,0-1 32,0 2-29,0 1-19,0 2 3,0-2 5,0-1-22,0 4 12,0-4-14,0 0 3,0 0-3,0 1-2,0-2 2,0 1-1,0 0 0,0 4-15,0 6 5,0 2 11,0 3 0,0 0 26,4-4-24,-2-4 24,2 1-26,-2-1 0,0-2 9,2 3-9,-1-2-3,-1-1 3,3 6 0,-1-4 13,4 0-16,-2-3 3,-2-5-17,2-5 17,0-2 1,-2 6 2,2-3 7,-2 6-7,2-7-1,-2 1 13,1-5 11,-1-3-25,-2-2 2,-2-5 16,2 1 4,1-2-4,-3 0 0,0 0-19,2 0-61,-2 0-73,2-11-103,0 0-208,2-16-1155</inkml:trace>
  <inkml:trace contextRef="#ctx0" brushRef="#br0" timeOffset="490510.1244">24076 13273 665,'0'0'228,"0"0"-189,0 0 33,0 0 78,0 0 45,0 0-12,0 0-11,0 0 0,0 0 10,-12-48 32,12 45-91,0-1-26,0 0 58,0 0 6,0 4-13,0 0-30,0 0-38,0 0-32,0 0-41,2 4-7,2 9 0,2 16 41,6 13 33,0 8-36,2 3-16,4-4-22,-6-8 0,3 2-11,0-4 11,2-3-1,0-1 1,-2-4-1,-5-6 1,2-9-1,-6-2-2,-2-6-22,0 0-17,0 1 7,0-3-29,-1-3 3,-1-1 4,-2-2 22,0 0 19,0-2-4,0-5-79,-2-8-78,-7-6-207,-1-8 27,-6-4 13,4-2-346,2 8-73</inkml:trace>
  <inkml:trace contextRef="#ctx0" brushRef="#br0" timeOffset="490812.4805">24308 13271 1552,'0'0'290,"0"0"-203,0 0-2,0 0 35,0 0 38,0 0-9,0 0-45,0 0 47,0 0-19,0 0-29,-77 75-26,57-51-45,-4 0 9,5-3-40,-5 4 1,4-1 33,-4 2-16,2-2-19,-1 1 2,4-4-2,0-1 2,7 0-4,-2-4-17,8-6 17,2 1-23,2-5-7,0-3-45,2 1-29,0-2-62,2-2-3,6 0-19,3 0-76,6 0-153,-2 0-232</inkml:trace>
  <inkml:trace contextRef="#ctx0" brushRef="#br0" timeOffset="491067.7213">24771 13655 2014,'0'0'291,"0"0"-219,0 0 54,0 0 90,0 0 6,0 0-84,0 0-62,0 0-34,0 0-26,0 0-16,101-16-22,-89 16-30,-6 0 1,-2 0-16,0 0-20,-2 0-48,0 0-48,-2 0-53,0 0-88,0-5-82,0-3-268,0 3-302</inkml:trace>
  <inkml:trace contextRef="#ctx0" brushRef="#br0" timeOffset="491278.8241">24767 13486 228,'0'0'1884,"0"0"-1703,0 0-132,0 0 51,0 0 55,0 0 29,0 0-26,0 0-21,0 0-53,0 0-33,0 0-26,23-7 1,-6 7-13,0 2-13,-3 1-1,2-1-2,-6 0 0,-2-2-10,-1 2-12,0-2-39,-3 0-61,-2 1-45,2-1-20,-2 0-49,0 0-101,2 0-101,3 0-90,-3 0-534</inkml:trace>
  <inkml:trace contextRef="#ctx0" brushRef="#br0" timeOffset="492001.4567">25283 13401 653,'0'0'600,"0"0"-483,0 0-78,0 0 65,0 0 39,0 0 23,0 0 3,0 0-30,121 3-77,-105 4-13,3 0 9,-1 5-29,-4 0-29,0 1 1,-6 0-1,0 3 29,-6-1 3,0 0-31,-2 1 30,0-3-28,-4 0 20,-4 2 28,2-6-25,-8-2 16,4 1 13,-1-3-19,0-1-7,-1-2-7,1 0-6,1-2 10,1 0-24,0 0 24,3-4 6,2 0-32,2-1-24,-2-1 12,4 0 12,0 1-4,0-2-9,2-4-19,6 2-74,5-3 83,2 0-12,0-1 24,2 4 11,0-3 23,-1 0-22,2 3-1,-4-2-13,2 1 3,-8-1 10,0 4 36,-3-1-14,-1 1-22,0 2 13,-4 1-3,0 2 25,0-1-31,0 3 25,-4 0 1,-3 0-30,-3 0 0,0 0 0,-4 1 29,0 7 25,4 2-22,-4 0 10,6 3 6,0 0-44,3 0 34,3 1 7,0 1-26,2-2 1,0 0 37,0 1-41,4-3-13,3 3 26,1-2-26,2-3 13,4 1-15,-2-3 10,3 1-11,0-4-86,4-1-97,0-1-29,0-2-105,5 0-156,-6-2-236,-2-5-356</inkml:trace>
  <inkml:trace contextRef="#ctx0" brushRef="#br0" timeOffset="492476.8524">25753 13527 997,'0'0'400,"0"0"-351,0 0-23,0 0 104,0 0 88,0 0 48,0 0-55,0 0-53,0 0-29,0 0-12,0 0-31,0 0-34,0 0-13,0 0-1,0 0 4,0 3-10,0-3-32,0 2-32,0-2-13,0 2 0,0 3 45,0-1 30,0 2-28,2-1 12,1 1-14,2 0 16,-1-1-13,0 4 20,0-2-22,0 1 1,0-1-2,1 3 0,1-3 1,-2 0-1,3 0 1,-3-1 1,0-2 0,0-1 14,3 1-15,-1-2 19,0 1-1,3 0 19,0-3-2,-1 0-8,2 0 4,2 0-6,-2-6-10,2 2-14,-1-3 24,2-1-10,-5-1-13,1-1 10,-3 0 18,-2 1 5,3-1-8,-5 3-9,0 0 29,-2-4 9,0 3-6,0 1 3,-4-1-10,-5 1-18,1-1-14,-3 0-10,1 1-2,-3 1-16,0 2-25,-1 3 6,-2 1-9,0 0 0,-2 0-10,-1 9-23,0 3-12,-2 3-122,2 2-149,0 0-374,6-3-459</inkml:trace>
  <inkml:trace contextRef="#ctx0" brushRef="#br0" timeOffset="494567.1186">26384 13491 13,'0'0'825,"0"0"-252,0 0-351,0 0-37,0 0 6,0 0 17,0 0-17,0 0-4,0 0-39,2-5-32,-2 5-32,2 0-26,0 0-20,3 0-9,-1 0 3,5-2 22,-1 2-6,5 0-3,-1-3-10,1 1-13,4 2 1,1-3-11,-4-1 4,1 3 3,0-2-6,-3 1-13,-1 0-1,2 2 0,-4-2-2,-1 1-19,-2 1 6,-2-2-16,3 0-19,-5 0-35,1-2-42,-1-1-52,-2-1 35,0-4-120,0 3-120,-7-5-200,-2 5-148,-7-7-21</inkml:trace>
  <inkml:trace contextRef="#ctx0" brushRef="#br0" timeOffset="494812.8018">26412 13273 401,'0'0'1209,"0"0"-1209,0 0 32,0 0 98,0 0 133,0 0-107,0 0-14,0 0 1,6 107-53,-2-87-22,3-2-23,-1 2-13,0-1-31,1-2 0,-3-1 0,3-5 2,-3-2-3,2 1 3,-2-5 35,0 2-38,3-2-11,0-1-18,-3-2-81,4 2-45,0-2-39,6 0-143,-4-2-92,0 0-171</inkml:trace>
  <inkml:trace contextRef="#ctx0" brushRef="#br0" timeOffset="495695.6208">27280 13164 150,'0'0'430,"0"0"-100,0 0-167,0 0-7,0 0 33,0 0-36,0 0-23,0 0 71,0 0-81,0 0-9,-4-46-43,1 41-65,1 1 26,-2-1-28,-2-1 0,-2 0-2,0 4-5,-8-1-20,4 3 26,-6 0 15,1 0-14,1 3 18,-4 5-15,4-1 38,-6 6-29,5-1 6,0 2-19,4-1 0,5 2-39,4 1 39,2-1-1,2-1-24,0-1 24,2 0 1,6-2 0,5-1 16,4-3 10,0 2-22,7-6 47,-4 1-15,6-4-8,-3 0-28,-1 0-16,-6-2 13,2-3 3,-4-4-3,-3-2-14,0 0 1,-7-1 13,0 0 3,-2 4 0,-2-2-10,0 0 10,0 4 2,-2 1 1,0 3 33,0-1-35,0 1 12,2 2 3,0 0-16,-2 0-31,0 7 31,0-2 61,0 5-19,2 1-13,-3-1 11,3 2-38,0 1 9,0 0 12,5-2 16,-1 1-36,2-2 10,5 1 25,-1-1-15,3-3 22,0 1 23,3-3 6,4-2 6,1 1-13,0-2 4,3-2-23,-5 0-13,2 0-10,-2 0 7,-2-2-3,-2-2-10,-3-2 7,1 1-26,-2 3 0,-2-3-2,-3 2-34,0 1-11,-2 0-46,-4-1-35,0 3-46,0 0-51,0 0-76,-2 5-227,-8 2 212,-3-2-78,2 2-329</inkml:trace>
  <inkml:trace contextRef="#ctx0" brushRef="#br0" timeOffset="496969.0519">26951 13436 210,'0'0'323,"0"0"-40,0 0-84,0 0-17,0 0-12,0 0-24,0 0-22,0 0-20,0 0-10,0 0-3,6-3 0,-4 3 0,3 0-4,-1 0-22,-2 0 3,3 0 6,-3 0-12,0 0-30,2 0-29,-4 0 17,2 0-7,0 0-11,-2 0 0,0 0 14,0 0 7,0 0-10,0 0-13,0 0-1,0 0 1,0 0 0,0 0-4,0 0-15,0 0 0,0 0-7,0 0-3,0 0-7,0 0-6,0 0 0,0 0 0,0 0 6,0 0 17,0 0 6,0 0 0,0 0 10,0 0 3,0 0 0,0 0 0,0 0-2,0 0-27,0 0 6,0 0 7,0 0 16,0 0 1,0 0 12,0 0 3,0 0 7,0 0 2,0 0 8,-2 0-1,2 0 4,-2 0-14,0 0-5,0 0-1,0 0-14,0 0 1,2 0-3,-2 0-2,2 0-14,0 0 15,0 0 1,0 0 1,0 0 1,0 0 0,0 0 1,0 0 1,0 0-1,0 0 16,0 0-6,0 0 7,0 0 9,0 0 0,0 0 0,0 0-10,0 0 1,0 0-17,0 0 16,0 0-3,0 0-3,0 0-10,0 0 1,0 0-2,0 0-1,0 0 1,0 0 14,0 0-3,0 0 0,0 0 0,0 0 0,0-3-11,0 3 0,0 0 0,0 0 1,0 0 13,0 0 1,0 0 15,0 0 10,0 0-7,0 0-3,0 0 0,2 0 16,-2 0 0,2-2 1,2 2-11,0-2-36,4 1-1,0-1-1,4 0-1,-2 2-1,5-3-17,0 3-4,0 0 21,2 0-11,0 0 11,1-3 2,2 3 1,-1 0 0,2 0 11,0 0-12,-1 0 0,0-2-2,0 2 0,2 0 0,-4 0 0,4 0-11,-3 0 12,2 0-12,-2 0 10,3 0-1,-6 0-19,3 0 21,1 0 2,-4 2-16,2 1 15,-2-3-1,2 3 0,-6-1 2,5 0 0,-4-2 0,2 1 13,-1-1 3,2 0-16,-2 0 16,6 0 0,-6 0-12,3 0 12,0 0-16,0-1-11,1-1 11,-6 0 1,2-1 0,0 3 2,-2-3-1,3 1 0,-2 2-2,0-2-12,-3 2 9,3-2 1,-2 2 1,-3 0 0,2 0 1,0 0 0,-4 0 13,0 0 3,0 0 7,0 0 2,1 0-2,-3 0-11,1 0 4,-1 0 4,-2 0-8,2 0 14,-2 0-23,0 0 0,-2 0 0,0 0 13,0 0-3,0 0-10,0 0 10,0 2-11,0-2-2,0 0 0,0 0-25,0 0-30,0 0-31,-4 0-68,-2 2-39,-5 0-23,-4 1-117,-3 2-297,2-3-423,86-18 513</inkml:trace>
  <inkml:trace contextRef="#ctx0" brushRef="#br0" timeOffset="498081.6563">27459 13493 580,'0'0'525,"0"0"-290,0 0-76,0 0-35,0 0-23,0 0 103,0 0 17,0 0-30,0 0-42,25-27-27,-25 27-44,0 0-40,0 0-34,0 0-3,0 6 24,2 1 30,-2 5 6,3 7-6,-1 5 12,-2 10-19,2 0-46,-2-5 2,0-8-1,2-3-1,-2-5 0,2 4 0,0 1 9,2 6-11,-2-4 0,0-1 0,0-1-20,-2-5 20,2 0 16,-2-4-15,2 0-1,-2-5-2,0 0 2,2-3 2,-2 1 14,0-2-13,0 2 19,0-2 7,0 0-6,0 0 5,0 0-2,0 0-1,0 0-2,0 0 6,0 0-4,0 0 1,0 0-4,0 0-9,0-4-13,0 1-12,0-3-17,-2-3 27,-2 2-49,-2-2 13,0-2 19,0 0 15,-1 1-50,-4-2 13,-1 2 21,1 1 4,-4 0 0,0 3-32,3-1 10,-6 4 35,2-1-33,0 1 11,0 3 2,3-2 7,0 2-6,0 0 2,1 0-2,-1 4 18,0 1-8,1 1-8,0 2 1,0-1 19,2 3-2,1 0-17,-2-2 0,3 3 18,2-4 0,1 3-1,3-3 2,0 1-1,2-3 2,0 2-1,0 0 16,0-3 3,0 2-15,0-1-4,0-1 0,2 0 1,2 0 8,-1 1-5,1 2-8,0-4 8,0 5 8,0-2-12,1 1 2,-1-2 10,1 3 4,1-1 7,0-2 6,0-1-28,6 0 47,-2 0 10,2-1-13,4-1 3,-4 0-13,3-2-12,0 0 18,-2 0-12,1 0-7,-1 0 7,0-2 0,-3 0 0,3-1 15,-2-4-15,-3 4-1,1-2 20,-1-2-13,-1 2 19,-1-1 0,-2 2-10,-2 0-6,1 1 0,-1-1 3,0 2-16,-2 0-6,0 2-6,2-2-13,-2 2-2,0 0-14,0 0-9,0 0-10,0 0-6,0 0-3,0 0-10,0 0-22,0 0-51,0 0-58,0 0-84,0 0-153,2 0-252,0 0 108,0 0-594,-8 0 1040</inkml:trace>
  <inkml:trace contextRef="#ctx0" brushRef="#br0" timeOffset="500230.8287">28308 12726 342,'0'0'665,"0"0"-482,0 0-24,0 0 72,0 0 13,0 0-26,0 0-8,0 0-15,-3-12-73,3 12-57,0 0-23,0 0-42,0 0-13,0 0 13,0 7 13,3 5 38,-1 3-2,-2 9-14,0 8 23,-5 10-26,-3 3-31,0 5 30,-1-4-30,0-4-1,3 1 13,2-4-13,-2 1-2,4-1 2,2-2-1,0 0-3,0-4 4,0-1 2,2-7 1,2-7-2,-2-3 1,2-4-1,2 2 15,1-1-15,2 1-1,-1-3 29,2-3 10,1-1-23,0-4 19,0-1 13,-1-1 10,5 0-7,-4 0-19,3-3 3,2-5-7,-6 1-9,2-1 1,-1 0 5,-2 1-6,-3-3-17,-2 3-2,1-1-1,-3 2-12,0-1-6,-2 1-25,0 1-7,0 3-29,0-3-74,-4 1-102,-5 1-99,-6-1-141,-2-2-66,5 2-217</inkml:trace>
  <inkml:trace contextRef="#ctx0" brushRef="#br0" timeOffset="500506.5706">28089 13144 1281,'0'0'758,"0"0"-603,0 0-35,0 0 64,0 0 26,0 0 18,0 0-10,0 0-26,0 0-46,0 0-35,0 0-32,37-29-50,-25 29-17,4 0 1,2 0 12,-1 0-3,2 3-3,-2 0-6,-1 1 2,0-3-12,-4 1-3,2 3-3,-4-5 0,0 3 0,-3-1 0,-1 2-22,1-2-4,-3 0-5,-2-1-26,-2 2-26,0-2-34,0 3-46,0 2-57,0-1-128,-6 5-221,-3-5-421</inkml:trace>
  <inkml:trace contextRef="#ctx0" brushRef="#br0" timeOffset="501610.9275">23977 14559 627,'0'0'815,"0"0"-636,0 0-108,0 0 88,0 0 91,0 0 35,0 0-42,0 0-60,0 0-19,0 0-23,6-35-32,-4 35-39,0 0-25,0 0-23,2 0-3,1 5 16,6 5 3,-1 1 10,3 4-23,4 3 4,0 0-26,2 1-3,-2 3 19,5-2-17,-6 0-2,3-1 0,-2-2 0,2-1 10,-1 2-9,-2-4-1,0-2 0,-6-2-10,0-1-6,1-4-16,-2 1-31,-3-5-45,-4 2-29,2-3-26,-2 0-46,1 0-10,1-6-104,0-5-342,-2 2-392</inkml:trace>
  <inkml:trace contextRef="#ctx0" brushRef="#br0" timeOffset="501977.2964">24380 14441 1755,'0'0'471,"0"0"-429,0 0-23,0 0 10,0 0 133,0 0 3,0 0-69,0 0-48,0 0 46,0 0 24,0 0-28,0 96-7,-8-61-28,0 0-14,-4-4 17,2-3 15,2 1-25,1 1 22,-2-1-26,1 3 3,2-3-25,-1 0-12,1 2-10,2-1 0,-3-2 16,1 4-14,2-4 14,-1 1-16,1 0 2,0-7 0,2-2-2,2-5 0,-2-4 11,0 3-11,0-1 0,0 2 2,0-4-2,0 0-1,-1-4 0,0-3-1,3 0-13,-2-2-4,2-1 6,0-1 11,0 0-11,0 0-12,0 0-13,0 0 0,0 0-29,0-1-25,2-7-42,10-4-157,-2-1-257,5-4-185,0 4-248,8-11 303</inkml:trace>
  <inkml:trace contextRef="#ctx0" brushRef="#br0" timeOffset="502244.2887">24826 14918 1823,'0'0'357,"0"0"-269,0 0 54,0 0 139,0 0 56,0 0-106,0 0-78,0 0-58,0 0-38,0 0-38,106-17-19,-95 17-16,1 0-3,-1 0 7,-2 0 8,-3 0-15,0 0-51,-2 0-35,0 0-16,4 0-23,-4 0-48,0-3-66,-2-5-101,-2-5-280,0 3-120</inkml:trace>
  <inkml:trace contextRef="#ctx0" brushRef="#br0" timeOffset="502495.3138">24860 14664 1752,'0'0'765,"0"0"-630,0 0-119,0 0 68,0 0 83,0 0 13,0 0-39,0 0-11,0 0-15,0 0-27,0 0-40,109 15-23,-87-8-23,2-2-2,-5-1 1,-2 0 1,-4 0 10,-3-2-11,-1-2 0,-5 0-1,1 0 2,-5 0 11,2 0-10,0 0-3,-2 0-12,0 0-14,0 0-24,0 0-42,0 0-45,0 0-48,0 0-59,0 2-113,2 2-281,-2-3-32,4 4-566,-14-17 1200</inkml:trace>
  <inkml:trace contextRef="#ctx0" brushRef="#br0" timeOffset="503535.7429">25533 14598 817,'0'0'1215,"0"0"-1144,0 0-58,0 0-13,0 0 101,0 0 25,0 0 71,0 0-48,0 0-69,0 0-9,19 99-55,-15-78 10,5 2-26,-3-2-7,3-4 7,-1-3 0,0-3-1,2-3 1,-2-1 0,2-2-15,-2-4-10,4-1-4,-2 0 29,0-1-7,1-8 7,0 0 0,-3-2-16,1-1 35,-1 0-9,-4 3-10,0-1 10,1 3-10,-3 3 29,-2 0-4,0 1-8,0 3 5,0 0 7,0 0-29,0 0-16,0 0-48,0 7-24,-2 4 88,-5 5 74,3 4-17,-2 9-55,2 6 1,2 3-3,2-5 0,0-1 1,0-5-1,0 2 1,0 1-1,4 0-1,0 1 0,0-1-14,-2-3 15,0-2 16,0-5-16,0-5-3,1-1 0,-3-2-16,0 2 18,0-1-1,0-1 0,0-5 2,0-1-1,0-2 1,0 0-3,0-2-9,0-2 12,-5 0 26,1 0 22,-4 0 3,-2 0-51,-3 0-3,-2-6-45,-2-4 24,-3 1 24,4-3 32,-4-3-3,4 0 0,1-2 22,-2-1-19,4 0 29,5 1-16,1 5 54,3-2-10,1 2-10,3-1-31,0 3-13,0 1-34,0 0 15,5 1-16,6-2-25,-3 5-36,5-3 4,2 0-16,2 1-48,-1-1-55,6 1-59,-1-3-74,0 1-349,-4 3-87</inkml:trace>
  <inkml:trace contextRef="#ctx0" brushRef="#br0" timeOffset="504064.7653">25971 14887 1552,'0'0'160,"0"0"-160,0 0 65,0 0 133,0 0 55,0 0-46,0 0-81,0 0-78,0 0-48,0 0-20,2 7 3,-2-1 17,0-1 22,0 1 10,0 1-29,0 0 45,0 1-48,0-3 1,0 2-2,0 1 2,0 0 22,0 2-21,2-5-2,0 3 0,2-1 13,0-1-2,-2 0-10,2-2 14,0 1-2,-2-3-13,6 2 0,-4-2 12,-2 0 4,2 1 7,2-3-23,0 0 3,1 0 13,4 0-3,-5-5 11,2 1-22,3-5 15,-1 3-14,-1-2 23,-2 1 25,-1 0 13,-2 0-25,0 0 12,-2-1 22,0 1-18,0 1 21,-2-2-6,0 0-31,0 3-1,0-2 9,0 2-2,0-1-4,0-1-24,-4 1-15,-2 1 17,-2-3-19,-1-1-35,-2 2 16,-1 2-3,-1-1 3,0 2 6,-2 0-28,3 1 19,2 1-16,-6 2 6,6 0-6,-3 0-17,0 7 11,0 2-62,3 1-67,-3 4-26,4 3-156,1 0-121,2 0-96,4-3-230</inkml:trace>
  <inkml:trace contextRef="#ctx0" brushRef="#br0" timeOffset="505632.0052">26692 14604 893,'0'0'707,"0"0"-535,0 0-48,0 0 126,0 0 38,0 0-46,0 0-68,0 0-52,0 0-32,-2-4-30,2 4-34,0 0-13,9 4 31,1-1 39,7 1-25,2 0-7,9-3-16,6 1-23,-5 0-12,1-2 0,-6 0-12,-6 0-52,4 0-41,-3-4-16,-2-1-24,-6-1-35,-5-1-68,-4-1-111,-2-2-176,-4 0-110,-7-1-382</inkml:trace>
  <inkml:trace contextRef="#ctx0" brushRef="#br0" timeOffset="505848.6845">26771 14480 1767,'0'0'292,"0"0"-290,0 0-2,0 0 166,0 0-37,0 0 4,0 0-17,14 100 13,-12-80-7,1-4-54,-1 4-40,0-3-24,0 2-1,2-1 12,1-3-15,-3 0 0,2-2-2,-2 1-37,2-3-60,1 1-53,1-3-80,0 0-59,5 0-122,0-8-81,-1 3-223</inkml:trace>
  <inkml:trace contextRef="#ctx0" brushRef="#br0" timeOffset="507443.8896">27426 14277 651,'0'0'417,"0"0"-267,0 0 52,0 0 32,0 0 29,0 0-29,0 0-53,0 0-22,0 0-43,0 0-39,7-18-44,-5 20-30,-2 7 7,2 8 64,-2 11 16,0 4-17,0 7-44,0-5-28,0 0-1,0-9-10,0-2 10,0-6 0,0-2 1,0 1-2,2 4 2,3-3-1,-1 0 0,-2-6-12,0-3 12,0-5 0,0 1 3,-2-4 26,0 0 10,3 0 28,-3 0 6,2 0-6,0-5-37,2-4-30,0 0-19,0 0 19,0-2 0,1 3 3,-3-1-2,1 2-1,-1-1 0,0-1-9,0 2 9,2 0-58,2-1 45,-2-1-3,2 0-28,4 1-11,-4 1 14,2 1 15,-2 1 24,3 3-24,-3-3 25,3 2-37,-1 1 22,1 2-3,1-2 19,1 2 0,0 0-3,-1 0-10,0 0-22,2 4 22,-6 1 0,0 3-22,0-3 28,-3 4-12,-1 0 38,-2 0-20,0 2 2,0 2 47,-2 0 6,-5 2-18,-3-2-4,2 1-10,-6-1-9,2-4-10,2 0 26,-4-1 19,2-5-22,1-1 9,-2 0-3,-2-2 3,1 0-16,-2 0 10,0 0-16,3-2 19,0-3-20,1 0 8,3 0 2,1 0-6,1 0 12,1 3 1,1-2-16,3 2 3,2 2-16,0 0 0,0 0-19,0 0-20,0 0-27,0 0-53,0 0-82,0 0-95,0 0-176,0 6-40,0-2-257</inkml:trace>
  <inkml:trace contextRef="#ctx0" brushRef="#br0" timeOffset="508873.5727">27239 14826 236,'0'0'319,"0"0"-217,0 0-47,0 0 26,0 0 33,0 0-12,0 0-44,0 0-38,0 0-11,8 0-9,-8 0-22,0 0-1,0 0 23,0 0 29,0 0 49,0 0 30,0 0-10,0 0-17,0 0-10,0 0 17,0 0 39,0 0 36,0 0 9,0 0-33,0 0-29,0 0-19,0 0-20,0 0-10,0 0-9,0 0-10,-2 0-7,2 0-6,0 0-16,0 0-13,-4 0-2,4 0-14,0 0 3,0 0 0,0 0 10,0 0-10,0 0 12,0 0 1,0 0 19,0 0 4,0 0-1,8 0 23,-2 0 0,6 0 4,12 0-1,8 0-13,10 0-9,5 0-23,0 0-1,-1 0-1,-4 0-1,3 0-12,1-1 10,0-3 0,-4 0-30,1 1 29,-3 1 3,0-2 0,1 2 2,-5 0-1,2 0 15,-5 0-15,-1 2 44,-2 0-6,-6 0-1,-9 0 10,-3 0 3,1 0-9,0 0 9,-3 0-3,-4 0 3,-1 0-3,-3 0 6,-2 0 0,0 0 9,0 0-3,0 0-9,0 0-7,0 0-3,0 0-9,0 0-7,0 0-9,0 0-16,0 0 0,0 0-16,0 0-3,0 0-9,0 0-10,0 0-22,0 0-32,0 0-22,0 2-42,0 0-68,-2 3-103,-5 1 78,1 3-178,-2-4-340,0 3-485,39-45 1185</inkml:trace>
  <inkml:trace contextRef="#ctx0" brushRef="#br0" timeOffset="510101.0753">27684 15266 123,'0'0'753,"0"0"-430,0 0-190,0 0-9,0 0 29,0 0-7,0 0-16,0 0-36,0 0-36,0 0-6,14-26 10,-9 19 3,-3-3-36,-2 0 71,2 1-19,-2-3 26,0 0-17,0-1-32,0 4-26,0-3 20,-2 0-33,-2 2-16,-3-1-3,-1 4 3,-5-1 9,0 1-10,1 3-2,-4 0-7,2 4-38,-1 0 33,-4 0 12,4 0 11,-2 4-11,2 2-13,1 1-6,-2 2 17,6 1-40,2 3 29,-4-4-19,6 4 28,2 0-31,0 3 35,4-1 16,-2-2-16,2 1 2,0-1 21,0-1-7,2-1-15,4-2 2,0 0-2,5-1 1,-2-1 44,1 0-46,-2-3-10,6-1-32,-6 1 29,2-2-13,-1-2 7,2 0 6,-3 0-20,3 0 33,1-6 2,2-1 20,-4 1-22,2-3-1,2-3 1,-2-1 0,1-1 31,0 0-31,-1-4 20,-1 1-20,-1-1 0,1-1 19,-2 2-16,-3-1 27,0 1-27,-2 1 6,-2 1 44,0-1-53,-2 1 0,0 1 16,0 6-13,0-5 12,0 6-15,-2-1 0,-2 2 28,0 1 62,0-2-90,0 7 29,2-5-13,-2 3-17,4 1 1,-2 1-3,2 0 0,-3 0-23,3 0-3,-2 0-29,0 5 13,-5 5 42,5 3 3,-2 4 29,4 0-16,0 7 0,0-2 0,0-1-13,2 3 3,2-2 16,5 1 4,0 0-23,1 0 28,0-5-24,4 4 25,-2-5-10,3-2-18,-2-1 37,0-1-6,-3-5 4,1 0-11,-2-4 14,-3 2-23,-2-5 9,-2 1-6,0-2 4,0 2 9,0-2 6,-2 0-3,0 0-6,0 0-7,2 0-9,-2 0-13,2 0-54,0 0-45,0-4-48,-2 4-52,0 0-72,0-1-130,0-5-209,0 6-485,-8 11 590</inkml:trace>
  <inkml:trace contextRef="#ctx0" brushRef="#br0" timeOffset="511033.0198">28560 14401 213,'0'0'548,"0"0"-375,0 0-82,0 0 26,0 0 23,0 0-52,0 0 111,0 0 106,0 0-253,0 0 139,9-54 30,-7 52-121,-2 1-6,0 1-14,0 0 7,0 0-9,0 0-20,0 0-58,2 0 0,-2 0-45,0 0-23,0 7 68,0 4 32,0 6 65,0 1-62,0 7-12,0 5 15,0 6-22,2 2-3,2-3 16,1-4 3,-1-8-13,0-5-17,-2-1 25,0-3-27,5 6 0,-3-1-2,1 3 2,-1-2-2,2-3 4,-2-1-4,0-6 5,0 2-3,0-4 16,2-1-3,-2-3 0,-2-2 6,0 1 3,2-3 16,-2 0-2,2 0 2,0 0 3,3 0-2,4-3-8,-5-1-8,4-1-11,-1-3 7,-1 1 13,3 1-32,-6-2 35,1 0-35,-2 1-16,0 1 16,0-2-35,-2 1-12,0 1-7,-2-2-29,0 2-42,0-1-54,-2 1-75,-6-3-153,-4 3-265,0-2-354</inkml:trace>
  <inkml:trace contextRef="#ctx0" brushRef="#br0" timeOffset="511331.301">28414 14464 1068,'0'0'664,"0"0"-524,0 0 38,0 0 53,0 0 63,0 0-46,0 0-30,0 0-42,0 0-45,0 0-42,12-4-6,3 4-14,2 0-21,4 0-13,3 0 3,0 0 3,-4 2-10,2-2-19,-1 2-12,-4-2-4,-2 2-11,-5-2-4,-4 2 3,0-2-34,-4 2-45,-2-2-32,0 1-51,-2 3-81,-8 4 30,-4 0-132,-1-2-248,-2 1-398</inkml:trace>
  <inkml:trace contextRef="#ctx0" brushRef="#br0" timeOffset="546347.1904">27251 12809 102,'0'0'209,"0"0"-88,0 0 9,0-9 137,0 7-29,0 0-95,0 2-29,0-2-35,0 0 15,0 2 26,0-2 20,0 2 6,0 0 17,0 0-43,0 0-27,0 0-21,0 0-21,0 0-8,0 0-11,0 0 0,0 0-13,-2 0 1,0 0-7,0 0-10,-2 0 29,2 0-9,-2 0-10,0 0-13,0 0-19,-4 0-35,-1 2 31,-2 0 0,1 2-9,-1-1 19,1 3-3,-3 0-4,0-1 17,1 3 2,-2 0-12,2 2-14,-1-3 25,0 3-12,3 0 14,-1-2 0,3 3-21,-3-2 21,2 2 0,-1 1 2,2 0-2,2 1 13,-6 0-13,4 3 26,0-3-26,1 0 0,-2 1 0,1 1 0,0-2 0,-1 2 0,1-2-13,-3 4 16,2-2-3,1-1 0,0 1 0,0-1 16,-2 3-15,4-5 0,0 3 0,0 1-1,2-1-13,-3 2 11,0-2 0,3 2-17,-2 1 18,2-1-2,-3 1-7,3-1-2,2 0 12,-2 2 0,0-2 16,-3 0-15,3 0-1,-1-1-1,1 1 1,0-2 13,0 0-10,2 1 0,0-1 1,2 0-4,0-1 16,0 1-16,0-1 0,0 3-20,-2-2 20,2-1 3,0 3-3,0-2 0,0-1-13,0 1 12,-2-1 1,2 1 1,0 2 2,-2-3-3,2 3 0,0-2 0,0 2 2,0-3-1,0 1 12,0-1-13,0-1 1,0 1 0,2 0 15,0-3-13,0 2-2,0-1-1,2-2-1,-2 1-19,2-2 18,-2 3 2,3-3 11,-1 1-11,2 0-3,1-3 0,-3 3 3,-2-3-1,2 0-7,3 1 8,-3-1 3,2 2 11,0-1-14,1-1-13,0-2 12,-1 4 2,0-4 1,2 3 11,2-1-11,-4-1-2,0 2-3,2-3 3,1 2 2,-1-2-2,1 0 0,-1 2 2,1-4 0,-3 1 1,5 0 25,-5 0-27,5-2 1,-3 1 11,0 1-13,6-2 1,-6 2 12,2 0-10,1-2 0,0-1 0,-1 1 0,1 0-3,0 1 0,-3-1 11,3-2-11,-3 0-11,6 0 11,-6 0 2,0 0-2,0 0-5,3 0 5,0 0 2,-1 0-2,1 0-2,2 0-10,0 0 9,-1 0-16,4 0 18,-4 0-51,2 0 52,4 0 0,-4-2-21,1-3-9,-2 2 18,0 1-1,-1-2 12,2 2-1,-6 0 2,0 0-1,0-2 1,4 4 0,-6-2 1,0 1-1,0-1 3,1 0 19,-1 0-19,3 2 1,-5-4-4,2 4 13,1-2-11,-1 0-1,2-1-1,1 3 0,-2-4 15,1 1-14,0 1 0,3-3 0,0 2 0,-3-2-2,0 1 1,3-1-1,0 1-12,-5-2 0,5 1 13,-3-2-1,3 5 1,-2-5-1,-1-1 2,0 3 11,3-1 3,-2-1-15,-1-1 0,0 3 15,1-3 1,0-1-13,-3 0 23,0 2-10,1-3-3,-1 0-10,0 1 19,0 1-22,1-1 0,0-1-2,-1-1 5,0 2-3,-2-3 3,2 0 16,2 3-19,-4-2-19,2 2 18,-2-4 1,2 2-7,-2-2 7,1 4 0,-1-4 36,1 2-23,-1 0-2,-2 0-10,2-2 1,0 2 0,3 2-2,-3-4-14,0 5 13,0-4 1,-2 0 13,3 3-10,-1 0 0,-2 1 20,-2-2 2,3 0-25,-3 1 17,2 0-15,-2-2 20,0 1-22,0 0 23,0 1-21,0-3 27,0 3 13,0-1-26,0 0-14,0-1 17,0 0-6,0 2-11,0-2 24,0 2-23,0 0 14,0-1-14,0 0-2,0 2 12,0-1 6,0 0 2,0-1-21,0-2-13,-2 2 13,2-4 3,-3 4 16,3-1-18,-2 0-1,2-2 0,-2 2-13,0 0 13,-3 0 3,3 2-1,0-2 16,0 2-18,0-1-16,0-1 16,0-1 2,-2 1 0,1-3-1,1 2-2,0-1-9,0 0 10,-2 0 0,4-1-4,-2 4 4,-2 1 1,-1 0 31,3-1-32,0 2-1,0 1 1,-1-3 0,1 0 42,2 1-42,-2-3 0,2 4 1,-2-3 31,2 2-31,-2 0 12,0 0 11,0 1-24,0 1 0,-2 2 2,2-3 36,-2 0-19,-2 1 7,2-4-13,0 4-10,0 0 22,0-3-24,-2 3 19,2-1-20,-1-1-23,-2-1 4,1 2 19,0 1 1,0 1 0,-1 1-1,1-1 0,2 0 2,-3 1 0,1 0-2,-1-1-1,-1 2-1,2-3-20,-2 3 21,-4-2-17,4 3 16,-2-1-1,1 0-9,0 1 12,1-2-16,2 2-13,-3-1 27,3 1-10,-1-2 11,1 1-11,-1 0 11,3 0 1,-2 1-2,0 1 0,2-2-11,-6 2 11,4-1-14,0 0-10,0 2 7,-2-2 6,1 0-13,-2 1-9,1-1 32,2 3-7,-3-2 10,5-1 3,-5 1 23,5 0-26,-2 0 0,1 0 0,1 1-11,0-2 11,0 2 16,2-1-14,-2 0-2,-1 0-10,1-2 10,-1 3 0,1-3 3,-2 2-3,2-2-7,0 2 7,0-3 2,-3 5 10,0-2 9,3-1-21,-2 1-2,2-1-11,-2 1 11,-1 0-40,1 2 41,-3-3-1,1 3-35,-1-1 18,1 1 19,-3 0 0,0 0-1,3 0 1,0 0-3,-2 0-10,2 0 13,2 0-3,0 0-9,0 0 12,1 0-1,3 0-2,0 0-9,-3 0 10,3 0-1,2 0-19,-2 0-7,2 0 3,-2 1-6,2 2-26,-2-1-39,0 0-36,2-1-71,0 1-130,0 0-37,0-2-69,0 3-319,10-19 539</inkml:trace>
  <inkml:trace contextRef="#ctx0" brushRef="#br0" timeOffset="546820.9183">27217 12098 391,'0'0'701,"0"0"-261,0 0-239,0 0 7,0 0 42,0 0-17,0 0-55,0 0-66,0 0-47,14-7-23,-6 5-17,6 0 8,0 2-17,2-2 3,-2 2-6,1 0 0,2 0 12,-2 0-9,1 0-16,0-2-24,-2 2 24,2 0 0,-6-3 0,0 3-45,1 0-10,-2 0-32,-5-4-9,2 1-30,-3 1 13,-1-3-68,-2-1-102,0 0-38,0-1-106,-7 1-169,1 2-14</inkml:trace>
  <inkml:trace contextRef="#ctx0" brushRef="#br0" timeOffset="547068.7219">27255 11986 290,'0'0'766,"0"0"-316,0 0-330,0 0-9,0 0 51,0 0 62,0 0-30,0 0-64,0 0-24,0 0-28,0 0-23,70-7-27,-57 7-16,-1-3-12,1 3-3,-2 0 2,1 0-15,-1-3 16,0 3 0,-5 0-1,2-1-44,-4 1-42,1-1-10,-1 1-23,-2-2-74,0-1-63,3 1-58,-3-1-121,0-1-203</inkml:trace>
  <inkml:trace contextRef="#ctx0" brushRef="#br0" timeOffset="548373.8329">27681 11763 218,'0'0'274,"0"0"36,0 0-13,0 0-125,0 0-41,0 0 25,0 0-3,0 0 28,0 0-5,0 0-30,7 1-43,1-1-15,3-1-1,-1 1-19,6-3-13,-4 3-39,2 0 0,0-2-13,-2 2 20,1 0-23,-2 0-32,-1 0 31,-3 0-1,-1 0-24,-2 0-19,-2 0 0,3 0-3,-5 0 12,0 0 10,0 0-19,0 0-33,0 0-22,0 0 3,0 0-11,-5 0-15,1 0-52,-4 0-86,-3 0-38,1 0-43,-3 0-7,2 0-62,73 0 387</inkml:trace>
  <inkml:trace contextRef="#ctx0" brushRef="#br0" timeOffset="549061.1993">27681 11763 70,'-21'15'107,"19"-13"-29,2-2 1,0 3 32,-2-1 94,2 0-29,0 2-108,-2-1-55,2 1 17,0 0 32,0 2-13,0-2-20,0 1 49,0-1 23,0 1-33,0 2-2,0-1 38,2 1-46,0-1-19,0-3-35,2 2 31,-2 0 24,0-1-23,3-1-20,-3 2 13,0-2-9,-2 0 6,2 1-24,0-2 14,1-1 23,-1 1-1,-2 2-38,2-2-16,0 0 16,-2-1 27,2-1 34,2 3-28,1-2 25,-1 1 40,2-2 8,0 2 4,5-2-29,-4 2-19,3-2-33,-2 0 9,4 0-9,-4 0-27,-2 0 14,2 2-13,-1-2-3,2 0-10,-5 2 9,-2-2 1,0 0 0,2 3-12,-2-3-4,0 0 0,1 5 0,1-3 13,-2 1-23,0 2 26,2 0-1,-2 1-2,0-3 1,0 3 2,1 0-1,-3-1 2,2 2 2,-2-2 10,2 1-13,0 0-12,-2-3 12,0 3 0,0 0 13,0-2-10,0 1 0,0 0 0,0 0 8,0-1-11,0 2 0,0-2 0,0-1 16,0 3-14,-2-4 14,0 2-16,-5-1 0,1-1-16,0 0 14,-1 3-11,-1-4 13,0 3 1,-6-1-1,4-1 1,-2 3 2,-2-3-2,2-2 0,-1 3 15,-2-1-15,5 0 15,-3-2-3,7 2 6,-5-2 10,6 0 0,1 0 10,0 0 3,4 0 6,0 0 16,0 0 1,0 0 2,0 0-9,0 0-4,0 0-22,0 0-29,0 0-3,0 0-2,0 0-30,0 0-6,0 0-14,0 0-31,0 0-55,0 0-78,0 0-146,0 4-206,2 5 181,0-1-428,-6-29 324</inkml:trace>
  <inkml:trace contextRef="#ctx0" brushRef="#br0" timeOffset="559294.7233">27146 12866 143,'0'0'196,"0"0"-3,0 0 64,-2-2 59,2-1-146,0 3-96,0 0-25,0 0 20,0 0 12,0-2 10,0 2 7,0 0-11,0-2-19,0 2-12,0-2-8,0 2 1,0-2-10,0 0-16,0 1-20,-2-3 23,0 2-13,0-2-13,0 2 0,2 0 13,-2-1-10,0 0 23,2 1-12,-2 0-12,0 1 25,2-1-4,0 2-10,-2 0-11,2 0 1,0 0 17,0-2-7,0 2-12,0 0-1,0 0 0,0 0 0,0 0 1,0 0 18,0 0-19,0 0-1,0 0-18,0 0 6,0 2 13,-2 5 19,-2 5 36,2 3-23,-2 2 4,2 5-33,-2-1 30,0 1-31,2 2-2,-2-4-2,2 3-1,0-3 0,-1 4-10,1-2 12,0 2-1,-2-2-11,1 2-3,-1-2 14,2 0 1,0-1-3,-2-3 3,2 0 1,0-1-22,2-6 20,0 1 2,-3-4 0,3-2-1,0-3-2,0-1 3,0-2 1,0 2 35,0-2 19,0 0 0,0 0-4,0 0 1,0-4-26,0-5-26,0-2-123,0-6 17,0-3 60,0 2 21,0-4 23,0 0 2,0 5-29,0-1-3,0 2 32,0 4 2,0-1 37,0 2-16,3 1 9,-1 1-13,0-1-2,2 3-17,0 1-12,-2-2 12,0 5 3,1-1 20,-1 1-23,-2 2-3,0-1 2,0 2-1,0 0-14,0 0 15,0 0 1,0 0 3,0 0-3,0 2-48,0 6 35,0 3 13,0 2 45,0 2-29,-2 3-14,2-3 2,-3 2-3,1-3-1,2-1-14,0 1 11,0-4-16,0 2 19,0-2 0,0-3 0,0 1 0,0-1 3,0-5-1,0 3 2,0-3-2,0-2 11,0 3 0,0-3 0,0 0 9,0 0 11,0 0-4,0 0-4,0 0-2,0 0-4,0 0 1,0 0-7,0 0-10,0 0 10,0 0-13,0 0-1,5-3-19,-3 1 17,0-5-39,0 0 7,0-1 33,3-1 0,-3-1-20,2 0 6,0 1 12,-2 1-21,2 1 22,-2 1 3,2 1-22,2 1 3,-4 0-7,0 2 13,0-1-7,2 0-12,0 1 6,0 0 0,2 1 0,1-1 4,4 2-4,-3-2 23,0-1-13,1 3 3,-1 0 13,3 0 13,-2 0-11,-1 0 16,2 0-18,0 0 0,-2 0 12,0 0-12,-2 5 19,3-2-19,0-1 26,-3 3-24,0-5 14,1 5-15,-1-1 32,0 1-4,1-1 16,-3 2-44,0-2 0,3 1 25,-3 1-13,0-2 0,0 1 0,-2 0-13,2-1-2,-2-3 0,1 4 1,-1-2-3,-2-1 1,3 2 2,-3-1 0,2 1-2,-2 1-13,0-2 16,0 2 1,0-3 0,0 5-1,0-2 1,0 1-1,0 0 0,0-1 0,-2 3 6,-3-1 4,0-2-10,1-1-45,0-1 35,2 1 10,-4 0 1,2 0-1,-3-2 0,3-2-45,-5 3 16,1-1-23,-3-2-13,3 0-19,-5 2-14,2-2 30,1 0 22,0 0 46,-2 0 3,2 0-3,2 0-39,-1 0 25,-2 0 14,3 0 13,1 0 8,-1 0-21,2 0-3,-5 0 1,0 0-37,3 0 36,0 0-26,-4 0 16,6 0 12,2 0 1,0 0 12,2 0 14,-2 0-26,2 0-35,2 0 35,-2 0 26,2 0-26,0 0-3,0 0 2,0 0-2,0 0 2,2 0-1,0 0-1,2 0 3,2 0 91,2 0 9,2 2-35,-2 0-16,2-2-34,1 1-15,2 2 0,-5-1 0,5-2 2,-3 0 8,1 0-7,0 0 17,-1 0-5,-2 0-15,4 0 0,-4-2 24,0-2-5,1 2-18,0-4 1,-3 3-2,0-1-1,0-2 1,-1-1 2,1 3 1,0-1-1,-1-2 0,-1 1 1,0 2 10,-1-3-13,-1 1-1,0-1 1,0 3 10,-2-1-10,0-3-10,2-1-19,-2 2 29,0-1 0,0 3-20,0-4-28,0 2 35,-4 1 10,0-1-79,-3-1 27,3 3 13,-5-1 6,3-1 34,-3 4-17,1-1-30,-2 1-13,-2 1-3,2-1 17,0 3-17,-4-3 32,4 3-3,-2 0-13,3 0 17,-4 0 3,2 0 16,3 0 10,0 0 1,-3 0-27,2 0 6,-1 0-61,2 3-21,-2-3 50,4 0 34,0 0 21,2 0 20,2 0-7,2 0 0,0 0 13,0 0-6,0 0-7,0 0-10,0 0 29,0 0 1,0 0-33,2 0-2,2 0 2,2-3 14,0 1-11,4-2 0,-4 2-2,2-1 13,-2 0 5,5 2-18,0 1 2,-3-2 10,1 2 7,-1 0-19,3 0 19,-5 0-19,3 0 18,1 0 20,-2 0-3,4 3 10,-4 1-14,0 0-31,1 0 41,0 1-22,-3 2-20,2-2 16,1 1-16,-1 2 10,1-1-29,-3 1 13,1-1 5,-1 1-14,0-3 15,-2 4-1,0-4 1,3 1-2,-2 0-1,-3-1 2,0 2-1,0-4 2,0 2 1,0-5 1,-2 5 9,2-1-11,-2-1-2,0 1-21,0-2 10,0 2 10,0 0 0,0-2-13,0 1 14,0 1-1,0 0-23,-2 0 10,-2-1 14,0-1-31,0 3 33,-4-3 3,2 5-3,-2-3 7,-2 0-8,1 1 1,-4-1-23,0 1-16,3 0 3,-3-2-9,0 1 6,1-1 22,-2-1-10,2 1 27,0-1 1,3 0 16,0-2-16,3 0 15,2 0 13,-1 0 33,1 0-13,2 0-30,0 0 1,0 0-7,2 0 5,0-2-18,-2 0-1,2 2-2,0-3-23,0 3-36,0 0-39,0 0-22,0 0-24,0 0-62,4 0-195,-2 0-17,-4 7 416</inkml:trace>
  <inkml:trace contextRef="#ctx0" brushRef="#br0" timeOffset="560718.6479">27554 14460 146,'0'0'238,"0"0"-23,0 0-59,0 0-35,0 0-33,0 0-13,0 0-10,0 0-6,11-8-1,-11 8 4,0 0-6,0 0-8,0 0-5,0 0-28,0 0-15,0 0-16,0 0-4,0 0-9,0 0-33,0 0-49,0 0-55,0 0-36,0 0-26,0 0 16,0 0-3,0 0 35</inkml:trace>
  <inkml:trace contextRef="#ctx0" brushRef="#br0" timeOffset="560885.215">27554 14460 321,'-25'-48'254,"25"48"-71,0 0-60,0-2-22,0 2-26,0 0-75,2 0-13,-2 0-81,0 0-85,0 0-82,0 0-88</inkml:trace>
  <inkml:trace contextRef="#ctx0" brushRef="#br0" timeOffset="562095.6936">27707 14468 297,'0'0'583,"0"0"-361,0 0-121,0 0 23,0 0 51,0 0 50,0 0-30,0 0-30,0 0-38,0 0-27,0 0-22,-23-16-30,16 13-22,3-3 10,-1 4-4,-1-2-3,0 0-15,0-2-14,-6 4-19,4-5 6,-4 3-29,1-2 19,0 1-45,-1 3 36,1-2 31,1 2-3,-6-2-18,4 3-17,2 1 7,-4 0 2,2 0-2,-1 0-7,0 0 10,1 3 10,1 3-11,-2-2 1,2 3 26,3 0 3,0 1 3,2-3 23,-1 4-6,2-1-20,1-1-13,2 3 9,0-1-12,2-2-10,0 1 26,0 1 0,0 0 1,0-1 3,2 2 15,2-2 17,0-1-20,1 0-16,2-1 0,-3 0-13,2-1 13,0 2-32,1-2 19,-1-1 0,3 1-10,-1-2 7,-1 0 12,1-1-5,-2 0 5,2 0 2,2-2 2,-4 0 28,2 0-11,0 0 28,4 0-29,-4 0 10,4-2-10,-1-5-12,0 4-1,-1-4 16,1 2-19,-1 0 0,4-3 15,-4 1-12,0-1 10,2 1-11,-4-1 14,0 0-15,-2 1 15,1 1-15,-3-2 19,3 3-17,-5-2 0,2 2 17,-2 0-4,0 0 3,0 2 7,0-1-26,-2 2 1,3 0 22,-3 0-10,0 2-10,0 0 0,0 0-3,0 0 0,0 0-16,0 0 0,0 0-10,0 0-10,-3 0 1,3 0-20,-2 4-20,2 0 14,0 1 61,-2 2 9,2 1 20,0 1-26,0 0-3,0 2 0,0-2 0,0 4 15,0-2-2,2 0 9,3-2-2,-1 1-8,2 0-11,0-2 30,3-1-8,-2 1-4,3-1-6,0 1 0,4-3 10,-4 0 15,2-1-37,4-1-1,-4-1 32,3-2-30,2 0-1,-2 0-1,-1 0 2,2-2 16,-2-3-17,2-2-1,-6 2 22,-2-3-2,1 3 22,-5-1 19,2 2-6,-1-1-13,-3 3 26,-2-2-4,2 2-6,-2 2 3,0 0 0,0 0 16,0 0 6,0 0-19,0 0-36,0 0-28,0 0-26,0 0-15,0 0-7,0 0-16,0 0-7,0 0-19,0 0-51,0 0-72,0 0-95,0 0-211,-4 2-112,2 0-100,8-6 388</inkml:trace>
  <inkml:trace contextRef="#ctx0" brushRef="#br0" timeOffset="575427.4584">27053 12804 184,'0'-3'65,"0"2"-29,0-3 26,0 2 19,0 0 24,0 0-14,0 1 118,0-1-108,0-1-26,0 3-7,0-1-3,0-2 0,0 2 10,0 1-16,0-2 3,0 2 6,0 0-6,0-2-4,0 2-9,0 0-3,0 0 9,0 0-3,0 0-7,0 0-2,0 0-8,0-3-2,0 3 2,0 0 11,0 0 3,0 0-1,0 0 1,0 0 3,0 0-7,0 0-6,0 0-17,0 0-18,0 0-4,0 0-20,0 5-15,0 5 35,0 1 18,0 4-17,0 5 25,0-2-26,0 3-11,0 0 10,0 0 1,0-1-3,0-1-23,0-1 3,-2 0 4,2-3 6,-2 2-26,0-4 16,2 1-35,-2-3 19,2-3-10,-2 0 4,2-3 16,-3 2-36,3-5-39,-2-1-7,2 1 14,0-2 19,0 0 29,0 0 26,0 0 20,0 0 2,0-3-19,0-6-48,5 1-33,-3-5 59,2 2 41,-2-4 0,0 1 1,2-1 0,-2 2-29,0 0 28,1-1 0,-3 3 1,2-1 20,-2 1 15,0 3 24,0-2-36,0 5 9,0-1-12,0 2 61,0 0-16,0 2-16,2 1-6,-2 1 9,0 0 26,0 0-4,0 0-31,0 0-21,0 0 1,0 0-3,0 0-20,0 6 0,0 1 0,0 2 35,0 6 17,0 1-19,0 4-33,0-3 2,2 1-2,0 0-3,-2-3 3,2-2 0,0-2 0,-2 1 2,2-7-2,-2 2 0,2-3-1,1-4-16,-3 0-9,0 0 14,2 0 12,0 0 2,0-3 14,-2-5-16,5-3-39,-3-2-7,0-2 21,0-2 9,-2-1 15,0 0-85,0-2 21,0 3-4,0 1 69,0 1 36,0 4-13,0 3-20,0 1 46,0 0 39,0 2-27,0 2 11,0 0-7,-2 1 0,2 2 3,-2 0-26,2 0-26,0 0-16,0 0-36,0 0-6,0 0-3,-2 0-4,2 0-3,-3 2-3,1 4 42,2-1 13,-2 6 16,-2 0-14,-1 0 0,3 4-2,0-1-2,0 1-30,0 2 32,2 1-3,-2-1 1,0 1 0,0-3-11,2 2 13,-3-3 0,3-2 0,-2 0 0,2-3 4,-2 1-1,2-2-3,0-1 13,-2-1 10,2 0-23,0-1-2,0-1-15,0 0 14,0 0-8,0 1 11,-2-5 12,2 2-12,0 0 0,0 1 0,0-3 2,0 0 0,0 0 0,0 0-1,0 0 1,0 0 14,0 0 0,0 0 7,0 0-7,0 0-3,0 0-10,0 0 1,0 0-1,0 0 0,0 0 13,0 0-3,0 0-10,0 0-2,0 0 0,0 0 12,0 0 0,0 0 3,0-3-14,0 1 11,2 0 6,2-3-19,1 1-64,-1-1 25,2 1 9,0-2-12,1 2 39,0 1-26,-1-2-7,0 2 10,2 1 0,2 0 23,-4-1-17,2 3-12,0-3 31,-2 1 1,6 2-23,-6 0 12,2 0 9,-1 0 2,-1 0-19,0 0 2,1 0 4,-1 0-6,-1 0 16,1 2-1,-2 1 4,2 0 0,0 1 0,2 1 0,-4-2 0,0 2-2,0-1 2,2 0-3,-2 1 3,0-1 67,1 0-47,2 1-20,-5-1 1,2 0-1,-2 0 32,2-1-32,-2 2 20,0-1-20,0-2-13,0 1-3,1 1 16,-3 0 23,2 0-21,0-1 1,0 1-3,0 1-13,0-4 11,0 3 2,0-1 4,1-1-4,-3 1-13,0 1 13,0-1 22,2 1-19,-2 0 26,0 2 33,0-3-40,0 3-21,0 0 19,0-1 3,-2 0 6,-3-1-3,1 3-26,0-3 1,0 2 0,1-1-1,-1 1 0,0-2 3,0 1 10,2-1 2,-2-1-14,2-1 11,-5 3 14,2-5-6,1 2 9,-2-1-13,0-1 4,-2 3-7,-4-3-13,2 0-2,-3 0 2,5 0 4,-5 0 25,2 0-27,3-3 17,0 0 7,-4 1 16,6-3-25,0 2-16,0 1 25,2 0 16,2 1 3,0 1-32,0-2-11,2 2-2,0 0-2,0 0-31,0 0-2,0 0-14,0 0-38,0 0-108,0 0-110,0 0-62,0 0-171,0 2-6</inkml:trace>
  <inkml:trace contextRef="#ctx0" brushRef="#br0" timeOffset="577594.7126">27541 14422 49,'0'0'169,"0"0"-87,0 0-4,0 0 33,0 0 78,0 0-65,0 0-65,0 0-7,13 0 7,-13 0 3,2 0 12,0 0-8,-2 0-8,0 0 11,0 0 18,0 0-12,0 0-26,0 0-20,0 0-9,0 0 3,2 0 6,-2 0 20,0 0 19,3 0 20,-3 0 3,0-2 3,2 2-3,-2-2-4,2 1-6,0 1-6,-2-3-24,0 1-5,2 0-8,0 0-2,-2 1-10,2-1-7,0 0-17,1-2 11,-1 2-9,0-2 18,0 1 4,0-1-23,0 0-1,-2-2 24,2 1-3,-2 0 2,0 0-5,0 1-17,0 0 7,0-2-10,-2 3-39,-4-1-3,-1 0-3,1 1 0,0-2 25,-3 2 1,0 1-10,1-1-19,0 1-7,-6 2 25,2 0 4,2 0 4,-4 0-1,2 5 10,-1-2 0,3 1 11,-1 2-1,0 0 0,3-1-10,2-1 0,0 2 12,-1-1-16,2 4 15,1-4 1,0 1 0,0 0-9,2 1 10,0-1 30,2 3 2,-2-1-19,2 1 6,0-2 1,0 2-20,0 0-3,0 1 0,0-2-7,0 0 10,0 1 0,0-1-22,2-1 20,0 0-18,2 3 7,-2-4 1,0 2 12,0-2-2,0-1 1,0 1 0,3-2-1,-1 1 2,1-1-1,1 3 3,0-5 1,0 3 10,1-3-12,-1-1 32,5 2-14,-5-3-16,3 0 17,-1 0-17,0 0 10,4 0-10,-6 0-1,2 0 0,-2-4 0,0 2-2,4-3 1,-6 3 2,0-5 0,2 3 1,-2 0-2,1-1 0,1-1 0,-2 1 11,3-1-11,-3-1 1,0 0-3,3 2-1,-1-3-1,0 0 2,0 3 0,1-3 0,-2 2-1,1-2-12,0 3 12,-2 1 0,2-1-15,-2 0 15,4 4 0,-6-1-3,2-2-22,-2 2 13,2 2 13,-2-2-2,0 0-1,0 2 0,-2-2 3,2 2 1,-2 0 15,2-3-14,-2 3-1,3 0 16,-3 0 2,0 0 4,0 0-4,0 0 4,0 0-1,0 0 1,0 0 3,0 0 9,0 0 7,0 0-13,0 0-3,0 0-6,0 0-20,0 0 0,0 3-20,0-1-2,0 0 5,-3 2 17,3 2 0,0 0 2,0 1-2,0-1-3,0-1-16,0 3 17,0-3-1,3 2 3,1-2 0,-2 3 1,2-2 1,1 1-2,-1-2-1,-2 2-1,2-3 2,1 2 1,-1-3-1,-2 1 0,2 1-1,0-2-2,0 0 3,1-1 0,-3 5-1,3-7 1,-3 5 0,2-3 0,0 1 4,0 1-2,0-1-2,0 0 3,0 1-3,1-2-2,0 0-1,-1 0 0,0-1-9,0 2 8,2-2-9,-2 1 13,3 0 0,-3-2 0,1 2-3,-1 0-7,0-2-5,0 2 15,1-2 20,-1 1-19,2 1 21,-2-2-18,3 2-2,-1-2 17,-3 3-3,3-3 17,0 0 2,0 0-6,2 0 7,2 0-1,-4 0-3,2 0 0,-2 0-12,3 0 12,2 0 3,-5-3-9,0 1 6,-1 0-6,-1 2-13,0-1-10,-2-1 10,-2 2 3,0 0 6,2 0 4,-2 0-4,0 0-3,0 0-3,0 0-12,0 0 8,0 0-12,0 0-1,0 0-15,0 0-12,0 0-30,0 0-22,0 0-20,0 0-42,0 0-58,-2 0-75,-2 0-127,-2 0-105,-1 0-279,26 0 243</inkml:trace>
  <inkml:trace contextRef="#ctx0" brushRef="#br0" timeOffset="590378.3585">27267 11898 355,'-6'7'261,"2"1"85,0 2-209,0 3-56,0 1-16,-2 0 20,4 2-10,2-3-7,0 4-29,0-5 0,0 0-26,2-3 3,6-4-12,-6 1 25,0-2-9,0-2 25,0-2 43,0 0 22,-2 0 1,2 0-30,0 0-20,-2 0-12,4 0 3,-2-6-14,2 0-38,1-3-39,4-3 19,-3-1-12,-2 0-1,2 0-28,3-2 38,-5 6 4,0-2-4,1 5 22,-3 3 1,-2 3 0,0 0 0,0 0 16,0 0 24,0 3-40,0 9 0,-2 2 20,-3 4 51,1 5-39,2-1-22,0-4-10,0 1-16,2-3 13,0-3-10,0-3 13,2-1 0,4-4 0,1 0 0,-1-3 29,-2-1-29,5-1 1,-1 0-1,0 0 13,4-5-13,-2-3-20,2-3-48,2-1 39,-2-3-36,1 0-16,0 0 23,-3-2-43,-1 0 65,-3 5-35,0 1 70,-4 3 1,0 2 0,-2 4 9,0 2 63,0 0-1,0 0-25,0 4-46,-4 3 0,-2 7 49,0 3 54,-1 2-55,1-2-48,4 3-3,-2-4 1,4 0 4,0-5 9,0 1-11,0-4-37,0-3 37,2-1 26,2-2-4,0-2 8,3 0-30,-1 0-7,4 0 4,2-6-23,0-3 25,0-2-41,4-3-30,-4-1 37,-1-2 31,2 1-28,-5-1-52,1 0 64,-1 1-42,0 3 4,-1 3 58,-5 3 18,1 3 15,-3 3 12,0 1 62,0 0 20,0 0-58,-5 5-67,-4 2 32,3 7 37,-2 0-13,1 3-39,1-2-19,4-2-3,-2 1-14,4-5 16,-3-2 1,3-1-13,0-4 11,0 0 2,0-2 0,0 0 26,5 0-6,-1 0-8,4-2 24,3-6-36,1-1-23,2-3-2,0-3-60,-1 0 56,0-2-39,-3-2-32,1-2 38,0 1-26,-5 1 20,0 2-23,-1 2 58,-3 4 33,0 1 74,-2 5 33,0 3 14,0 2-34,0 0-16,0 0-15,-2 0-55,-2 5-1,-3 4 39,-1 3-1,-1 1-5,3 1-33,1-1-3,1-2-1,2 1 8,2-4 5,0-2-8,0-3 22,0 0-7,0-2-13,0-1 10,2 0-10,0 0-1,5 0 17,-1-4-4,5-1-15,-3-4-32,1-6-10,1 2-4,1-2 1,-4 0-49,-1-2-3,0 0 29,-2-1-4,-2 1 11,0-1-24,-2 3 27,0 2 58,0 1 9,0 5 37,0 0-62,0 3 42,-2 1-26,0 2 81,2 1-70,-2 0-11,0 0-30,0 0 4,0 0 26,-2 0 59,0 6-7,-1 3 13,-4 2-23,5 3-12,-2 0-28,2 0 25,0 0-27,-1-1-9,5-3 9,0 0 16,0-3-16,0-1 0,0-2 16,0-3 17,0 1-30,2-2 16,1 0-3,-1 0-14,2 0 11,0-2 0,2-5-13,3-1-30,-2-3-35,-1-3 36,0-1-62,0-2-9,-2-2-30,-2 2 62,0 0-46,-2 2 52,0 4 39,0 4 23,-2 2 96,-4 2-18,0 3-52,-2 0 94,-1 3-81,-4 3 39,1 6 29,-1 4-32,2 1-17,-2 0-29,5 2-26,2 0 10,4 0-9,0-3 12,2-1-13,0-2 36,0-3-38,2-1 12,2-3-10,2 0-3,2-4-16,1 0 16,4-2 17,-2 0-7,1 0-10,3-2-13,-2-6-16,-1 0-42,2-2 15,-4 1 27,-2-2-29,3 2 45,-2-3-29,-5 4 29,2-1-62,-4 3 52,0 0 1,-2 2 22,0 3 19,0 1 23,0 0 13,0 0 4,-4 0-59,-2 5 1,0 2 5,-3 7 59,0 0-36,3 1-3,0 2-9,2 1-10,4-4-7,0 3-3,0-5 3,0 2 0,0-5 23,4 2-9,0-7-14,2 1 0,0-2 5,3 0-5,2-2-14,-1-1 12,1 0 2,2 0-16,0-4-33,-3 0-26,2-4 30,0 1-17,-2 0 20,-2-3-23,1-3-19,-2 4-1,-5 2 49,0 1 36,-2 2 17,0 3 28,0 1-12,-4 0 19,-3 0-4,0 1 14,-1 7-7,-2 3 43,-4 3-14,4 2-32,2-2-20,0 3-12,1-1-4,5-3-10,-3-1-5,5-2-1,0-5 3,0 1 0,0-2 23,0 0-26,0-4-16,5 0 16,1 0 6,-1 0 23,3 0-3,-2 0 6,2-3-30,2-2-2,-4-1-19,-2-1 17,2-3-40,-2 0 26,-2 1-26,-2-2-46,0-3-25,0 2-20,-2-1 61,-6 2-55,0 1 85,-4 3 39,0 2 3,-2 5 19,0 0-17,0 0 14,-1 0 10,2 2 29,0 4 20,3 2-1,4 2-51,-4-1 26,6 2-49,2-3-20,2 1 20,0 0 1,0-2 35,0 1-20,2-3 4,2-1-20,4-1 19,-4-2 14,2 1-17,0-2 13,2 0 10,1 0-26,0 0-11,-3-3-2,0-4-2,3 2-1,-3-5 0,-2 1-56,3-1 7,-3-2 33,-1-2-36,-3 2-20,0-1-32,0 1 29,0 3 77,-5 1-48,-4 4 49,-1 1 10,-1 3 16,-1 0 0,-4 0 49,2 3 25,-4 6-22,2 5 13,1-2-65,-2 5 6,2-4-28,5 1-4,1-4-7,2 2 6,5-3 1,0-1 2,2-1 34,0 1 6,0-6-23,0 3-18,4-3 19,1 1-17,1-1 13,5-2-15,-5 0 19,5 0-1,-1 0-16,1-2 4,0-3-7,-3-2-26,0-1 23,2-2-1,-4-2-21,-2-2-40,2-1 42,-4-1-9,0-1-56,-2-1-29,0 1-32,0 1 33,-2 3 115,-4 2-53,0 1 54,0 3 13,-4 0 24,4 4-35,-2-2 41,2 5-23,2-3-20,-1 1 29,0 0 7,1 0 9,2 2-22,2 0-10,-2-2-10,2 2-2,0 0 1,0 0 1,0 0 32,0 0 7,0 0-42,0 0-16,0 0-23,0 2 39,0 2 22,0 1 30,2-2-20,-2-1 7,2 0 13,0-1 10,0-1-7,1 0 3,-3 0 7,0 0-1,0 0-2,0 0-14,0 0-9,0 0-10,0 0-10,0 0-2,0 0-14,0 0 0,0 3-3,0-3-41,0 0-46,0 0-16,0 0-33,-5 0-88,-3 2-39,-2 0 32,-3 0-45,-4-1-27,0 3-141,-3 0 11,110-22 311</inkml:trace>
  <inkml:trace contextRef="#ctx0" brushRef="#br0" timeOffset="590846.7078">27422 11999 112,'0'0'117,"0"0"-38,0 0 61,0 0 65,0 0-87,0 0-99,0 0 50,0 0 9,-18 55-29,18-49-17,2-3-9,2-2-20,-2 1 36,2-2 17,2 0 12,-2 0-25,3-2-41,-1-4-2,3-1-23,-3-3-35,1 1 57,-3-4-53,0 1-14,-2-4 2,-2 1-5,0 3-92,0-2-124,-6 4 244,-3 5 43,1 0 307,-7 5-203,2 0-103,1 0 97,-6 6 26,4 5 36,1 1-30,-4 1-29,4 5-13,0-3-30,3-1 7,3 3-23,3-5-40,4 0 11,0-1 74,0-4-28,2-2-11,9-1 8,2-2-1,0-2 39,3 0-45,4 0-33,0-4-15,0-3-1,-1-5-20,0 0-9,-4 1 9,-3-2 17,0 1-37,-4-1 39,-2-1-2,-2 2 3,-4-1 26,0 4-26,0-1-32,0 5 31,-6-1 2,-2 3 40,-1 3-41,-4 0-3,1 0 3,-1 0 35,-2 3-12,2 5 16,3-1-29,4-1-10,1 1 0,3 0-13,-1-2-20,3 1 10,0 2-22,3-1-72,6 1-104,-3-3-162,0 2-614</inkml:trace>
  <inkml:trace contextRef="#ctx0" brushRef="#br0" timeOffset="597763.3754">16132 14226 102,'0'0'163,"0"0"-45,0 0-27,0 0-26,0 0 144,-6 0-33,6 0-72,0 0-62,0 3-19,0-3 20,0 0 22,0 0 3,0 0-3,0 0 0,0 0-3,0 0-7,0 0 1,0 0-7,0 0-1,0 0 4,0 0 0,0 0-13,0 0 7,0 0 3,0 0 6,0 0-27,0 2-28,0 0-2,0-1-2,0 2 4,0 3 49,4-1-15,3 1-32,-1-1-4,4 1-24,6-1 22,-2-3 4,8-2 2,3 0 17,7 0 20,6-9-12,-4-2-27,-6 0-15,-9 1 14,-7 3 2,8-3 15,-4-2-16,6-2-2,-3 1-31,-2 2 20,-2-1 0,-5 3 13,1 0 4,-4 5 57,-3 1-22,0 1-10,-2 2 1,0 0 2,-2 0 49,0 0-26,2 0-42,0 0-13,0 5 0,2 2 42,2 1 10,2 1-27,-2-1-22,2 1-2,-2 0 0,1-2-1,4-1 0,-3-1-15,1-1 15,3-2 0,-1 0 0,2-2-1,-1 0 1,4 0 10,0-4-9,-1-3-1,4 0-3,-4-1-39,4 1 3,-2-2 10,3-1-19,-6 5 25,-4-1 0,4 2-6,-6-1 16,-2 5 11,-2-2-1,1 2 0,-1 0 3,0 0 16,-2 0 32,5 0 1,-3 0 0,3 5-7,-1-1-17,2 2-2,0-1-4,2 1-18,-2 0-1,0 0 0,0-1-2,4 0 2,-2-5 0,0 5 16,3-5-16,2 0 13,-2 0-12,6 0 1,-2 0-1,0 0 0,2-5 1,0 3-2,3-5-21,-4 4-24,4-5 10,-4 0 12,2 3-13,-3-3 17,2 3-13,-6-2 31,-1 5 1,2-1-4,-6 3 4,-2 0 25,-2 0 37,2 0 12,1 0-19,0 0 6,-1 3-12,0-1-17,0 3 19,1-3-25,4 5-23,-3-3 33,-2 0-33,3-1-2,-1-1-1,3 2 2,-2-2-1,1-2-1,2 0-89,6 0-98,-4 0-91,6-6-202,-5 1-599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2-10-13T19:36:29.08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14923 4355 280,'0'0'581,"0"0"-154,0 0-297,0-3-62,0 0 7,2-1 3,2-2 23,-2 2 68,2-1-59,-2 0-9,2 2-43,-2-1-56,0 2-1,0 0-1,-2 2 4,0 0 34,0 0 8,0 0 2,0 0 10,0 0 7,0 0-10,0 0-3,0 0-20,0 0-16,0 0-13,0 0 1,0 0-2,0 0-2,0 0-20,0 0-5,0 0 2,0 0 23,0 0 2,0 0 1,0 0-3,0 0 0,2 0 0,-2 0 4,0 0 15,0 0 4,0 0-4,0 0 0,0 0-3,0 0 1,0 0-14,0 0 13,0 0 6,0 0 1,0 0-4,0 0-3,0 0-3,0 0-11,0 0 1,0 0 0,3 0-2,-3-1-1,0 1-19,2-2-39,2 0-39,1-3-42,-1 2-19,2-2-115,0 5-68,3-3-69,-1 1-179,3-1-106,-69 29 695</inkml:trace>
  <inkml:trace contextRef="#ctx0" brushRef="#br0" timeOffset="1796.4651">14923 4403 267,'0'0'401,"0"0"43,0 0-246,0 0-71,0 0 3,0 0 33,0 0 12,0 0 10,0 0-23,31-12-51,-16 7-34,2 4-12,6-1-26,10-2 22,9 0 3,2 3 4,5-2 3,2 2-4,-1 1-6,10 0-25,4 0-4,6 0 3,4 0-32,5 4-1,1-1-2,3 3-24,-2-3 23,-1 2-1,1-4-21,2 3-6,0-2 4,4-2-11,2 0 14,0 0 9,-2 0-39,-2 0-12,-4 0 13,-7 0-33,-6-2 10,-11 2 22,-3 0-22,-5 0-11,-9 0 66,-6 0 32,-9 0-36,-3 0 33,-12 0-23,-2 0-3,1 0 14,0 2-27,-3-2 27,-4 2 2,0-2 16,-2 0 16,2 0 7,-2 0-7,0 0-6,0 0 0,0 0 0,0 3 3,0-3-3,0 0-4,0 0-6,0 0-3,0 0-9,0 0 15,0 0-3,0 0 7,0 0-10,0 0 0,0 0-10,-2 0-3,0-3-74,0-2 9,0-4 49,0 2-38,0-4 53,0 0-34,0 0 35,0 0-11,-1 0 11,3 1 16,-2 0 16,-1 2 0,1 3-6,2-1-3,-2 3 3,2 1-25,-2-2 0,2 4 28,0-2 26,0 2-10,0 0-19,0 0-25,0 0-1,0 0 0,0 0 0,0 0 2,9 0 24,4 0 35,-1 6-26,10-2-16,-3 1-17,6 2 0,-2 1-2,1-1-1,0 0 0,-8 0-1,3 1-20,-4-2 20,-4 1 0,-3 2 1,1-5-3,-7 3-34,-2 1 14,0 1 24,-7 4 52,-5 1-11,-3 1-5,-9 2-20,2-1-16,-4-1-15,-2-2 14,5-2-10,-1-3 11,6-2 16,2-2-3,6-2-10,2-1 42,4-1-10,-1 0 1,5 0 2,0 0-14,0 0-24,0 0-39,0 0-9,0-3-29,2-3-23,1-1 1,-1-2-56,0 0-110,-2 0-102,0 0-195,0 1-777</inkml:trace>
  <inkml:trace contextRef="#ctx0" brushRef="#br0" timeOffset="3386.8594">15024 4207 378,'0'0'603,"0"0"-436,0 0-167,0 0 3,0 0 7,0 0 139,0 0 34,0 0-47,0 0 17,-87 60-26,67-42-46,2 6-10,-2-2-69,4-1 34,3-2-34,0-2 34,2-2-23,7-2-11,2-4 31,0-3-33,2-1-9,0-1 9,0-2 13,2-1 0,6-1 19,3 0 1,4 0 9,4 0 0,7 0-40,0-3-1,-2-3-1,2 1 0,-7 3 0,5-2 13,-6 4-13,-2 0 13,-4 0-13,-3 0 16,0 2 13,-3 5-3,-2 1 22,0 1 7,-4 1-22,0 0-21,0 1 8,0-2 25,-2 1-16,-2-2-6,0 0-7,2-5-14,0 2 27,-3-4-10,5-1 7,0 0 0,-2 0-4,2 0 4,-5 0-8,1 0-18,0-6-51,-2-1-30,-2 0 79,2-1-65,-6-2 66,6 1-17,-2-2-11,1 1 0,3-3 29,-1 2 0,3 0 15,2-2-15,0 1 3,0-1-19,7 0 0,4-2-48,-3-1 51,2 1 13,2 2 35,-4-2-35,-2 7 1,-2-2 1,0 2 21,-2 5 29,-2 0-27,0 3 17,0 0 10,-4 0 2,0 0-5,-6 0-49,-4 6-29,0 2 0,-5 3 29,2 1 3,0 1-3,2-2-16,2 3 13,5-3-17,2-2-2,0 0 6,6-3 3,0-5-10,0 1-9,0 0 10,2-2-1,8 0 23,2 0 0,8 0 0,-1-4-3,7-1-26,-6-3 25,6 1-15,-7 1 17,2-1 0,-8 0 0,0 3-2,-4 1-8,-5 3 12,-2 0 15,-2 0 23,0 0 8,-4 0 8,-3 0-2,-4 0-39,-1 2-13,-3 3-21,0 2 21,2-3 36,1 2-4,-2 1-32,6 2 0,2-2-16,0 3 13,4 0-20,2 0 20,0 2-10,0 0 10,6 1 3,6 1 21,6-1-21,-2 0-1,8-3-1,-3 0-34,5-3 10,-6-1 10,4 0-33,-7-3 23,0-1 7,-6 0 16,-1-2-16,-3 2 6,-3-2 13,0 0 16,-4 0 29,0 0 39,0 0 16,0 0 9,0 0-13,-6-7-96,-3-5-16,-1 0-13,-1-3 29,1 0 10,-6-3 9,6 1-18,-2 0-1,-4 0 0,6-2 0,-1 0 12,0 2-11,3 0 20,2 2-21,1-2 16,3 5-9,0 2-5,2 0 14,0 4 6,0 3 17,0 1-39,0 2-17,0 0-25,0 0-9,0 0 6,0 2-16,0 6 3,0 5 58,2 4 39,0 3-10,1 0-29,-3-1 0,0-1-29,0-5-3,0-4 3,0-1 16,-3-3-3,3-5 13,-2 0-25,2 0 0,0 0 28,0 0 22,0 0 17,0 0 15,0 0-15,0-7-39,0-3-104,0 1-5,0-2 80,0 2-62,2 0-9,1 4-107,1-1-163,2 4-88,-2 2-177,3 0-162,-33 68 797</inkml:trace>
  <inkml:trace contextRef="#ctx0" brushRef="#br0" timeOffset="4009.2504">17588 4453 73,'0'0'104,"0"0"-104,0 0-101,0 0 25,0 0 76</inkml:trace>
  <inkml:trace contextRef="#ctx0" brushRef="#br0" timeOffset="5888.0367">17588 4453 40,'0'0'228,"-48"-43"-110,40 41-118,-6-1 42,4 1-78,-5-1 36,0 1-16,-2 0 3,3-2 3,-4 3 10,2-2 56,0 0 77,2 1 56,-1 0-35,2 0-17,0 0-7,1 0-52,-2 1 62,2-2-29,4 3 9,-1 0 101,2 0-16,3 0 2,4 0-64,0 0-46,0 0-26,0 0 6,0 0-16,2 0-61,5 0-19,-2 4 9,5 2 10,0 1 26,8 0-3,0 1 19,6-1-26,-1-1-15,1-1 0,-8-1-1,2-2-55,-6 0-22,-6 0-7,-1-2 16,-3 1-32,-2-1-1,0 0 46,-7 0 23,-3 0-7,-6-1 23,-10-5-374,-8 1 270,2-2 120,5 6 85,3-3 67,7 4-25,-4 0-40,4 0-31,2 0-8,4-3 27,7 3 12,2 0 13,2 0-22,0 0-7,0 0-23,2 0-26,2 0-22,-2 0-16,5 0-10,-1-2 7,5-1 16,-1-1 3,-1 0 4,1 0-4,-1 2 0,-2 1-23,-3-3 23,-4 2 22,0-2 20,0 0-42,0-1-33,0-2 32,0-3-41,-9 3 42,0-2 62,1 4 15,2 1-38,-3 0 64,3 2-78,-3 0-12,1 0 32,3 2-26,3 0 29,0 0-3,2 0-22,0 0-23,0 0-23,0 0-31,2 0-39,3 6 35,3-1 40,5 3 18,4 1 25,7 1 4,7 2-29,5-2-20,0-3 18,-8-2-25,-6-3-8,-10 1 12,0-2-3,1-1 4,0 3-4,-7-2-13,-3-1-12,-3 0 51,0 0 26,0 0 28,-7 0-31,-3 0-7,-14 0-16,-6-5-139,-8-3 78,2 2 61,7 0 19,7 3-18,8 3-1,-6-2 0,1 2-12,-2 0-1,4 0 13,5 0 3,2 0 32,8 0 4,2 0-39,0 0-13,0 2-68,7 4 20,2-1 58,3 2 3,3-1 0,6 2 32,2-3-16,1 0-16,2-2 0,-3 1 1,0 0-1,-4-4-2,-1 2 0,-8-2-20,-2 0-8,-4 0 14,-2 0-5,-2 0 21,0 0 39,0 0-1,-2 0-18,-6 0-20,-4 2 0,-12 0-58,3 0 58,-5 1 9,0 3 46,6-2-3,-6 3-17,5 0-33,2 0 15,4 1 8,0-1-25,2 3 0,5-2-16,4-2-42,0-3-6,4-1-8,0-2 11,0 0-1,0 0 1,8 0 61,2 0 16,6-2 7,0-6-23,6 0-13,-3-3 0,-1 0 13,2 0 13,-4-3 19,2 3 17,-3 1-17,0 1-6,-5 2 13,-3 0-16,-1 1 38,-4 5 10,-2-2 6,0 3-6,0-2-13,0 2-58,-8-3-45,-1-1 29,-1 0 15,-6-1-67,2-1 17,-6 1 15,4 1-12,-6-2 48,3-1-20,-2 2 20,4-2-2,3 1 2,0 0 44,6 1-15,0 1 4,4-1-11,4 2 7,0 1-13,0-1-15,0 3-1,0 0 0,4-3-22,0 1-27,0 2-28,4-2-10,6 1 32,-4-2 19,2 3 1,-1 0-1,0 0 0,-3 0 23,-1 0-12,-1 4 21,0 3 2,0 0 2,1 1 0,-2-1-13,1 0 1,-2 3 12,0-3 0,0 0-2,-2-1 2,0-2-23,0-1 4,-2-1-13,0-2-20,0 0 29,0 0 21,-2 0 2,-6 0 0,2-5 0,-7-4-260,0-2 156,1-3 104,-1 0 23,-2-1 29,4-1 49,1 0-63,0 2 31,0-1-17,2 4 81,4 2-36,2 3 58,0 2-9,2 4-30,0 0-61,0 0-55,0 0-4,0 0-50,4 6 12,4 1 42,8 5 29,-2 1-10,3 1-19,5-1 3,-2 1-2,2-2-1,2-2 0,-6-2-51,2 2-30,-1-4 29,-7 1-35,1-2 16,-4-1-23,-3-1-94,-4-2 42,0 1 32,-2-2 23,0 0 62,-4 0-7,-6 0 33,-12 0-20,-5 0-211,-9-7 32,2-1 75,6 2 127,11 0 26,4 3 68,0 1 11,1 0-53,-2 0-10,8 0 65,2 2 56,4 0-4,0 0-51,0 0-47,6 2-61,1 4 0,4 3 52,1 2 29,3-1-35,4 2-11,0-2-18,3-1-15,-4 0-2,6-3-1,-5 1 0,0-2 1,-4 1 1,2-2 1,-4-1-2,-5-1 1,-2 0-2,2 0 0,-6 0-15,-2-2 16,0 0 23,0 0 26,0 0-4,0 0-25,0 0-20,-5-4 0,-4-2-166,1-3 43,0 0 52,-5-2 16,0 2 29,2 0-82,-1-1 24,-3 3 27,4 0 55,-1 2-9,-4 2-17,8 0 28,0 1 30,4 0 44,-1 2 21,5 0-50,0 0-43,0 0 28,0 4 18,0 3-34,5 2-12,1 0 9,2 1 67,2-1-39,4-1-16,-4-1-23,3 0-17,0-2-16,-3 1-16,-3-5 4,-3 2-10,-2-3 26,-2 1 6,0-1 21,0 0-21,0 0-62,-6 0-12,-5 0 15,-4 0-64,0 0-27,-1 0 33,-4 0 43,4 0-40,-4 0-111,10 0-189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2-10-13T19:34:05.00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22174 2573 29,'0'0'369,"0"0"-219,0 0-101,0 0-7,0 0 141,0 0-24,0 0-28,0 0-37,0 0-25,5-3-17,-3 1-20,-2 0 1,2 2 16,-2-2-1,2 0 11,-2 2 9,0-3-9,0 3-14,0 0-2,0 0 2,0 0 10,0 0 13,0 0 4,0 0-4,0 0-13,0 0-6,0 0-7,0 0-10,0 0-12,0 0-18,0 0 1,2 0 0,0 0 13,2 0 7,2 0-3,4 0-4,0 0 10,2 0-4,8 0-6,-3 0-16,6 3-12,0 1-14,-1 0-7,1 2-25,-2-3 55,3 1 2,-1 1 1,1-3-1,-4 3-48,4-2 23,-5 1-19,0-1 6,-2 0-3,0-1 22,-2 0 20,1-2 0,2 2 0,-3-2 16,2 2-16,0-1 0,2-1-13,-2 2-2,-1 0 15,2-2 23,1 0 2,0 2-25,-2-2 0,2 0 1,-2 0-1,5 0 0,-6 0 19,4 0-6,-4 0 30,1 0-40,1 0 20,-2 0-22,4 0 25,-4 0-23,4 0 16,-6 2-9,3-2-7,-2 0-5,-2 2 2,1 0-1,0-2-1,-4 2 4,0-1-1,4 1 2,-6 0-3,0 3 0,3-3 1,0-1 1,-3 1-2,3 0 4,1 1-4,2 0 0,-2-1 1,3 0-1,0 0 1,-1 0 15,4-1-14,-3 1-2,1 0 0,2 0-1,0 0 0,2-2-15,-1 2 16,2 0 19,0-2-19,1 2 0,-2-2-3,2 1-13,-5-1-10,2 0-3,-4 2 26,2-2 0,-4 0 3,-1 0 0,4 0 13,-6 0-13,0 0-2,3 0 0,0 0 4,0 0-2,-1 0 0,1 0 0,0 0-11,-1 0 8,2 0-7,-4 0 10,2 0 0,2 0 3,-2 0-1,1 0-2,2 0 2,-2 0-2,1 0 0,4 0 0,-4 0 0,1 0-19,0 0-4,2 0 10,-2 0 13,-2 0 0,-1 0-13,1 0-3,-2 0 16,-1 0 2,-2 0 0,6 0 14,-6 0 0,5 0 4,2 0 3,2 0 15,-1 0-35,2 0 26,-2 0-29,4 0-2,-6 0-1,6 0 3,-5 0 0,-1 0 0,1 0 0,0 0-10,-1-2 10,2 2 0,1 0 0,0 0-4,-5-1 4,3 1 0,3 0-8,-6 0 6,2-2 2,2 2-4,-4 0 2,3 0 2,-2-2 0,2 2 0,0 0-11,-2-2 11,1 2 13,2-2-11,-6 2-2,4 0 0,0-2 0,-2 2-2,1-2 2,2 2 0,-2-2-2,1 2 0,4-1-21,-6 1 23,1 0 1,2-2-1,-5 0-13,3 2 13,0-2 3,-2 0 0,-1-1-3,2 3 3,0-3 13,-4 1-5,2 0-11,1 1 0,0 1 2,-5-2 14,2 2-16,3-3-3,-2 3 1,-1 0 1,1 0 0,-3 0-2,2 0 3,4 0 0,-6-2 1,2 2 1,0-2 11,1 0-10,2-1 7,-3 1-10,0 0 0,3-2 2,-2 2-1,-1-1 12,1-1-13,1 0 0,1 1 23,-2-4-10,1 4-12,0-2 2,2 3 12,-4-5-15,0 3 0,1-2 13,-1 3-12,1-3 15,-1 0-3,1 1-12,1-2-1,1 2 0,0-1 0,-1 0 0,-2 1 16,4-3 23,-6 3-7,4-1 10,-1-1-9,-1 2 9,3-1 0,-3 1 6,1-1-9,-1 1-14,1-1 27,-5 2-13,1 2 2,-3-3 11,0 4 6,-2 1 2,2 0-2,-2-1 6,0 1 3,0 0 0,0 0-6,0 0-1,0 0-22,0 0-23,0 0-15,0 0-25,0 0-17,0 0-37,-2 0-78,-5 0-125,-4 5-243,1-1-153,-11 0-652,72-17 973</inkml:trace>
  <inkml:trace contextRef="#ctx0" brushRef="#br0" timeOffset="3383.3332">1736 3398 114,'0'0'176,"0"0"-45,0 0-47,0 0 282,0 0-138,0 0-131,0 0-64,0 0-7,0 0 29,0 0 1,0 0-20,0 0-14,0 0 14,0 0 3,0 0 0,0 0-6,0 0-14,0 0 1,0 0-7,0 0-10,0 0 10,0 0-11,0 0-1,0 0 3,0 0 18,0 0 4,0 0 4,0 0-1,0 0 3,0 0 4,-2-2-13,2 2 6,-2 0 20,2 0 32,0 0 3,-2 0-16,2 0-19,0 0-10,0 0-10,0 0-6,0 0-20,0 0-1,0 0-2,0 0-1,0 0-19,2 0 20,4 0 33,0 0-11,3 0 27,2 2-20,-1 3-29,3-2 17,0 0-14,2 1-2,-1-3 1,4 1-2,-2 0-1,2 0-2,-1 0 3,1-2-2,-2 0 19,0 2-34,2-2 14,-2 0 3,1 0 13,2 0-10,0 0 0,1 0-2,-2 0-1,2 0 19,-3 0-19,2 0-8,-2 0 8,0 0 0,0 0 0,-3 0-2,6 3 0,-3 1 2,0 0-13,0-2 13,0 3-2,0-2 1,-3-2 1,2 2 0,0-1 1,-2-1 24,0-1-25,1 3-1,-2-2-2,2-1 3,-3 0 17,1 3-17,0-3 0,1 0 0,0 0-13,0 0 13,1 0 0,0 0 1,0 0-1,2 0 0,0 0 2,-3 0-1,4 0 22,-4 0-20,-1 0-2,2 0 16,-2 0-15,-1 0-2,4 0 28,-2 0-27,-1 0 15,2 0 0,0 0-10,0 0-5,0 0-1,-1 0 3,2 3 0,-2-3 19,4 2-6,-2-2-12,1 0 14,0 2-18,0-2 0,2 0 15,-2 0-12,1 2-1,-2-2 11,1 0-10,-2 2 20,2-2-23,0 0 0,-2 0 0,-1 0 2,4 0 1,-4 0-3,2 0 3,-2 0-3,1 1 4,0 1-4,2-2 0,-3 2 0,4 2 1,-2-2-1,2 0 0,-4 0-13,3 0 12,1 2 2,-2-3-2,0 2 1,-2-2-1,4-1 1,-4 2 0,1 0-2,0 3 5,0-5-5,-1 3 4,2-1 6,-2-2-8,-1 2 0,2-1 0,0-1 0,0 0 1,-3 0 3,3 0-3,-2 0 27,0 0-28,-1 3-23,2-3 22,-2 0 1,0 0-1,-1 0-8,4 0 9,-2 0 18,-1 0-16,4 0 8,-2 0-10,-2 0 0,4 0-12,-2 0-8,0 0 20,0 0 11,-1 0-11,2 0 0,0 1-1,-3-1 0,4 0 0,-2 0 2,-1 0-1,0 0 3,2 0 13,-3 0-4,1 0-12,-2 0 0,1 0 0,2 0 1,-4-1 0,0-2-1,1 3 1,0-1 14,-1-1-15,1 2-12,-1 0 12,3-2 0,0 2-8,-1-3 8,2 3 3,-2 0 0,1 0-3,-2 0 0,1-3-2,1 3 1,-2-2 1,1 2 0,-1-2 0,-1 2-12,2 0 12,-2-2 0,0 2 0,-2-1 0,4 1 1,-2-3 0,-2 3 2,3-1-3,0-2-2,0 2 2,-1-1-1,-2 0 1,6 0 0,-2 0 0,-2-2 1,4 2-1,-2-1 4,1 1-4,0-2-2,-1 2 2,1-1-2,0 3 0,0-3-1,-1 2 1,-2-2-18,6 0 17,-6 0 6,3 2-5,0-2 4,-2-2 7,1 3-9,1-2-1,0 0-11,-3 2 12,0-1 1,4-1 11,-4 0-12,1 0-1,0 0 1,-1 1 0,1 1 0,-3-3 3,1 5-3,-1-5-10,1 2 10,-1 0 0,-2 2 0,0-3-3,4 2 3,-4-2 2,2 2 17,0-1-19,1 1-1,0-1-11,-3 2 12,0-1 0,1 0-1,-1 0-13,-2 0 14,1-1 0,1 1 0,-1 2 1,1-2 18,-2-1-7,0 1-11,0 1-1,0-2 16,1 2-16,0-2 0,-3 2 0,2-1 4,-2-2 8,2 2-10,0-1 10,-2-1 0,0 2-11,2-2-1,-2 0 3,1 2 1,-1-1-2,-2-2-2,5 3 3,-3-1 10,-2-2-11,2 2 0,0-1 0,0 0-2,0-1 0,0 1 3,0 1-1,0-1-1,-2 0-1,2 2 0,0 0 2,-2-1 11,0 0-10,3 1-1,-3-2 0,2 3-1,-2-2 1,2 2 11,-2-4 0,0 5-11,0-1 18,0-1-4,0 0 6,0 2-6,0-2-13,0 0 17,0 2-1,2-2 16,-2 2 4,0 0 2,0 0 20,0 0 12,0 0-12,0 0-13,0 0-10,0 0-6,0 0-4,0 0-2,0 0-4,0 0-19,0 0-3,0 0-1,0 0-18,0 0-3,0 0-4,0 0-9,0 0-6,0 0-23,0 0-57,0 0-74,2 0-104,0 0-280,2 0-100,1 0-728,-18 0 1383</inkml:trace>
  <inkml:trace contextRef="#ctx0" brushRef="#br0" timeOffset="9148.8148">2607 8165 240,'0'0'163,"0"0"-114,0 0-36,0 0 52,0 0 287,0 0-29,0 0-105,0 0-75,0 0 17,0 0 57,0 0 1,0 0-43,0 0-33,0 0-3,0 0 2,0 0 1,0 0-33,0 0-29,0-2-16,2-4 0,0-4-39,0-4-25,2 0-1,0-3 1,0-4 0,3-3-21,-3 2 20,5 0-1,-3 1-17,1 3-10,-3 1 26,0 6-10,0 4-12,-2 1 22,0 2-17,-2 4 4,0 0-3,0 0-3,0 0-1,0 6 8,0 9 15,0 14 84,0 10-27,0 4-44,0-1 1,0-6-14,-2-5 0,2-4 1,-2-2 2,2-8-2,0-2-1,0-4-8,0 3 8,0 1 1,0-2 0,0 0-1,0-4 0,0-3 0,0-3 0,0 1 0,0-4 0,0 2-29,0-2-38,0 0-17,0 0-18,2 0-21,2-4-28,3-1-95,2-1-107,5-3-53,-4 0-248</inkml:trace>
  <inkml:trace contextRef="#ctx0" brushRef="#br0" timeOffset="9383.369">3161 8310 336,'0'0'1913,"0"0"-1693,0 0-220,0 0 0,0 0 134,0 0 24,0 0-75,0 0-28,0 0-4,116 1-15,-94-1-36,-1 0-3,-2 0 1,-2 0-14,-2 0-22,-3 0-62,-3 0-32,0 0-42,-5 0-69,-2 0-45,0-1-1,-2-6-92,0 4-332</inkml:trace>
  <inkml:trace contextRef="#ctx0" brushRef="#br0" timeOffset="9568.7657">3230 8165 684,'0'0'1624,"0"0"-1376,0 0-248,0 0 55,0 0-26,0 0 132,0 0-58,0 0-48,0 0 25,0 0 3,67-18-32,-33 16-38,8 0-12,-6 2-1,-7 0-47,-7 0-87,-8 0-85,4 0-35,3 0-293,0 0-71,-4 0-428</inkml:trace>
  <inkml:trace contextRef="#ctx0" brushRef="#br0" timeOffset="10097.2549">3910 8003 752,'0'0'1359,"0"0"-1356,0 0-3,0 0-74,0 0 74,0 0 146,0 0-62,0 0-26,0 0 0,0 0-12,0 0-43,54 50 7,-54-34-10,0-1-62,0 0-9,-2 1 35,-6-3-22,-2-2-39,2-1-1,-3-1 37,0-2 19,5-2-1,2-3 14,-1-2 10,1 0-7,2 0 23,0 0-19,2-2-63,0-3 46,0 0 39,0 2 0,4-3-26,5 2-1,-1 0 27,3 0 39,2 3-6,1 1 2,0 0 43,0 0 13,-2 0-16,2 3 9,-2 5 17,1 1-20,0 1 0,0 1-29,-3 3-7,0-1-16,0 0-9,-2 1 1,-4-2-20,-2 0 20,0-2-20,-2 0 10,0-1 2,0-1 0,-4 1 10,-2-2-20,-3 1 17,-2-3 18,1 1-5,-3 0-11,0-3-6,-2 1 13,3-2 7,-1-2-24,0 0-12,1 0-38,0 0 38,2 0 2,4 0-1,0 0-1,4-4-11,2 2-40,0-1-46,0-3-55,2 0-16,8 1-108,2-6-3,8 2-24,-1 0-97,0-1-314</inkml:trace>
  <inkml:trace contextRef="#ctx0" brushRef="#br0" timeOffset="10439.0936">4407 7928 909,'0'0'631,"0"0"-423,0 0-130,0 0 17,0 0 99,0 0-35,0 0-13,0 0-36,0 0 6,0 0 6,-38 57-38,24-22-39,8 2-13,0-1 16,2-5 0,2-2-13,2-3 4,0 1-13,0-5-6,0-4-20,4-2 0,2-1 13,0 0 2,8 3-2,-4 1-11,5-2 1,-2-2 0,2-3 18,-1-3-20,0-1-2,-2-3-22,0-1 3,2-1-21,-4-3-10,0 0-33,1 0-9,2-9-42,0-2-36,-1-5-139,4-6-167,-6 3-177</inkml:trace>
  <inkml:trace contextRef="#ctx0" brushRef="#br0" timeOffset="10852.4512">4605 8069 1094,'0'0'1067,"0"0"-1067,0 0-81,0 0 81,0 0 207,0 0-61,0 0-85,0 0 17,0 0-1,117 7-29,-103-1-46,-2 0 11,-3-1-13,2 1-1,-5-1-12,-4 1-3,0-4 15,-2 5-15,0-2 0,0 1 16,-4 2 0,-2 1-12,-5 1-14,0 1 25,-1 0-2,0 3 1,-2-3 2,2 1-16,1 0 5,0-3 11,5 2 2,2-2 24,2-2-13,-1-1-13,3-2 2,0-1 34,0 1-11,0 0 7,5-3 10,3 3-3,3-2 19,2 0-13,3 0 9,2-2 1,0 0-4,2 0 4,-1 0-10,0 0-7,-2 0-16,-5-2-20,4-2-2,-4 3 0,-1-2-48,-2 0-54,-1-1-10,-2 0-23,1-1-10,-3-3-55,0 0-134,-4 0-62,2 1-323</inkml:trace>
  <inkml:trace contextRef="#ctx0" brushRef="#br0" timeOffset="11231.9147">4999 7919 711,'0'0'1389,"0"0"-1272,0 0-69,0 0 101,0 0 42,0 0-46,0 0-36,88 127 20,-70-87-23,0-2-17,-4-2-19,-3-1-25,-5-2 3,3-4-20,-7 0-28,0-2 2,-2-4 10,0-6 14,0-1-14,0-3 11,0 0 2,-4 3 4,-3-1-4,3-2 13,0-1 6,-3-3-9,3-1 6,2-3-3,0 0-3,0-3-16,2 0 0,0-1-7,0-1 1,0 0-10,0 0 0,0 0 13,0 0-13,0 0 16,0 0-6,0 0-11,0 0-2,0 0-2,0 0-14,0 0-9,0 0-23,0 0-37,0 0-51,0 0-64,0 0-106,4 0-177,0 0-330,5-5-954,-26 10 1767</inkml:trace>
  <inkml:trace contextRef="#ctx0" brushRef="#br0" timeOffset="13011.7657">13500 2344 9,'0'0'0,"0"0"-9,0 0 9,0 0 0</inkml:trace>
  <inkml:trace contextRef="#ctx0" brushRef="#br0" timeOffset="13113.2909">13313 2341 80,'0'0'115,"0"0"-1,0 0 13,0 0-59,0 0-15,0 0 15,0 0-68,0 0-13,-113 3-3,105 1-40,1-1-139,1 2 18,0-1 11</inkml:trace>
  <inkml:trace contextRef="#ctx0" brushRef="#br0" timeOffset="15133.2181">13018 2435 385,'0'0'277,"0"0"-59,0 0-133,0 0-26,0 0-7,0 0-13,0 0-20,0 0-19,0 0-3,0 0 3,-2 0 2,2 3 15,0-2-4,0 2-12,0-3 31,4 1 40,0 1 35,2 1 27,6-1-7,-2-1 16,2 0 6,1 2-16,4-1-29,0-2-13,5 2-23,-4-2 0,6 2-10,-5-2-55,4 2 20,-4-1-7,3 4 0,-4-5 3,4 1-15,-5 1-3,4 0 18,-4 0 4,3 0-21,-4 0 24,4 2-23,-4-4 10,4 1 3,-4 2 3,1-2-15,3 1 8,-4 0 1,4 1-11,-4-3-2,2 2-2,-4 3 2,-1-3 1,4 2 19,-4-3-17,-1 3-3,4-2 1,-4 2-2,3-2 2,-2 2-1,-1-3 19,1 3-19,2 0-2,-4-2-4,3 0 6,0 1 12,-2-3-12,6 2-10,-4-2 10,1 2 22,4 1-18,0-3-1,3 2 8,-4-2-11,6 0-15,-5 1 15,2 2 0,-4-3 1,3 1 2,-4-1-3,2 3 0,-6-3-1,0 0-12,2 0 11,-2 3 2,-1-1 0,-1-2-1,3 2 2,-2 0-1,-3 0 0,4-1 0,0 1 0,-2 1 0,1-2 0,0 1-23,-1-2 23,1 2 15,-1 0-13,1 0 1,2 1 13,-3-3-15,3 2 0,0 0-1,1 1 3,2-3-2,-4 2 13,1-1-12,0 2-2,0-2 0,-1-1 0,-2 3 1,6-3-1,-6 0 0,3 3-9,0-1 9,-3-2 12,3 0-12,0 0 0,0 2 0,-3-2 2,5 2 8,0 0-10,-3-1 0,2-1 1,-2 2 12,-1-2-12,-1 2 15,3 0-12,0 0 12,-3-2 0,3 2-15,0-2 0,-1 2 0,4 0-1,-4-2 12,3 1-11,2-1-2,0 2 1,0-2 0,0 0-1,-3 2-12,2-2 12,-4 2 1,-1-2 0,2 0-2,-5 3-17,1-3 19,-1 2 1,5-2 16,-2 0-14,1 1-3,4-1 2,-2 0-2,-1 0 0,4 0 0,-2 0-1,-1 0 2,4 0-1,-4 0 0,4 0-3,-4 0 1,-1 0 2,2 0 1,0 0 10,-1 0-11,2 0-1,-2 0-1,-1 0-11,0 0 12,-1 0-15,4 0 16,-4 2 0,1-2 2,-1 2-2,4-2-1,-6 0 0,2 3-15,4-3 13,-6 0 2,5 0-2,-2 0-17,-1 0 20,1 3-1,0-3-15,0 0 14,-3 2-12,1-2 12,-2 2 2,1-2 2,-4 2-2,5-2 0,0 2-2,-1-2 2,1 0 13,2 1-12,-3-1-1,1 2 0,1-2 0,0 0 1,0 0-1,-2 2-19,4-2 16,-2 2 0,-1-2 3,4 2-3,-5-2-13,1 0 13,1 2-20,0-2 7,0 2 0,-2-2 14,6 2-14,-4-2-7,1 0-9,0 0 28,-1 0-28,-1 0 19,1 0 12,2 0 0,-6 0-14,2 0 15,2 1 2,-4-1 13,2 0-14,-2 0 0,4 0 1,-2 0 10,1 0-12,-1 0-1,5 0 0,0 0 1,1 0-2,2 0-1,-4 0-13,6 0 16,-7 0 0,1 0 0,4 2 3,-6-2 0,0 0 0,2 2-3,-4 0-2,1-2-1,2 2 3,-3-2-2,1 3 2,2-3 0,0 0 0,-1 0 0,3 0-1,0 0-1,-3 0 1,6 0-3,-4 0 1,1 0 1,0 0-13,0 0 15,-3 0 0,4 0-3,-6 0 2,3 0 1,2 0 1,-5 0-1,3 0 0,2 0-2,-4-3-15,-1 3 15,3-2 0,0 0 1,-5 0 1,2 0 0,2 2 0,-2-1-1,-2-1 1,1 2 2,4-2 10,-3 0-12,-1 0-2,1 0-1,4 0 0,-4 0 3,0 2-16,4-1 16,-2 1 0,-2-2-2,6 0-11,-4 2 12,-1-2 1,3 0 1,2-1-1,-4 3 3,0-3 0,2 1-1,-4 2-2,3-2 2,0 1-2,0-1 2,-3-1 1,5 1-2,-4 2 0,-1-2 0,6 0 1,-6 1 1,2-1-3,4-2 1,-4 2 0,1 0-1,2 0 0,0-1 0,-3 1 0,6-2 1,-4 2 0,-2-1 1,6-1-1,-6 0 0,3-1 2,0 1-3,0 4 1,0-5-1,-2 1 1,-1 1-1,4-2 0,-4 2 3,3-1 20,2-1-23,-2 1-10,-1 0 10,2-3 1,-4 2 12,1-1 0,0 0-10,-1 1 26,1-3-3,0 3-26,-2-3 39,-3 3-10,0-3 0,1 0-16,0 2 6,-3-1 7,2-1-7,0 0-19,0 2 16,-2-1 19,-2-1 10,0 1-41,-2 1 31,0 0 29,0 1-9,-2 1-33,2-2 13,1 4 17,-1-3-4,0 5-45,0-3 22,-2 1 1,2 0-25,0 0 15,-2 2-13,0 0 10,0 0-13,0 0-2,0 0-30,0 0-16,0 0-32,0 0-61,-2 0-74,-4 6-134,-7 0-218,1-1-234,43-20-227</inkml:trace>
  <inkml:trace contextRef="#ctx0" brushRef="#br0" timeOffset="16351.0395">5551 8214 760,'0'0'1147,"0"0"-911,0 0-122,0 0-7,0 0 48,0 0 67,0 0-38,0 0-69,0-3-32,2 3-31,0 0-17,5-3-10,2 3 7,3 0 26,2-2-1,6 0-9,-3 1-7,4-3-12,-2 2-4,3 0-12,-4-2-13,2 2 0,-1 0-2,-4 0-1,-1 0-9,-3-2-7,-2 3-23,-1-1 1,-3-1-23,-3 2-31,0-1-11,-2-3 7,0 0-16,0-2-152,-2-1-121,-7 1-141,-6-3-83,7 2-85</inkml:trace>
  <inkml:trace contextRef="#ctx0" brushRef="#br0" timeOffset="16596.2503">5621 8073 437,'0'0'1076,"0"0"-894,0 0-182,0 0 56,0 0 119,0 0-3,0 0-75,0 0-13,0 0 36,0 0-13,8 20-26,-3-6 48,-3 5-55,5 0-16,-5 1 3,2 2-20,0 2-9,-2-6-29,2 3 21,1-4-23,-1 1 1,0-3-2,0-4 0,3-2-3,-1 0-10,-1-2-12,-1-3-30,0 0-28,0-4-46,-2 0 16,2 0-26,2 0-32,4-6-76,0-3-159,-4 0-209</inkml:trace>
  <inkml:trace contextRef="#ctx0" brushRef="#br0" timeOffset="17226.4737">6175 7929 726,'0'0'1182,"0"0"-1101,0 0-46,0 0-9,0 0 182,0 0-62,0 0-69,0 0 1,0 0-4,0 0-13,111-30-38,-96 28-23,-3-2-1,1 2-3,-2-2-12,-3 2-39,-4 0-38,-2 1-27,0 1-12,-2-3-4,0 2-98,-10-1-62,-2 2 17,-6 0-50,-3 0 61,-2 0 141,-2 2 55,1 2 46,-2 1 13,7-1 13,0 0 193,4 0 5,3 0 40,-2-1-98,8 2-13,0 2-29,2-1-46,2 1 20,2 1 25,0-1-38,0 4 58,0-1-46,2 2-26,4-2-14,0 1-29,4-1 48,-2 0-47,2-1 36,3 0 3,-2-1-40,4-1 30,-1-2 4,1 3-13,0 1 4,-3-2-25,4 1-3,-4-1 1,1 0-2,0 1-15,-3 0 15,1 2 2,-1-1 0,-1 1 2,0-1-2,-5 3 1,0-4 3,0 1-2,-4 1 0,2-3 27,-2 0 0,0 0-6,0-1-10,-2-2 16,-2 1 13,-4-1 6,-1-1-6,-4 0-16,1 0-26,-3-3-1,-2 2 1,0-2 14,2 0-14,2 0 1,-1 0 1,3-2 11,0 1-12,3-4 12,4 4 36,-1-1-20,3 0-29,2 0-7,0 0-38,0 2-55,0-2-32,9 1-131,1-1 10,7 0 39,0 0-85,-2-1-245</inkml:trace>
  <inkml:trace contextRef="#ctx0" brushRef="#br0" timeOffset="17454.1036">6664 8145 307,'0'0'1759,"0"0"-1461,0 0-201,0 0-39,0 0 100,0 0 93,0 0-59,0 0-74,0 0-60,0 0-38,0 0-20,0 0-22,2-2-23,2 0-57,0-3-78,7-1-29,2-4-142,-1 1-210,-4 1-233,-62 50-258</inkml:trace>
  <inkml:trace contextRef="#ctx0" brushRef="#br0" timeOffset="17795.3188">6925 7749 851,'0'0'999,"0"0"-999,0 0 23,0 0-17,0 0 257,0 0-39,0 0-76,0 0-51,0 0 26,-70 108-27,62-86-22,0 2-22,2-2 12,2 3-29,2 2 16,0 3-22,2 7 0,0 0 22,8-3-9,6-4-7,-4-7 0,-2-4 0,0-3-13,4-3-11,-2 4-9,3 0-4,4 3 5,-2-4 10,-1-2-2,4-3-11,-6-2-13,0-2-22,2-3-6,-4-3-48,1 2-42,-3-3-17,3-3-35,-2-6-43,-1-4-201,-2-5-284,0 5-670</inkml:trace>
  <inkml:trace contextRef="#ctx0" brushRef="#br0" timeOffset="17988.2629">7143 8075 1640,'0'0'575,"0"0"-488,0 0-38,0 0 125,0 0 75,0 0-25,0 0-86,0 0-32,0 0-42,128-9-14,-105 7-47,-2-4-3,3 4-13,-6-1-45,2-1-72,-6-1-82,4-1-23,-6-1-168,1-4-172,-4 6-397,-5-7 211</inkml:trace>
  <inkml:trace contextRef="#ctx0" brushRef="#br0" timeOffset="18232.427">7476 7887 1754,'0'0'496,"0"0"-444,0 0-16,0 0 9,0 0 162,0 0 47,0 0-61,0 0-55,0 0-33,0 0-44,0 0-26,22 109-32,-18-90 35,-2 1-35,0-2-2,0 0 2,0-3-2,-2 1 0,2-3 15,-2-2-16,3 1 0,-3-5-3,0-1 1,0 0-30,0-5-38,0 1-32,2-2-38,-2 0-21,2 0 7,1-3-59,-1-9-149,2 0-700</inkml:trace>
  <inkml:trace contextRef="#ctx0" brushRef="#br0" timeOffset="18581.3577">7595 7711 1769,'0'0'283,"0"0"-189,0 0-85,0 0 182,0 0-16,0 0-1,83 128-16,-61-88-68,-4-3 3,0-7-29,-4 5-26,0-3 1,-4 2-7,-2 0-7,-1-3-24,-3-2 1,-4-5 21,0-6-7,0-2 3,0-4 13,0 6-20,-4-1 14,-3 4-10,-1-3 9,2-3 1,-3 0-25,2-3 15,3-3-15,2-3-1,-2-1-2,4-1-14,-2-2-3,2-2-10,0 0-9,0 0-23,0 0-15,0 0-7,0 0 2,0 0-2,4-2-45,2-3-43,3-1-129,4 1-180,-1-3-70,-1 1-66,8 2-101,-93 43 717</inkml:trace>
  <inkml:trace contextRef="#ctx0" brushRef="#br0" timeOffset="19063.272">8362 8099 880,'0'0'1079,"0"0"-830,0 0-158,0 0 6,0 0 106,0 0 23,0 0-69,0 0-32,0 0-13,0 0-19,124-30-29,-82 26-29,0 0-10,-8 0 10,-9 3-13,-9 1 4,-4-3-23,1 3 12,0 0-15,2 0-3,-7 0-16,-2 0 7,0 0 9,-1 0-20,-3 0-15,-2 0 3,0 0 19,0 0 0,0 0-19,0 0-32,0 0-12,0 0-14,0 0-10,0 0-38,0-2-52,0 0-111,-4-3-211,-3-1-584,-3-5 356,31 37 743</inkml:trace>
  <inkml:trace contextRef="#ctx0" brushRef="#br0" timeOffset="19381.1538">8517 7856 95,'0'0'1178,"0"0"-823,0 0-225,0 0 91,0 0 32,0 0-56,0 0-16,21 101-10,-17-66 47,3 8-80,-3-3-51,0-4-11,1-6-50,-3-6 12,0-4-35,0-5 42,-2-1-26,2 0 3,0 3 19,0-2-15,1 0 9,-3-4-23,2-3 1,0 1-12,-2-6 2,0 1 16,2-3-18,-2-1 2,0 0 10,0 0-10,2 0-3,-2 0-35,0 0-47,0 0-45,2 0-52,0-1-51,-2-2-141,0-1-341,0-5-671</inkml:trace>
  <inkml:trace contextRef="#ctx0" brushRef="#br0" timeOffset="21017.5326">9216 7788 134,'0'0'336,"0"0"110,0 0-185,0 0-72,0 0-7,0 0 33,0 0 44,0 0-19,0 0-36,-5 0-33,5 0-3,0 0-24,0 0-31,0 0-24,0 0-15,0 0-26,3 0-4,1 0-44,2 0-13,6 0-31,4 0-7,0 0 6,4 0 0,-1 0 7,-4 7-1,0 1 10,-3 1 13,-6 1-19,3 0 22,-4 1-64,-5 2 6,0-4 20,0 5-13,-5-2 47,-6 0-25,-1-4-16,-5 3-9,0-4-24,0-1 36,-1-1 19,6-2-12,0 0 32,0-3-65,6 0 79,0 0 2,4 0 32,2 0-3,0 0-29,0 0-48,0 0-17,4 0-26,4 0-36,4-1 75,0 1 49,2 0 3,4 0 36,-3 0 13,2 0 28,0 0 11,-3 4-7,2 1-13,-2 3-13,-4 2-13,4-1-3,-4 4-16,-4 0 8,1 0-30,-3 3 21,-2-1 3,0-1 14,-2 2-36,0-4 17,0 2-18,0-1 24,-6 0-23,0 1 16,-3-3 7,1-1 13,-3-2-23,0-1 10,1-1-13,-3-2 16,-2-2-10,3-2-19,-3 0-23,0 0 4,0-2 16,0-6-18,2 1 19,1-3 4,1 2 8,2 1 26,3-1-7,0 1 67,4 1-73,0 4 47,0-2-6,2 4-19,0 0-16,0 0-29,0 0-61,2 0-35,6 0-42,2 0 28,6 0-28,2 0-160,4 0-247,-7 0-466</inkml:trace>
  <inkml:trace contextRef="#ctx0" brushRef="#br0" timeOffset="21199.5144">9604 8053 78,'0'0'2222,"0"0"-1909,0 0-271,0 0-6,0 0 22,0 0 19,0 0-77,0 0-26,0 0-48,0 0-55,25 0-94,-19-4-204,4 1-188,-4 1-685</inkml:trace>
  <inkml:trace contextRef="#ctx0" brushRef="#br0" timeOffset="21485.7758">9768 7756 395,'0'0'1030,"0"0"-818,0 0-95,0 0 62,0 0 74,0 0-40,0 0-64,0 0-33,0 0-10,0 0-35,57-9-42,-49 9-10,3 0-16,0 0-1,-5 0-2,2 0-20,-2 0-18,2 0-72,-2 0-54,-4 0-46,0 0-88,-2 0-73,0 0-9,-2 0 25,-6 0-10,-4 0-206</inkml:trace>
  <inkml:trace contextRef="#ctx0" brushRef="#br0" timeOffset="21848.2454">9768 7756 470,'-34'34'590,"27"-29"-336,1 2-189,-1 1 3,3 1 46,2-1 13,0 1-10,2 0-10,0 2 33,0-2-24,2 0-28,6 0-14,3 1-32,2 0 7,-1-2-14,4 0 7,0 1 4,2-2-8,-2 1-36,-1-1 11,5 0 0,-6 1-13,2 1-16,-4-2 16,0 1 0,-1-1-15,0 4 2,-3 0 10,-1 0-13,-3 2 0,2-2 16,-4 2 0,3-1 2,-5 2 30,0-2-9,0 1-4,0-2 10,-7-1 19,1-3 1,-3 1-7,1-1 9,-5-2-22,4 2 3,-3-3-6,0-2 16,-2-1-10,4-1 9,-3 0 4,2 0 26,3 0-27,2-3-2,1 0-13,1 0 12,2 1-22,2-1-2,0 3-17,0-5-60,0 3-52,6-3-26,3 1-64,6-4-56,2 3-111,1-1-166,0 2-491</inkml:trace>
  <inkml:trace contextRef="#ctx0" brushRef="#br0" timeOffset="22214.2121">10258 8124 1413,'0'0'1291,"0"0"-1156,0 0-80,0 0 73,0 0 150,0 0 40,0 0-113,0 0-95,0 0-38,0 0-11,0 0-11,2 0-13,-2 0-12,0 0 0,0 0 3,0 0-6,0 0-7,0 0-12,0 0-1,0 0 1,0 0 0,0 0-2,0 0-1,0 0-3,0 0-19,0 0 10,0 0-4,0 0 0,0 0 1,0 0 13,0 0-1,0 0 2,0 0-2,0 0 2,0 0 0,0 0 0,0 0 0,0 0-1,0 0-10,0 0 9,0 0-13,0 0 4,0 0-1,2 0-2,-2 0-1,0 0-15,0 0-39,0 0-46,0 0-45,0 0-54,2 0-152,2 2-254,-2-2-450,10 0-131,-34-2 962</inkml:trace>
  <inkml:trace contextRef="#ctx0" brushRef="#br0" timeOffset="26421.0022">10551 7625 10,'0'0'417,"0"0"-237,0 0 253,0 0-137,0 0-104,0 0-39,0 0 49,8-26 12,-5 23-3,-3 2-43,0 1-26,0 0-26,0 0-23,0 0-19,0 0-13,0 0-6,0 0-10,0 0-1,0 0-12,0 0-19,0 0-13,0 4-38,0 3-19,0 9 57,0 7 87,0 9-33,0 4-53,0-2 15,0-3-16,0-5-3,0-2 1,0-5-14,2-6 12,0 1 3,0 1 0,2 0-1,0 3-11,3-5 1,-3-2-4,0 0 3,-2-4-6,2-1-20,1-2 1,-3-3-7,0 1-16,0 0 6,-2-2 4,3 0 25,-3 0 14,2 0 12,2-4 4,0-1-4,2-5-58,4-1 19,2-3 33,0-2 3,-1 1 3,4 0-22,0-2 2,-1 2 19,2-3 1,0 3 13,0 2-13,-2-1-17,-4 1 17,4 2 0,-4-1-3,-2 3 0,1 1-23,-3 2 24,1 3 1,-3-1 1,-4 4 10,0 0 6,0 0-3,0 0-13,0 0-18,-7 0-5,-3 4-9,-1 1 13,-5 4-1,-4 3 11,2 2 8,-4-1 1,1-2-23,4 2 22,2-1-25,2-3 25,4-1-25,3 0 10,4 0-13,0 0-3,2-1-1,0 0 33,2 3 84,6 0-38,1-1 15,4 2 13,2-1-22,-1 0-7,4 0 23,-2-2-30,2-1-15,-2 1 19,2-1-17,-6-1 4,1-1-13,-3-1-3,1 0 3,-4-2-13,-1 1-3,-2-3 1,-2 3 19,2-2-19,-2 2 0,2-3 1,2 1-2,-2 1 0,0-2-32,2 2-68,2-2-67,-1 3-62,4-3-118,1 0-107,-1 0-305</inkml:trace>
  <inkml:trace contextRef="#ctx0" brushRef="#br0" timeOffset="26767.3139">11395 7979 323,'0'0'1804,"0"0"-1403,0 0-265,0 0-59,0 0 49,0 0 50,0 0-60,0 0-94,0 0 0,0 0 29,62 0 4,-27 0-23,-5 2-20,-4-2 7,0 2 0,-11-2-6,4 0-12,-2 0 12,-5 0-10,2 0-1,-6 0 0,-4 0 0,0 0 11,-4 0-10,0 0 13,0 0-1,0 0-15,0 0-35,2 0-38,-2 0-26,0 0-29,0 0-38,0 0-50,2 0-113,3 0-293,-3 0-408,9-6 254,-33 12 776</inkml:trace>
  <inkml:trace contextRef="#ctx0" brushRef="#br0" timeOffset="27564.9466">12084 7616 171,'0'0'596,"0"0"-175,0 0-272,0 0-48,0 0 10,0 0 6,0 0-29,0 0-23,0 0-10,0 0-26,69 21-3,-55-12-26,-4 2-16,-2-1-3,1 4-4,-3-1 23,1 0 19,-5 0-19,-2 3-6,0-3 6,-6 3-20,-7-3 20,-2 1-13,-3-2-55,2-1 65,-3-2-43,0-3 43,4-3-26,0 2 28,4-5-32,5 1-2,4-1 35,0 0 13,2 0-13,2 0 0,6 0-66,5 0-12,4-1 59,2 1 19,5 0 0,-6 0 1,6 0 1,-3 1 1,1 5 17,-6-1 35,4 3-3,-6 2-9,2 0-21,-2 1 40,-6 0-39,3 0 55,-2 2-30,-3-2-46,-2 0 24,-1 0 16,-1 2 0,-2-2-41,0 2 38,0-1 13,0 2-10,-2-3-10,-5-2 17,-1 0-20,-1 0 52,-2-1-29,1 1-17,0-3-2,-6-1 15,6-3-6,-5 0-9,2-2-14,3 0 0,-1 0-19,0 0-13,3-6 10,-1 0 1,3-1 1,0 0-51,2-1-12,2 1 64,-3 2 3,2 1-2,3 2-1,0 0-1,0 2-22,0 0-64,0 0-65,0 0-62,0 0-17,8 0-97,0 0-11,2 4-32,1-2-362</inkml:trace>
  <inkml:trace contextRef="#ctx0" brushRef="#br0" timeOffset="27748.1873">12612 8020 264,'0'0'1669,"0"0"-1374,0 0-295,0 0-6,0 0 6,0 0 81,0 0-81,0 0-19,0 0-56,0 0-38,41-30-147,-35 23-120,0 1-396</inkml:trace>
  <inkml:trace contextRef="#ctx0" brushRef="#br0" timeOffset="27989.8216">12814 7679 940,'0'0'710,"0"0"-512,0 0-87,0 0 106,0 0 35,0 0-103,0 0-75,0 0-32,106-29-23,-93 29-19,-1 0-32,-3 0-16,2 0-62,-5 0-81,-2 0-78,-1 0-33,-1 0-33,-2 0-91,0 0-93</inkml:trace>
  <inkml:trace contextRef="#ctx0" brushRef="#br0" timeOffset="28429.8878">12818 7649 316,'0'0'1118,"0"0"-1027,0 0-91,0 0 0,0 0 13,0 0 82,0 0-4,0 0 3,0 0-45,0 0 41,-42 98-54,46-84 16,0-2-36,2-1-13,1-2 14,4 1 5,-3-1-21,0-2 12,3 1 4,2-2-16,-2 0 18,1 0-3,1-2-3,2 0-13,-3 0 0,4-1 21,-2 2-19,-1-2 35,2 1-37,0 0-2,-5 2 2,4 1 0,-4-1 1,-2 2-1,0 0 0,0-1 0,-4 0 2,0 3 11,0 1 6,-4 0 20,0-1 0,0 2-36,0-2 39,0 1 13,-6-1-6,-3 0-17,-2 1 23,3-2-10,-4 0-19,-2 0-7,4-1 13,-3 1-16,-2-2 20,4-1-7,-1-2 0,2-3 9,-2 1 1,4-2-4,2 0 7,0 0 9,2 0-6,-1 0 10,5-2 5,-3 1-25,3-3-35,0 0-18,0 2-49,0-2-45,3 1-19,4-1-30,1-1-81,4 4-205,6-3-96,-6 1-141</inkml:trace>
  <inkml:trace contextRef="#ctx0" brushRef="#br0" timeOffset="28613.2878">13276 8049 1277,'0'0'1347,"0"0"-1260,0 0-71,0 0 52,0 0 109,0 0 18,0 0-89,0 0-68,0 0-36,0 0-2,0 0-22,6 0-71,0-2-102,2-3-88,0-5-211,3 1-130,-2-1-470,-57 46 586</inkml:trace>
  <inkml:trace contextRef="#ctx0" brushRef="#br0" timeOffset="29372.1508">13480 7579 1124,'0'0'312,"0"0"-297,0 0-14,0 0 50,0 0 60,0 0-7,0 0 75,0 0 6,0 0-36,0 0-78,0 128-22,-4-93 45,0-8-56,2-8-37,0-4 0,2-1 9,0 1-7,0 3-3,0 2 4,0-3 8,0-1 2,0-5-11,0 0-6,2-3 20,0-2-17,0-5 3,0 2 19,0-1 4,3-2-6,-3 0-20,0 0-22,2 0 22,3 0 0,-1-6 10,2-4-10,6-1-49,-4-3 14,-2-3 35,5 0 0,0-3-2,-1 2-2,1-2-47,0 1 49,0 1-21,-3 1 20,1 3 3,0 2 29,-3 3-3,-2 1-4,-2 3-20,3 1 31,-2 1-14,-3 3 17,0-3-7,0 3-17,-2 0-12,0 0-3,0 0-10,0 0-6,0 0-16,0 0-24,0 3 11,0 1 3,0 4 43,-6 2-15,-4 1 1,2 0-32,-4 0 32,-6 2-1,4-2-28,-5-1 3,2 0 19,2-1-12,0-1 9,4 1 9,1-1 4,4-1-9,-1 0 21,0 1 1,5-1 16,2 4-3,0-4 49,0 3 31,4 1-60,8-1-14,-2 0 69,2-1-14,6 1-35,-1-1-4,2 1-6,0 0-6,0-3 12,-2 0 14,-3-1-7,2 2-13,-6-2 6,-4-1 0,3 2 14,-5-2-30,3 1 10,-5-3 22,0 1 0,0 0-12,0 0-1,-2-2 1,0-1 2,0-1 7,0 0 13,0 0-1,2 0-2,-2 0-11,0 0-5,0 0-17,0 0 0,0 0-6,0 0-19,0 0-22,3 0-79,-1 0-68,2-1-97,-2-3-129,4-2-356,-4 1-667,-21 21 969</inkml:trace>
  <inkml:trace contextRef="#ctx0" brushRef="#br0" timeOffset="35547.5386">3921 7471 264,'0'0'287,"0"0"55,0 0-188,0 0-50,0 0 6,19-22 37,-15 19 3,-2 1-1,0 0-28,0-2-31,2 2-31,-2-2-4,0 3 29,2-3-3,-2 2 4,-2 2 2,2-2 0,0-1-16,2 3-16,0-3-13,0-1-3,0 2-4,2-2-6,1 0-3,4 1-24,1-3-2,1 1 0,2-1-1,2-2-12,3 3 11,-2-1-1,2-1 2,0 2-14,2 2 14,-1-4 0,3 2 0,-2-1 0,2 3-12,-3-3 12,5 2 1,-5 2 1,2-1-1,-3 1-10,-2 2 10,2 0 1,-1 0 18,0 0-18,0 0-1,1 0 2,-4 0 4,1 0 17,2 0-23,0 2 2,-1 1-2,0 1 0,2-2 0,-2 1 0,4 1 1,-1 0 14,1 0-13,-4-2 11,4-1 6,-4 4-17,2-4-1,-3 2 1,-2 0 18,0-1-7,-1 1 0,0 4 10,0-1-21,-2-1-2,2 1 1,-2 2 11,1-1 20,2 0-32,-2 1 0,1 1 26,2-2-13,-2 1-12,-1-1 18,4 0-3,-2 1 0,2 0-13,-2 0 13,1 1 0,2-1 0,-2-1-2,0 3-12,-2 0-2,1-3 2,-4 2-1,2 1 18,-3-3-18,-2 3 28,6 0-28,-6-1 28,2 3-7,-1-3 9,0 2-30,-1-2 0,0 0 24,1 1-21,-5 0 21,5-5-2,-5 3-7,0-5-16,0 3 2,-1-3 17,-1-2 3,0 1-9,-2 0 6,0-2 19,2 0 3,-2 0 17,0 0 21,0 0 13,0 0-14,0 0-12,0 0-6,0 0 0,0 0 3,0 0-3,0 0-7,0 0-3,0 0-6,0 0-13,0 0-6,0 0-13,0 0-12,0 0-1,0 0-49,0 0-74,0 0-46,0 0-57,4 0-144,0 0-396,2 0-669,-20 0 291</inkml:trace>
  <inkml:trace contextRef="#ctx0" brushRef="#br0" timeOffset="37252.2587">11931 7289 186,'0'0'554,"0"0"-81,0 0-291,0 0-91,0 0 29,0 0 56,0 0 42,0 0-21,0 0-31,0 0-24,0 0-16,0 0-26,0 0-36,0 0-3,0-2 19,0 2 10,0 0-10,0-2-16,0 2-13,0 0-6,2 0-7,-2 0-9,2 0-13,0-2-16,4-2-1,1-1-31,6-1 0,0-2-3,3 1 10,4-3-11,0-1 8,6-1-14,6-4-3,7 4 7,-5-2 12,-10 5 0,-2 1 7,-5 3-13,0 1 10,6-2-1,3-2-6,-1 2 27,3 1-1,0-1-23,-4 0 23,2 3 1,0-1-11,-5-1-6,3 5-17,-6-3 7,4 1 10,-3 2 16,0-2-10,-2 2 10,0 0-24,0 0 27,-3 0 3,4 0 0,-2 0-2,2 0 19,-1 0-20,-3 0 0,4 0-3,-4 0 2,4 2-18,-4 0 19,4-2 0,-4 3 2,3-3-2,0 3 16,-2-1-16,4 0 0,-2 0 0,-3-1 2,6 1-2,-5 3 4,2-4-2,-2 1-4,-1 0-14,4 0 16,-6 2 1,6-3-1,-2 1 16,1 2-16,0 0 0,-2 0 0,4-1 3,-2 4-3,5-4-4,-4 3 4,4-2 19,-1 2-19,0-3-13,0 1 13,1-2 26,-6 0-26,6 2 0,-5-2 1,0 1 15,-2 1-16,-3 0 23,2 3-20,-4-5-1,0 5-1,-1-2 34,2 1-35,-1 0 4,1 1 25,-3-1-26,5 2 19,-2-2-22,-1 1 13,3-1-13,0 1 3,-1 1 33,4 1-17,-2 2 16,-1-2-6,2-1-29,-2-1 19,-3-2 1,0 4-8,2-4-12,-2 3 23,-2-3-4,1 2-6,0-4-11,-1 1-1,-2 0 0,-2-3 12,1 2-12,-3-2 18,0-1 4,0 2 2,-2-2 4,0 0 6,0 0 10,0 0 3,0 0 9,0 0 0,0 0 7,0 0 12,0 0-7,0 0-21,0 0-17,0 0-12,0 0-19,0 0-3,0 0-19,0 0-6,2 0-10,0 0-13,5 2-44,-1 0-29,7 2-48,4 2-135,4 1-225,-7-3-632,-96-29-63</inkml:trace>
  <inkml:trace contextRef="#ctx0" brushRef="#br0" timeOffset="37885.9438">14562 8153 668,'0'0'1372,"0"0"-1171,0 0-108,0 0 21,0 0 25,0 0 70,0 0-42,0 0-48,0 0-20,0 0-3,65-17-20,-41 14-25,3 0-13,3 1-3,-3 0 3,-6 0-12,-3 0-26,0 2-15,4-2 13,-5 1-14,0-1-19,-2 0-25,-5-2-36,1 0-32,-2 0-38,-5 0-17,0-2-33,-4-1-139,0-3-229,-8 0-602,-1 1 687</inkml:trace>
  <inkml:trace contextRef="#ctx0" brushRef="#br0" timeOffset="38112.6995">14623 7960 1266,'0'0'1016,"0"0"-929,0 0-64,0 0 64,0 0 97,0 0 67,0 0-68,0 0-55,0 0-17,0 0-22,76-10-38,-57 9-25,7-2-15,-3 3-11,-4-1-2,3 1-20,-6 0-7,2 0-9,-4 0-41,1 0-52,0 0-61,0 0-23,-3 0-72,6 0-222,-6 0-128,1-2-580</inkml:trace>
  <inkml:trace contextRef="#ctx0" brushRef="#br0" timeOffset="38972.5922">15411 7703 399,'0'0'1057,"0"0"-869,0 0-129,0 0 38,0 0 53,0 0 9,0 0-65,0 0-49,0 0 0,0 0-9,0 0-36,52 0-21,-41 0 8,0 7 0,-1-2 9,-3 0-22,1 4 23,-2-2-13,1 1 13,-2 0-10,-1-3 13,-2 3 24,0 0-24,-2 0 0,0-1 9,0-2-9,0 1 0,0-1-22,-4 2-1,-3-3-9,-2 0-1,1-1 33,0 2 0,-3-2 2,0-1-4,-2-1 2,5 2 0,0-3 22,-1 2-19,2-2 13,5 1-12,0-1-2,2 0-2,0 0-13,0 0 11,0 2-11,0-2 0,0 0 13,4 2 0,6 2 26,-2-1 32,2 3 0,1-4-16,2 3-13,0-3-28,-1 3 12,3-1 16,-2 1-9,-1-1-7,6 2-12,-6 0 1,1-2 11,2 1-11,-4 2-1,-1-4-1,-2 2 0,4 0-13,-6 0-16,0-1 13,0 0-9,-2 2 24,0-3 0,4 3 0,-4-1-15,-2 0 16,0 0-33,0 3 30,-2-2 2,0-1-15,0 3 16,0 1 61,0-5-35,0 4 3,0-3-16,-4 2-10,0-2 32,-4 1-12,2 0 9,-2-3-13,0 3-3,-1-3-3,-6-1-9,3 4 18,-3-5-20,-3 0-1,2-1-1,-4 0-9,4 0 9,-4 0 13,6 0 22,-1-1-32,0-3 17,6 0 25,1 0-3,2 2 12,4 0 4,0 0-9,2 1-8,0-1-12,0 2-29,0-2-17,0 0-41,2 0-25,2 0-40,2 1-35,2-3-120,5 0-124,2-3-40,-4 5-282</inkml:trace>
  <inkml:trace contextRef="#ctx0" brushRef="#br0" timeOffset="39399.6257">16198 7279 1286,'0'0'547,"0"0"-489,0 0-6,0 0 111,0 0 67,0 0-7,0 0-52,0 0-49,0 0-7,0 0-12,85 6-29,-68-6-20,2 0-19,0 0-20,-4 0-15,2 0-2,-6 0-14,-3 0-6,-2 0-42,1 0-48,-5 0-30,-2 0-25,0 0-36,0 0-66,0-2-159,-5 2-73,-1-1-655</inkml:trace>
  <inkml:trace contextRef="#ctx0" brushRef="#br0" timeOffset="40083.6605">16181 7322 42,'0'0'323,"0"0"-140,0 0-27,0 0 14,0 0-56,0 0 62,0 0 6,0 0-9,0 0-7,0 0-17,-2 101 46,4-88-150,2 4 40,0 1 2,0-1-25,1 2 12,2 1 0,-3 0-9,2 7-33,0 3 17,1 9 2,1-1 4,3-1-26,-3-2 3,-1-4 16,-1 2-15,2 0-11,1 0 7,-2 0-16,-1 0 9,-2-3 10,0 2 1,2 1-11,-1-1-9,2-1 51,-3-2-62,0 0-2,-2-3 13,2 1 9,-2 1 7,0-4-10,-2-4-16,2 1 20,-2 6-10,2-1-13,1-2 1,-3-5-4,0-6 6,2 5 10,-2 1-10,0 0-1,0 0 0,0-3 26,0 1-28,0-2-19,0-4 19,0 0 16,0-1-16,0-2 0,0-1 0,0 1 4,0-3-1,0 2 10,0-4-12,0-1 1,0 1-1,0-1 1,0-2 1,0 0 13,0 0-3,0 0 9,0 0 4,0 0-1,0 0 0,2 0 1,-2 0 2,2 0 4,0 0 9,5 0-9,-3 0 0,0-5-4,5 1 4,-3 0-10,4 0-6,4 1-4,-2-1-8,0-2 11,6 2 1,-1-1-14,2 1 1,-2 1 0,2-1 1,-2 1 15,-3 0-7,2 1 7,-4 2 6,1-2-9,-2 2-3,-1 0-1,-3 0 4,-3 0-4,0 0 4,-2 0-3,0-3 5,-2 3 1,2 0-6,1 0 2,-3 0 1,0 0-13,0 0 10,0 0-11,0 0 1,0 0-3,0 0-34,0 0-54,0 0-38,0 0-51,0-3-67,0-3-149,-9-2-572,3 1-916,21 31 1740</inkml:trace>
  <inkml:trace contextRef="#ctx0" brushRef="#br0" timeOffset="42964.6746">16667 7822 453,'0'0'1315,"0"0"-1195,0 0-97,0 0 84,0 0 78,0 0 32,0 0-30,0 0-52,0-10-25,2 8-30,4-1-54,6-1-11,-2 0-15,2 0-2,6 1-1,-1 1 1,4 0-10,-2 0-1,5 2 12,-8 0-22,6 0 22,-6 0-12,-1 0-3,0 0-19,-4 4 22,-3-1-22,-4 1-14,0 1-28,-1-3 35,-3 6 3,0-1 38,0 2 1,-9 2 15,1 3 11,-2 1-15,-6 0-11,2 1-23,3-4-3,-1 2 10,-2-2 0,8 1 16,-2-1-13,4 0-3,0-1 0,2-2 13,-2 3-19,4 0 22,0-1 16,0-2 1,4 0 5,4-3 23,0 2-29,0-3 52,6 0-3,-4-1-36,3-1 3,-1-3 3,3 3-12,0-3-21,0 0-2,0 0-32,-3-3 6,2 0-13,-4-1-64,-2-2 0,1-1-62,-3 2-142,3-2-119,-3-1-85,1 1-508</inkml:trace>
  <inkml:trace contextRef="#ctx0" brushRef="#br0" timeOffset="43254.4026">17370 7994 826,'0'0'619,"0"0"-489,0 0-32,0 0 129,0 0 84,0 0-55,0 0-30,0 0-36,0 0-30,0 0-35,115-19-42,-101 18-35,-1-1-26,2 2-20,-2-2-2,-1 2-2,0-3 0,-4 3-10,-2-2 9,-2 2-22,2 0-13,1 0-17,-3-1-5,1 1 2,-3 0-13,2-2-28,2 2-46,-2-2-45,3-1-101,-1 0-134,3-1-144,-5 0-595</inkml:trace>
  <inkml:trace contextRef="#ctx0" brushRef="#br0" timeOffset="43502.6552">17816 7756 1707,'0'0'370,"0"0"-366,0 0 67,0 0 97,0 0 72,0 0-66,0 0-107,0 0-22,0 0-6,0 0-14,0 0-25,111-24-23,-97 24-3,1 0-28,-2 0-20,-3 0-52,-4 0-58,1 0-95,-3 0-42,-2 0-50,-2-1-101,0-1-294</inkml:trace>
  <inkml:trace contextRef="#ctx0" brushRef="#br0" timeOffset="43937.9756">17820 7756 795,'0'0'257,"0"0"-208,0 0-30,0 0 37,0 0 9,0 0 3,0 0 36,0 0-32,0 0 29,0 0-4,-17 83-28,24-73-21,-1-1 66,2-2-17,-2 0-2,6-1-37,-2-2 0,0 1 17,3-1 2,2 0-54,-4 0 0,1-3-8,2 3-15,-4-2 0,-2 0-20,3 1 20,-2 0-19,-1 1 18,0 0-12,-1 2 12,1-3 2,1 3 11,-3 0 10,1 1 4,-1 0 20,-2 3-17,0 2-29,-2-2 22,0-1-19,-2 0-3,2-1 23,-2 0-22,0 0 25,0-3-7,-2-1 4,-4 0 3,0 1-24,-5-1 1,-2-1 16,-4-1-8,3-2-11,-4 0-22,2 0 22,-2 0 8,2-1-8,3-3-22,-2 0 22,7-1 38,1 1-34,1 0 12,2 0 0,4 1-16,-2-1-20,2-1-28,0 3-49,2-1 10,6-2-39,3 1-140,8-2-71,6-2 5,3 1-157,-9-1-316</inkml:trace>
  <inkml:trace contextRef="#ctx0" brushRef="#br0" timeOffset="44581.7718">18342 7628 653,'0'0'1072,"0"0"-959,0 0-113,0 0 0,0 0 56,0 0 125,0 0-28,0 0-69,0 0-49,0 0-9,9 5 26,-5 5 29,-2 1-29,3 2-27,-1 3 14,-2 4-20,0-3 17,0 3-10,0 1-1,0-1 0,3-2-25,-5 0-16,4-2 13,-2-2-10,0-1 16,2-1-5,-2-2 3,0-1-1,3-3 13,-3 0-13,0-3-2,0-1 2,0 1 0,1-3 26,1 0-1,-2 0-25,2 0-31,0 0 9,2 0 18,4 0-12,0-7-9,0 0-11,3-3-28,2-1 25,0-2 19,4-1-2,-4 1 9,1-1 11,2 2 1,-6-1 0,6 6 0,-6-2 1,-1 3 22,-3 0-9,1 2-11,-3 0 14,-4 4-13,1 0-3,-3 0-12,0 0-17,0 0 0,0 0 6,0 0-3,-3 0-9,-1 4-24,-7 2 53,1 0 6,-5 3 35,-2 0-15,2 0-14,1 2-4,0-2-2,4 3 36,2-3 3,1 2-17,3-2-5,-3 2-16,7-2 1,0 1 30,0-2 29,0 0-25,2-1-36,5-1 29,2 1 0,-1-1 19,4 0-28,4 0 9,-2-1 9,6-2-22,-6 2 10,5-3-26,-1-1-16,-2 1 3,2-2-38,-6 0-43,3 0-67,0 0-33,-5-5-88,1-3-46,0-1-154,-7 1-254</inkml:trace>
  <inkml:trace contextRef="#ctx0" brushRef="#br0" timeOffset="45551.6112">18739 7249 906,'0'0'401,"0"0"-352,0 0-33,0 0 79,0 0 35,0 0 23,0 0 2,0 0 11,111-4-69,-92 4 4,2 0-4,-2 2-10,3 1-29,-2 3 29,2-5-3,-1 2-6,0 2-4,-4-2-33,1 3-21,-6-2-19,0 1-1,2-1-19,-6 2 19,-2 0 1,0-1-1,-1 2-11,1-2 11,-1 3 1,-1-1 0,0 1 14,-2 2-15,2 1-1,-1-1-1,1 3-18,-2 0 20,0 1-12,2 3 12,-2 2 0,2 0 1,1 0 1,-3 1-2,3 3 0,-3-3 18,2 1-15,-2 2 1,2-3-2,-2 4 17,0-2-17,2 6-1,0-3 1,0-3 8,2 7 3,-2 0-4,2 9-7,-2-1 33,0-5-34,0-10 20,-2-6-18,1-1 1,-1 2-4,0 10 12,0-1-1,3-2-11,-3 1 0,0-6 2,0 4 11,0-2-13,-2-2-11,2 0 11,0 0 32,-2-2-19,2-1-13,0-1-1,-2 0 0,3-2 1,-1 1 1,0-1 2,-2 1-2,2 0 12,-2-2-9,0 3 10,0 2-12,0-5 12,0 2 6,0-2-19,0-2 0,0-2 1,0-2 23,0 0-21,-2-2 18,0-2-3,0-1 0,-1 1 7,1-2 3,-4 2 3,-2-2-1,-6 2-2,4 0-13,-6-2-3,-2 0 2,1 0-11,-4 0 8,4 0 1,-5 0 9,2 0-3,0-2-19,2-2 13,-2 2-11,5 1 24,3-4 2,-4 4 7,8-1 3,-2 0 3,1 0 3,2 0-3,1 0 13,2 0 2,2 2 1,0-1-4,2 1-6,0 0-5,0 0-8,0 0 1,0 0-1,0 0 0,0 0 4,0 0-1,0 0-3,0 0 3,0 0 7,0 0-1,0 0-5,0 0-14,0 0-11,0 0-10,0 0-1,0 0-2,0 0-3,0 0-19,0 0-3,0 0-27,0 0-41,0 0-19,0 0-32,0 0-45,0-2-51,0 2-112,-4 0-219,-7 0-464,0 0 20,37 2 344</inkml:trace>
  <inkml:trace contextRef="#ctx0" brushRef="#br0" timeOffset="49780.3054">6175 8770 313,'0'0'619,"0"0"-420,0 0-197,0 0-1,0 0 94,0 0 48,0 0-13,0 0-32,19 0-7,-12 0-10,-3 0-3,3 0-19,-3 0-4,0 0 10,-2 0 26,0 0 6,0 0-23,0 0-22,0 0-13,0 0-3,2 0-4,4 0-3,-2 0-3,4-2-4,3-3 1,10-2 3,7-6-10,9-2-14,1-3-2,-7 3-1,-7 4 0,-8 3 0,-4 3 0,0-2-2,4 0-10,1-1 12,-7 3-3,2 3-17,-8-2 20,0 2-1,-4 2-1,0 0 3,0 0 33,-2 0-4,2 0 10,2 6 19,4-1-20,-2 4 4,0-1-23,0 1 10,2-1-29,2 1-1,0-2-2,3-1 0,-3 1-13,5-3 16,0-1 0,2-1 16,0-2-13,2 0 0,4 0-3,1-5-12,1 1-17,1-5-16,0 0 4,-2-1-21,4 2 7,-5-1 10,5 1 16,-4 0 10,-6 3 3,0-1 13,-3 3-9,-5 0-8,-2 3 18,1 0-4,-4 0 6,1 0 35,0 0 20,-2 0-26,0 3 36,2 2-1,2 1-35,-2-1 7,0 3 3,0-1-37,1 1-4,-1-1-3,5-2 5,-3-1 0,3-1 0,1 1 1,4-2 19,-2-2-19,4 0 21,0 0-22,4 0-2,1-6-24,1-1 7,-2-1-10,4 1 0,-2 0-10,-3-1 7,-2-1 6,-2 2-13,-3 2 26,2-1 11,-6 4 0,-2 0 0,-3 0 0,2 2-31,-3 0 33,-2 0 23,0 0 55,0 4-24,2 1 24,-2 1-24,2 0-28,3 1-8,-3 1-18,7-1-14,-3 3 12,5-2-13,-3-2 15,6-1 3,-2-1-3,4-2 0,0 0 0,2-2 3,3 0 32,3 0-35,-2-6-16,2-1-23,-2 1-6,-1-2-3,-4 3-7,-2-1 26,-2 2 16,0 0 10,-3 0 0,-3 2-10,2 0 11,-5 2 1,0 0 1,-1 0 16,-1 0 0,0 0 29,0 0-10,0 2-2,3 4 34,0 1 1,1 2-32,2 0-36,2-1-3,0 1-7,0-1 10,1-1 0,2-1-3,0 0-41,2-4 43,2 0-20,1-2 18,0 0-10,2 0-49,1-6 5,3-1-11,-1-3 16,-2 0-6,-1 1-10,-1-1 13,-4 1-19,-2 1 38,-3 3-6,-1 2 42,-4 1-13,-3 2 23,-2 0-10,-2 0 71,2 0 26,-2 0-6,2 5-11,0 3 4,2-1-19,0 3-14,1 1-19,-1-2-12,5 0-19,-3 1 1,2 0-1,3-1 15,0-1-6,2 1-7,-1-7-3,1 5 1,2-7 12,-1 3-11,8-1 14,-3-2 0,4 0-3,-2 0-13,3 0-35,0-5-10,1 0 16,-2-2-42,-2-1 23,3 1-1,-6-1 14,4 0 6,-5 3 6,-2-2 22,0 4-1,-7-1-14,3 2 15,-5 2 1,-1 0 0,-1 0 3,-2 0 61,0 2 1,2 2-7,0 1 13,0 3-49,6-2 1,-4 2-21,2-1-2,2 1 0,-1-1 0,4-3 0,-3 1-3,3-2 3,0 1 10,2-3-8,-1-1 10,4 0-12,-2 0-2,2 0 0,-1-5-17,2 2 6,0-4-6,-3 0-20,6 1 10,-5-1 7,2-1-1,-2 0-3,2 0-3,-2 1 26,-1 1 0,-2 2 0,-4 0-17,4 1 17,-4 1 1,-2 0 1,1 0 1,-3 2 26,3 0 3,-3 0 19,1 0 0,-1 0-12,0 2-14,-2 2 36,5 1-7,0-1-12,-1 2-23,0-1-16,1-3 3,2 5-3,-3-4 3,3 1-3,-1 0 2,3-2-1,-2 2 25,1-2-26,1-2-3,2 0 2,-1 0-12,4 0-6,1 0-20,0-2-9,0-4-16,1 2-10,-2-2 3,0-2 0,0 1 58,2-1-16,-1 1 26,0-1 2,0 2-2,-5 1 2,4 0-3,-4 3 4,-3-3 1,0 5 32,-3 0 9,1 0 12,-5 0 11,0 0 12,0 2-29,3 3 23,-3 0 12,1 0-54,-1 1-6,2-2-1,-2 2-9,0-3 16,2 3-27,2-4 0,0 2-2,-2-1 3,2 1-3,1-1 2,4-1 0,-1-1 11,1 1 13,4-2-4,0 0-16,3 0-6,-2 0-25,2 0-1,-1-3-19,2-4-15,-2 0 21,1 1-6,-4-1-3,-1-1 3,2 0 3,-4 3 24,-3-1 18,3 2 0,-4 0-3,-3 3-16,-2-2 6,0 3 13,-2 0 3,0 0 58,3 0 10,-3 0-17,3 0 7,-3 4 3,2 3 3,0-2-15,2-1-30,-2 1-6,2 1-13,4 0-2,-2-1 0,2-1-1,-1 2-1,2-4 0,1 1 1,-1-3 2,1 0-2,4 0 0,-2 0-13,2 0-34,0-7-5,-1-1 1,2-1 0,0-1 9,0-1 20,0-1-13,0-1-7,0 2 10,-2-3 19,0 2 11,-3 3 0,-1 1 1,-5 5 0,3-1 1,-2 0-4,-3 3 4,-2 1 7,0 0 35,0 0-4,-2 0 7,2 0 6,-2 0-3,2 0-13,0 3 7,2 1-16,0 0-7,4 0-16,-4 1-2,0-1-1,0 1 0,2-2 1,0-2-1,-1 2-2,1-2 2,3-1 0,-3 0-12,0 0 11,3 0 1,-1 0-35,3-4-13,2 0-3,-1-5-13,4 4-20,-2-3 33,-1 1 22,0-2 27,-1 4-11,-3 2 12,-1 0 1,-1 1 16,-3 2 39,1 0 41,-3 0 29,0 0-13,-2 0-23,2 5 0,2 2 26,0-1-2,-2 1-46,2 1-26,-2-3-7,2 3-2,2-3-7,-2 2-23,-2-4-1,2-1 0,-2 1-1,0-3 0,-2 0-22,2 0-60,2 0-50,-2 0-40,2-3-38,3-2-155,0-2-384,-3-6-686</inkml:trace>
  <inkml:trace contextRef="#ctx0" brushRef="#br0" timeOffset="51022.577">19552 7788 59,'0'0'32,"0"0"30,0 0 23,0 0 19,0 0 121,0 0 75,0 0-75,0 0-65,-8 0-20,6 0 32,2 0 7,0 0 48,-2 0 17,2 0-53,0 0-43,0 0-19,0 0-16,0 0-16,0 0-21,0 0-21,0 0-10,0 0-23,0 0-22,2 0 0,4 0 0,4 2 32,6 1 10,0 1 22,8-2-23,-1 2-18,1-3-1,4 2-20,-6 0-2,2-3 0,-3 0-2,1 0 0,-6 0-52,0 0-17,-6 0-9,-4 0-32,0-6 16,-4 1 35,0-1-49,-2-1-54,0-1-218,0-4-147,-8 3-109,0 1-154</inkml:trace>
  <inkml:trace contextRef="#ctx0" brushRef="#br0" timeOffset="51353.1645">19650 7689 935,'0'0'241,"0"0"-239,0 0 53,0 0 36,0 0 101,0 0-3,0 0-4,0 0-32,0 0-36,0 0 12,49 57-25,-45-42-27,0 2-6,0 4-9,-2-1-14,0 0-12,1 1 15,-3-2-35,2 1 16,-2-3-16,3 0 10,-3-4-24,0 1 1,0-2 19,0-1-22,0-4-2,0-1-1,2 1-12,0-3 15,0 0 0,0-2-12,2 3-27,-2-5-25,2 0-59,5 0-41,6 0-24,0-7-153,3-4-163,0 0-583</inkml:trace>
  <inkml:trace contextRef="#ctx0" brushRef="#br0" timeOffset="51815.7852">20162 7490 20,'0'0'567,"0"0"-222,0 0-126,0 0-14,0 0 10,0 0 12,0 0 10,0 0-39,0 0-43,0 0-38,53-4 9,-37 2-23,4 2-45,-1-2 6,2 2-16,-4-1-32,3 1-16,-8 0 1,-2-3-1,-1 3-12,0 0-14,-5 0 0,-2 0-32,-2 0-42,0 0-29,0 0-3,0-1-20,-4 1-120,-7 0-167,-2 0-111,-3 0 32,2 0 103</inkml:trace>
  <inkml:trace contextRef="#ctx0" brushRef="#br0" timeOffset="52516.3848">20162 7490 78,'31'12'414,"-33"-10"-130,0 5-98,2 1-66,-2 0 4,2 1 3,-2 0-26,2 3-75,0-1 39,0 3 23,-2-1-16,2 0 45,-2 1-56,2-1-48,0-2 10,0 0 19,0-1-13,0-3-28,0 0 68,4-2-21,0-1 1,-2 0-26,2 0 35,0-2-3,2 1 6,0-3-2,-2 0 5,2 0 14,0 0-36,3 0 10,2 0-1,-1 0-6,3 0-22,2-3 6,-2 3-27,1-2 1,2 2 13,-2 0-3,1 0 6,0 0-8,-2 0-11,-1 0 0,1 0 13,-2 0 13,-1 0 15,3 5-38,-2-2-2,-3 2 30,2-1-31,2 4-1,-4-2 1,0 3 0,1-1 0,-3-1-4,1 4 3,-3-2-18,0 2 19,-2 0 27,0 1-14,1 1-13,-3 0 0,0-1 0,0 1 3,0-1-1,-5 0 14,-3-3-16,-1 0 19,1-3-18,-1 2 3,-1-4 31,-6 2-19,4-2 3,-2-3 0,-6 1 1,5-2 2,-2 0 16,4 0-15,1 0-1,-1 0 0,4-2 4,1 1 38,4-2 12,0 3 0,2-1-28,0 1-13,0 0-7,2 0 1,0 0-17,0 0-9,0 0 10,0 0-10,0 0 13,0 0 0,0 0 0,0 0 3,0 0 9,0 0-3,0 0-3,0 0 0,0 0-6,0 0 6,0 0-6,0 0 0,0 0-14,0 0 0,0 0 0,0 0-1,0 0-1,0 0 0,0 0 0,0 0-1,0 0 1,0 0 0,0 0 0,0 0 1,0 0 0,0 0-1,0 0-1,0 0 0,0 0 0,0 0 0,0 0-2,0 0-10,0 0-6,0 0-28,0 0-38,0 0-26,0 0-28,0-2-43,2 2-80,2-3-120,0 0-288,0-2-91,-18 18-468</inkml:trace>
  <inkml:trace contextRef="#ctx0" brushRef="#br0" timeOffset="52954.4373">20750 7136 660,'0'0'404,"0"0"-202,0 0-30,0 0 63,0 0 93,0 0-40,0 0-55,0 0-56,0 0-45,0 0-35,38-9-14,-19 7-15,2 0-24,3 2-15,-3-2-28,2 2 1,-4-1 1,1 1-3,-6 0-4,2 0-18,-6-3-39,-4 1-32,0 2-16,-1-2-10,-3 1-10,-2-1-45,0 0-92,0 0-182,-2-1-183,-5 3-184</inkml:trace>
  <inkml:trace contextRef="#ctx0" brushRef="#br0" timeOffset="53905.2405">20858 7106 143,'0'0'552,"0"0"-461,0 0 82,0 0-46,0 0 13,0 0 19,0 0 36,0 0-55,0 0 7,28 111-34,-24-94-32,0-1-13,-2 2-12,3 1-21,-1-2-3,0 1 62,-2-1-32,2 1 22,-2-1-23,3-1-22,-3 1 19,0 1-22,3-1-17,-3-1 29,0 3 16,0-4-31,2 3 12,-2 0-32,0 1-10,0 2 22,0 0 24,2 1-33,-2 0 28,0 2-27,4-2 2,-2 2 22,-2-2-37,2 0 18,-2 0 0,2 1-9,0 0-10,0 0 20,1-3-4,-1 1 16,0-1-3,1-1-32,-1-2 16,-2-2-13,0 0 19,2 3 10,-4-5-30,2 2 11,1-1-10,-1-1 13,0-4-10,0 1-6,0-1-16,0 1 16,-2 0 22,2 1-22,-2 2 0,0-3 1,0 2-1,0 1 1,0-1-1,0-1 0,0 0 0,0-1 2,0-2 11,0-1 3,0 0-14,0-4 10,0-1 4,0 0-14,0-1 11,0-1-11,0 0 11,0 0-10,0 0 10,0 0-10,0 0 10,0 0-10,0 0 19,0 0-9,0 0-1,0 0 4,0 0 3,0 0 0,4 0 10,3 0 2,4 0 7,-1 0-6,8-1 2,0-1-18,4-3-14,-4 2 0,6-1 1,-1 0-2,3 1 0,-1 1-1,-2-2-3,3 2 0,-3-2 2,-1 2 1,-8 1 1,4 1 15,-8-3 6,1 2 9,-1 1-2,-1-2-7,-1 2 9,-3 0 3,-1 0 8,0 0-4,-2 0 12,0 0 0,-2 0-13,0 0-12,0 0-6,0 0-4,0 0-2,0 0-10,0 0 12,0 0-2,0 0-10,0 0 12,0 0-12,0 0 10,0 0 2,0 0-2,0 0 2,0 0-2,0 0-10,0 0-1,0 0-1,0 0 0,0 0 0,0 0 1,0 0 0,0 0 1,0 0 9,0 0 1,0 0-10,0 0 0,0 0-1,0 0 0,0 0-1,0 0-1,0 0 0,0 0 1,0 0 1,0 0 11,0 0-1,0 0-9,0 0 16,0 0-16,0 0 9,0 0-10,0 0 1,0 0 0,0 0-3,0 0-2,0 0-26,0 0-18,0 0-10,0 0-12,0 0-6,0 0-17,0 0-9,0 0-23,0 0-34,0 0-39,0 0-87,-2 0-158,-2-3-244,-2 3-449,18 3 73</inkml:trace>
  <inkml:trace contextRef="#ctx0" brushRef="#br0" timeOffset="56281.9921">21334 7611 297,'0'0'1026,"0"0"-804,0 0-187,0 0 40,0 0 75,0 0 51,0 0-10,0 0-45,4 0-33,-2 0-9,2 0-1,0 0-3,5 0-36,0 0-12,1 0-4,-2 0-19,3 0-7,2 0 10,-2 0-31,1 0-1,1 0-13,-2 3 12,-3-1-21,0 0-7,4 2-48,-2-1-42,-2 0-16,3 0-59,2-1-33,-3-2-104,1 0-46,-1 0-124,-1 0-484</inkml:trace>
  <inkml:trace contextRef="#ctx0" brushRef="#br0" timeOffset="56664.527">21693 7503 173,'0'0'1008,"0"0"-741,0 0-166,0 0-23,0 0 16,0 0 105,0 0-24,0 0-36,0 0-3,0 0-49,42-50-28,-38 43-1,0-3-55,2 1 49,-3 2-14,-1 2 27,0 0-20,0 2-3,-2 2 38,0 1-3,0 0-13,0 0-16,0 0-3,0 0 9,0 0-9,0 1-45,0 5-70,0 10 57,0 7 13,0 9 48,5 3-23,-1-1-25,0-9 0,0-7-2,-2-3-23,3-2 25,-1 2-1,0 3 1,0-1 0,0-5 9,3 0-9,-3-3-1,1-1 0,-1-3-1,0 0-14,-2-1-83,0-4 9,2 2-25,-2-2-14,4 0 3,4 0-67,-2-8-212,2-2-200,-1 3-654</inkml:trace>
  <inkml:trace contextRef="#ctx0" brushRef="#br0" timeOffset="56898.7808">22147 7587 2067,'0'0'206,"0"0"-205,0 0 79,0 0 36,0 0 46,0 0-24,0 0-28,0 0-17,108 0-16,-85 0-10,1-2-9,-1 0-39,-2 2-19,1 0-11,-4-1-11,2-2-7,-5 2-54,-1-1-42,0-2-36,-6 0-46,-2-1-77,-2-2-138,-2-6-49,-2 6-651</inkml:trace>
  <inkml:trace contextRef="#ctx0" brushRef="#br0" timeOffset="57147.4004">22283 7420 205,'0'0'1318,"0"0"-1318,0 0-59,0 0 59,0 0 222,0 0 28,0 0-33,0 0-39,25 102-39,-17-81-81,4 1 30,-6-2-21,0 1-34,0-2-11,-2 1-22,0-5-10,-2-1 10,1-3 12,2-2-11,-5-3 14,2 0-14,0-5-1,-2 2-29,0-2-38,2-1-24,-2 0-25,2 0-39,0 0-85,2 0-46,4-5-36,3-7-189,0 3-301</inkml:trace>
  <inkml:trace contextRef="#ctx0" brushRef="#br0" timeOffset="57637.1698">22690 7420 805,'0'0'936,"0"0"-936,0 0-49,0 0 49,0 0 33,0 0 28,0 0 1,106 12-7,-95-4 30,-2 1-53,-3-1 17,-2 1 42,-2 3-49,-2 2-24,0-3-17,0 1-2,-6 0-1,-2-3 1,-3 0-60,-4-1-52,2-3 48,-4 2-19,4-2-4,3-3-6,4-2 19,0 0 3,2 0 4,4 0 45,0 0 0,0 0-107,4-4-27,2 1 155,2-2-45,4 3 47,2 1 3,0 1 69,1 0 19,2 0-10,-4 0 7,1 3 3,4 5 20,-8 2-7,3-1-42,-2 4 32,-3 1 26,1 1 10,-1 2-75,-4 1-16,0-1-37,-1-2 56,-1-1-45,-2-1 39,0-4-7,0 1-22,-2-3-4,-5 1-16,1-4 46,0 1-14,-3 0-35,1-3 23,-3 0 0,2-2-6,-1 0-17,0 0-42,-2 0 10,2 0 9,0-6 0,1 1-41,-2-3-20,3-1-14,1 4-25,3-5-110,2 3 44,2-3-162,0-2-209,0 3-76</inkml:trace>
  <inkml:trace contextRef="#ctx0" brushRef="#br0" timeOffset="58202.5106">23170 7400 1226,'0'0'247,"0"0"-221,0 0 3,0 0 27,0 0 64,0 0 43,0 0-27,0 0 10,0 0-30,0 0 11,23 31-14,-19-13-49,1-1-15,-3 3-4,0 1-26,1-4-18,-3 0 0,2-1 2,-2-1 26,0-2-15,2-3-13,-2-1-2,2-2-11,-2-2 12,2-1 19,0-2-17,0 0-2,0-2-1,0 0-25,0 0 10,2-2 14,3-6-24,4-2-48,-3-3-71,5-2 2,2-3 30,-3 1 52,3 3-72,-2-2 100,0 2 14,-1 1-20,2 4 35,-4 0 4,0 1 13,-3 6 30,-1-1 54,-4 2 13,-2 1 0,0 0-13,0 0-16,0 0-13,0 0-26,-4 0-23,0 1-19,-3 3-32,-3 4-3,0 2 35,-6 3 0,4 2 45,1 1-23,0 1 11,3-3 15,4 4-16,-1-4 1,5 0-21,0-2 11,0-2-4,0 0 1,7-3-17,-1-2 39,2 1-23,4-2 26,0-2-16,2 0 6,4-2-19,-4 0-16,2 0-17,-2 0-34,1-4-68,3-3-39,-4-1-4,0-3-116,2-2-176,-4-3-187,-1 4-470</inkml:trace>
  <inkml:trace contextRef="#ctx0" brushRef="#br0" timeOffset="58866.1552">23509 7000 1293,'0'0'195,"0"0"-178,0 0 5,0 0 40,0 0 62,0 0 48,0 0-46,0 0 20,0 0-10,0 0-22,121 3-46,-97-2-10,-3 1-23,1 3 14,-2-3-33,-2 1-16,-4 1 2,2 0-15,-8 0 7,0 1 6,1-1 13,-1 1-13,1 3-11,-3-1 11,-1 2 20,1-1-20,0 3 0,-2 0-1,2 3 0,2 1 0,-2 6 1,-2 8-1,2 7 2,0 2-1,-2-2 13,3-3-13,-2-5 0,-1 5 0,0-2 2,0-1-2,0 3 0,1-3-26,-1 3 26,2-1 20,1 0-20,-1 3 3,1-3-2,-1-1-1,0 2 0,2-3 10,-1 1-10,2-1-23,-3-2 1,2 1 22,0 0 17,2-6-16,-6-5 0,0-3-2,0-4 2,2 3-1,1 0 22,-3 3-22,0-6 3,-2-4 9,1-1-12,-3-4 3,0-1 22,0-1 14,0 0 22,0 0 0,-9 0 4,0 0 11,-3 0-34,-8-1-42,0-1 16,-6 0 16,0-2-6,-1 2-1,-1 2-2,5-1 25,0 1-4,1 0-21,7 0-10,3 0-13,4 0-1,1 0 1,5 0 0,2 0-21,0-3-87,0 3-85,9-1-54,5-3-69,14-8-219,-3 4-96,13-7-594</inkml:trace>
  <inkml:trace contextRef="#ctx0" brushRef="#br0" timeOffset="59206.5307">24777 7386 2331,'0'0'372,"0"0"-279,0 0 29,0 0-103,0 0 2,0 0-21,0 0-74,0 0 26,0 0 25,0 0-15,87-7-30,-75 7-106,2 0-124,-4 4-202,-1-1-219</inkml:trace>
  <inkml:trace contextRef="#ctx0" brushRef="#br0" timeOffset="59362.8974">24892 7683 1110,'0'0'475,"0"0"-231,0 0-102,0 0-64,0 0-6,-32 110 22,28-96-30,2-4 53,-2 0-17,2-5-48,2 1-36,-3-3-16,3 3-78,0 0-135,0-3-244,3-2-191</inkml:trace>
  <inkml:trace contextRef="#ctx0" brushRef="#br0" timeOffset="60071.766">25529 6972 863,'0'0'713,"0"0"-537,0 0-160,0 0-16,0 0 0,0 0 58,0 0 176,0 0-85,0 0-58,-4 107 0,4-66-30,0-2-25,0-3 15,6-3-49,-4-5 2,2-10-1,0-1-6,-2-4 6,1 3 5,1-1-8,0 2 0,0-3 4,1-5-1,-1-3 0,-2-2-1,0 0 2,0-4-4,1 0-2,1 0 2,2-3 36,4-6-33,6-6-3,0-5-194,4-2 152,-4-2-58,4 0 43,-3 1 56,-3 2 2,4 4 31,-4 1 33,-1 5-42,-2 2-14,-1 0 7,-3 2-12,-1 4 31,-4 0 27,-2 3-7,0 0-4,0 0-9,0 0-14,-2 0-28,-4 0-32,-5 0-20,-1 6-22,-8 1 61,-1 4 13,0 0 28,4 3-13,-2 1-15,4 2-2,2-2 2,4 1 45,3-3-13,4 2-12,0-2 19,2-1-1,0 1 4,2 1 29,4-2-20,3-2-18,4 2-1,-3-5 16,7 1-10,0-2 4,0 0-13,5-2-29,-2-3-3,4-1-71,2 0-35,-3 0-30,3-4-54,-4-3-49,4-1-164,0-3-127,-9 4-229</inkml:trace>
  <inkml:trace contextRef="#ctx0" brushRef="#br0" timeOffset="60402.0408">26301 7103 1085,'0'0'446,"0"0"-375,0 0 7,0 0 10,0 0 45,0 0-6,0 0-7,0 0 25,0 0 30,0 0-49,-38-11-29,28 13-39,2 7-42,-6-2 0,2 4-15,1 0 15,-2 6 26,3-3-19,1 4-7,1-2 4,-1 4-20,3-3-19,1 2 19,3-2 0,2 0 9,0-1-11,0-1 2,0-4 0,4 0 8,5-1-8,2 0-2,-1-3 1,3 1 1,4-2-4,2-2-41,3-3-32,1 2 13,-2-3-85,2 0-9,-1 0-88,-6-6-69,2-3-23,-6-3-164,-3 2-492</inkml:trace>
  <inkml:trace contextRef="#ctx0" brushRef="#br0" timeOffset="60615.6447">26164 7207 1372,'0'0'970,"0"0"-934,0 0 32,0 0-36,0 0 113,0 0 81,0 0-69,0 0-87,0 0-15,0 0 22,25 3-1,-8-3-31,2 0-45,5 0-3,-4 0 0,4 0-39,-1 0-47,1 0-94,2 0 0,-4-3-49,4 0-94,-3 1-187,-6-3-128</inkml:trace>
  <inkml:trace contextRef="#ctx0" brushRef="#br0" timeOffset="61034.7159">26596 7016 33,'0'0'1839,"0"0"-1631,0 0-53,0 0-41,0 0-14,0 0 55,0 0-26,0 0-71,0 0-57,0 0 24,32-12 3,-16 12-28,-2-1-16,3 1-6,0 0-7,0-3 3,0 3-6,-2-1-20,1-2-12,0 2 9,-2-1 3,2 0 10,-6 2-9,-1-2 12,-1 2 16,-2 0 7,-4 0 16,3 0 39,-5 0 6,0 2 4,0 2-8,0 5 21,0 3 6,-5 3-65,1 4 39,-2 2-4,-5 6 4,5-2-10,-2 1-15,-3 2-14,2-6 0,3 3 13,-2 0-16,2-4 1,-6 2-1,4 0 0,2-2 0,0-1 1,-1 0-1,0-3 0,3-4 7,0 0-7,0-4-2,2-3-31,0-3-9,2-1-48,0-2-45,0 0 2,0 0 30,0-4-4,0-5-75,8-7-533,-2 5-514</inkml:trace>
  <inkml:trace contextRef="#ctx0" brushRef="#br0" timeOffset="61335.0399">26915 7050 1432,'0'0'445,"0"0"-344,0 0-69,0 0 7,0 0 130,0 0 12,0 0-90,0 0-70,0 0-20,0 0 34,0 0 68,-7 42-13,3-13 7,-4 3-33,0 3-35,-2-3-7,4-5-6,2-9-12,2 0 35,0-5-39,-2 2 0,2 5 2,0-1 11,0-3-10,2-3 0,0-3-2,0-3 0,0 0-1,0-3-3,0-1-26,0-3-39,0 0-28,0 0 3,0 0 2,0-3-25,2-6-81,2-4-491,0-1-304,-4-8 331</inkml:trace>
  <inkml:trace contextRef="#ctx0" brushRef="#br0" timeOffset="61596.9805">26735 7153 1152,'0'0'1115,"0"0"-1025,0 0 56,0 0-11,0 0 78,0 0 18,0 0-68,0 0-64,0 0-42,0 0 29,59-11-16,-38 9-39,4 0-2,7 0-27,-2 2 20,-2-2-6,-3 2-13,-5 0 0,0 0-2,4 0-1,0 0-2,-8 0-14,1 0-15,-4 0-26,-2 0-32,-5 0-26,-2 0-22,-2 0-55,-2 0-42,0 4-82,-2 2-193,-8 2 168,-3-1-69,2 0-235</inkml:trace>
  <inkml:trace contextRef="#ctx0" brushRef="#br0" timeOffset="62086.5189">26775 7478 349,'0'0'724,"0"0"-513,0 0-110,0 0 33,0 0 123,0 0 116,0 0-69,0 0-75,0 0-23,0 0 3,0 0-53,4 0-41,-2 0-19,-2 0-8,2 0-2,0 0-7,-2 0-19,5 0-16,-1 0-16,5-1-3,1-3-6,3 2-17,6-3 11,4 4-13,9-3 0,8 0 1,3 3-2,-3-2 0,-4 3-1,-8-1 2,-9 1 0,-1 0 12,-4 0-8,3 0 11,2-3-2,0 3 2,-2 0-2,-2-3 3,-5 1-1,0 2 10,-4-2-5,-4 2-1,0 0 0,-2 0-7,0 0-9,0 0 1,0 0-1,0 0-3,0 0-3,0 0-16,0 0-3,0 0-7,0 0-12,0 0-37,0 0-42,0 0-32,2 0-44,2 0-91,6 0-34,4 2-49,-2-2-321,-1 2-456,-64-6 510</inkml:trace>
  <inkml:trace contextRef="#ctx0" brushRef="#br0" timeOffset="62979.7393">27747 7503 1205,'0'0'823,"0"0"-570,0 0-137,0 0-3,0 0 113,0 0 73,0 0-104,0 0-80,0 0-17,0 0 7,2 4-7,-2-4-15,0 0-33,0 0-12,0 0 3,0 0 6,0 0-3,0 0-4,0 0-5,0 0-3,0 0-7,0 0 0,0 0-6,0 0 0,0 0-7,0 0 4,0 0 6,0 0-7,0 0 7,0 0 0,0 0 9,0 0 6,0 0 1,0 0 11,0 0 4,0 0-13,0 0-6,0 0-6,0 0-10,0 0-15,0 0-1,0 0-2,0 0-1,0 0 1,0 0-1,0 0 0,0 0-1,0 0 0,0 0-1,0 0 1,0 0 1,0 0 1,0 0 1,0 0 0,0 0 0,0 0 1,0 0-1,0 0 0,0 0 0,0 0 0,0 0-1,0 0-1,0 0 1,0 0 0,0 0 0,0 0 1,0 0 0,0 0 12,0 0-1,0 0-9,0 0 0,0 0 13,0 0-14,0 0 1,0 0 9,0 0-9,0 0-2,0 0-1,0 0-2,0 0-13,0 0-1,0 0-5,0 0-16,0 0-56,0 0-112,4 0-68,2 3-130,4-2-187,-4 0-621,-6-1-574,-26-5 1785</inkml:trace>
  <inkml:trace contextRef="#ctx0" brushRef="#br0" timeOffset="69980.5062">2526 10195 163,'0'0'460,"0"0"182,0 0-346,0 0-114,-9 0 3,9 0 7,0 0-14,0 0-49,0 0-35,0 0-23,0 0-16,0 0-7,0 0 13,0 0 10,0 0 6,0 0 16,0 0 7,0 0-4,0 0-16,0 0-26,0 0-13,0 0-3,0 0-3,0 0-12,0 0-20,0-7-3,2 0-10,3-8-79,-1 0 48,2 0 12,-1-3 13,-1 1-9,0 2 12,-2 1 13,0 4 15,0 2-15,-2 2 0,0 2-1,2 3-19,-2 1-8,0 0-4,0 0 6,0 0 1,0 3 9,0 3-10,0 6-26,-2 7 52,-2 9 64,-2 8-16,2 7-4,2-6-42,2-8 1,0-7-3,0-7-1,0-2 0,0 0-12,2 3 12,2-1-2,-2-1 0,2-3-13,-2-3 4,2-1 10,-2-3-14,1 0-4,-1-2-28,-2-2-9,2 0-8,-2 0-8,0 0 2,0 0 0,3 0-26,-3 0-32,2-2-46,2-6-149,-2-1-82,2 0 9</inkml:trace>
  <inkml:trace contextRef="#ctx0" brushRef="#br0" timeOffset="70320.8424">2759 10006 1624,'0'0'497,"0"0"-478,0 0 4,0 0-23,0 0 204,0 0-23,0 0-97,0 0-33,-27 112-2,27-94-14,0 2-22,0-3-10,0 0-1,0-4 0,0-2 0,2-3 0,2 0 8,0-4-10,0 1 0,1-1 14,1 0-10,1 0 15,1-2 20,3 1-4,1-1-10,2-2-2,0 0-1,0 0-2,4 0-6,-3 0-14,0 0-2,0 0-20,-3-2-16,-1-1-20,0-1-42,-3 0-6,2-2-17,-4 1-38,4-2-105,-4-1-94,0-1-24,-2-2-85,-2 2-265</inkml:trace>
  <inkml:trace contextRef="#ctx0" brushRef="#br0" timeOffset="70580.7702">2980 10044 1123,'0'0'634,"0"0"-462,0 0-172,0 0 0,0 0 198,0 0 45,0 0-104,0 0-39,-4 127-26,4-91-12,0-6 2,2-7-42,-2-7 14,2-3-10,-2 2 6,2 2-10,0 1-6,-2-2-13,2-2-1,-2-2 2,2-3-3,1-1-1,-1-5-2,0 1-21,0 1-38,-2-5-29,5 0-23,-1 0-22,0 0-43,2 0-61,5-5-15,1-2-97,-1-1-189</inkml:trace>
  <inkml:trace contextRef="#ctx0" brushRef="#br0" timeOffset="70843.0967">3605 10348 1516,'0'0'293,"0"0"-251,0 0 69,0 0 113,0 0 73,0 0-81,0 0-61,0 0-30,107 0-13,-87 0-25,-1 0-52,0-2-13,0 0-21,0 1 3,-2-3-4,-1 2 0,-2 0-52,-2-2-79,-3 2-39,0-1-7,-1-4-39,-4-1-146,1 1-64,-3-4-101,-2 1-652</inkml:trace>
  <inkml:trace contextRef="#ctx0" brushRef="#br0" timeOffset="71113.8199">3666 10164 2113,'0'0'334,"0"0"-265,0 0-67,0 0 70,0 0 124,0 0-51,0 0-58,0 0-30,0 0-34,0 0-22,15 0 37,-4 0 4,3 0-7,2 0-13,0 0-21,-1 0 31,0 0 0,0 0-16,-1 0 3,2 0-17,-2 0 2,0 0-3,-2 0-1,-2 0 1,1 0-2,-2 0-17,-1 0-5,-2 0-34,3 0-33,-5 0-25,2 0-42,1 0-55,-1 0-37,1 2-231,1 1-85,-4-3-244</inkml:trace>
  <inkml:trace contextRef="#ctx0" brushRef="#br0" timeOffset="71767.5174">4789 10197 541,'0'0'694,"0"0"-612,0 0-81,0 0-1,0 0 81,0 0 36,0 0-58,38-97 9,-32 78 14,-2 2 22,4 1 58,-6 3-13,0 4-26,0 2-22,-2 4 9,2 3-14,-2 0-2,0 0-4,0 0-35,0 2-10,0 2-44,0 0-1,0 5-48,0 4 48,0 8 38,0 8 49,0 8-26,0-6-35,0-5 9,0-8-11,0-4-24,0-1 0,2 3 19,0 1-18,0-4-1,0 1-1,0-7 1,0 0 1,0-2-1,0-2-58,-2-1-28,2 1-30,-2-3-48,3 0-30,-3 0-84,2 0-73,3-5-75,-3 2-215,2-9-143</inkml:trace>
  <inkml:trace contextRef="#ctx0" brushRef="#br0" timeOffset="72087.9892">5116 10026 1626,'0'0'169,"0"0"-127,0 0-42,0 0 185,0 0 13,0 0-43,0 0-51,0 0-30,0 0-12,0 0-1,21 97-23,-12-88 27,-1-1-23,1-1 12,1-1-21,-1 0-1,1-1 6,-1-3-35,2 3 23,-1-3 6,2-1-32,0-1-22,-2 0-20,0 0-45,-1 0-32,0-1-45,-1-6-17,1 0-91,1-3-43,-4-1-85,3-2-189,-2 3-112</inkml:trace>
  <inkml:trace contextRef="#ctx0" brushRef="#br0" timeOffset="72356.5797">5324 9958 160,'0'0'1638,"0"0"-1586,0 0-52,0 0 0,0 0 130,0 0 97,0 0-26,0 0-36,-17 107-62,17-86-19,0 0-23,0 1 3,0-2-13,0 2-48,0-3 16,0-2 3,0 0-19,0-2 1,0 0-1,0-4 13,0 2-16,0-4 3,0-2-3,0 1 0,0-4-16,0 0-19,0 0-10,0 0-42,2-3-35,-2-1-30,2 2-42,0-2-133,0 0-118,5 0-118,-3-3-99</inkml:trace>
  <inkml:trace contextRef="#ctx0" brushRef="#br0" timeOffset="72563.3298">5543 10299 114,'0'0'1821,"0"0"-1513,0 0-172,0 0-7,0 0 84,0 0 118,0 0-85,0 0-100,0 0-66,0 0-56,0 0-24,2 1-22,-2-1-13,2 0-16,0 0-47,2-1-72,5-4-3,2 2-90,-1-3-167,0-1-245,2 1-401,-74 33 521</inkml:trace>
  <inkml:trace contextRef="#ctx0" brushRef="#br0" timeOffset="73165.8252">5823 9912 1562,'0'0'517,"0"0"-469,0 0-47,0 0-1,0 0 140,0 0-8,0 0-51,0 0-7,0 0-16,0 0-9,87 2-46,-72 3-1,-2 3-2,-3 1-1,-4-2-12,3 1-16,-4-1-10,-1 0 7,-4 4 6,0-6-12,0 3-20,0 0-1,-4-1 40,-6 0-14,2-2-51,-2 1-16,-1-2 48,-2 1-13,5-1 28,-1-2 37,5-2 26,0 2 0,2-2-3,2 0-7,0 0-13,0 0 14,0 0 18,0 1 27,0-1-59,4 3 0,2-2-3,3 1 49,-3 2 6,7 2-13,-2-2 16,1 1-16,1 2 0,0 2-22,1 0-1,-2 2-7,0 1-12,1 2 0,-5-1 1,3 3 2,-3-3-2,-3 0 1,-1-2 18,-2 1-17,-2-3 26,0 1 0,0 0 23,0-1 3,-4-1-14,-5-1-21,3 0 5,-5 1 11,3-1 9,-3-4-19,1 1-7,-2-2-16,2 0 7,0-2-10,-1 0-3,0 0 3,1 0-2,1-6 22,1 1-20,1 1 3,1-2 13,6 4 13,-2-1 16,0 3-29,2 0-14,0 0-2,0-2-3,0 2-46,0 0-44,2 0-45,2 0-52,3 0-68,3 0-21,5 0-3,0 0-255,0 0-570</inkml:trace>
  <inkml:trace contextRef="#ctx0" brushRef="#br0" timeOffset="73598.5459">6377 10253 2492,'0'0'383,"0"0"-273,0 0-53,0 0 81,0 0 152,0 0-15,0 0-105,0 0-47,0 0-19,0 0-20,4 0-12,-4 0-23,0 0-2,0 0 5,0 0 4,2 0 0,-2 0-16,0 0-9,0 0-7,0 0-2,2 0-19,-2 0-2,0 0-1,0 0-2,2 0-20,-2 0 4,0 0-4,2 0 4,-2 0 15,0 0-16,3 0 16,-3 0-25,4 0-6,1-2 0,-3 2 19,0-2 15,0 2 3,-2 0 9,0 0 4,0 0-1,2 0 10,-2 0-3,0 0-4,0 0-3,0 0-2,0 0 2,0 0 1,0 0 2,0 0-5,0 0-1,-2 0-10,2 0-2,0 0-2,-2 0-20,2 0-15,0 0-34,-2 0-40,2 0-47,0 0-51,0 0-72,0 0-156,0 0-262,4 0-626,8 0 127,-24 0 1072</inkml:trace>
  <inkml:trace contextRef="#ctx0" brushRef="#br0" timeOffset="74016.2329">6855 9699 1277,'0'0'657,"0"0"-456,0 0-198,0 0 97,0 0 95,0 0 47,0 0-84,141-29-33,-95 27 3,-4-1-51,-11 3-29,-7 0-28,-7 0-20,-2 0-19,0 0 6,2 0 11,0 0-43,-5 0-60,-2 0-72,-6 0-35,-2 0-60,-2 0-162,0 3-63,-14-1 5,6-2-471</inkml:trace>
  <inkml:trace contextRef="#ctx0" brushRef="#br0" timeOffset="74439.8434">6869 9740 1064,'0'0'365,"0"0"-313,0 0-17,0 0 21,0 0 9,0 0 29,-2 113 10,6-92-6,3 0 15,0 6-19,1 4-42,-2 5-10,0 1-3,1 1-7,-5-6 10,-2-1-22,2 3 15,-2 0 40,0 1-11,2 0-28,-2-1 12,3-4-10,-3-2-37,2-6 0,0-3-1,0-6-11,0-1 11,0 0 13,2-1-12,3 0 0,-1-2 2,-2-1 0,5 0 10,0-4 3,-1 2-15,2-5 12,4 3 25,-2 0 1,5-2 12,4-2-2,0 0 15,5 0 26,4 0-13,-5 0 9,5 0-19,-2 0 0,-6 0-16,6 0-10,-4-2-15,-3 2-11,-4 0-14,0-2 2,-7 2 0,2 0-3,-4 0-1,-4 0-1,0 0-11,-2 0-16,-2 0-28,0-2-23,0 0-12,0 0-30,2-3-44,-2-7-60,2-5-84,-2-10-955,0 2 169</inkml:trace>
  <inkml:trace contextRef="#ctx0" brushRef="#br0" timeOffset="74849.1428">7398 9820 49,'0'0'2086,"0"0"-1995,0 0-91,0 0 0,0 0 6,0 0 140,0 0-72,0 0-38,119-14 35,-100 14-17,-2 1-54,2 5-9,-6-1 7,-3 4-27,2 0 25,-8 1-25,-2 0 10,-2 3-17,0 0 20,-2 0 0,-12 2-10,2 2-81,-5-1 4,-2-1 6,2 0 29,-3-1 12,4-1 17,4-2 24,-2 2 14,8-2-40,2-2 41,2-1 39,2 2 39,0 0 39,0-1-4,8 0 0,0 2 4,4-1-14,0 2-38,0-3-11,4-1 8,-2-1-11,-1-1 1,4 0-4,0-4 0,-2 1-19,0-3-26,-1 0-3,2 0-18,-2 0-62,1 0-72,2-5-109,-2-3-231,-2 3-214,2-10-577</inkml:trace>
  <inkml:trace contextRef="#ctx0" brushRef="#br0" timeOffset="75046.325">7994 10120 1436,'0'0'809,"0"0"-751,0 0-6,0 0 152,0 0 50,0 0-51,0 0-130,113-5 7,-97 3-38,-2-1-33,1 0-9,0-1-35,-5 2-118,3-3-92,-2 1-54,-5-3-181,1-1-115,-3 0-469</inkml:trace>
  <inkml:trace contextRef="#ctx0" brushRef="#br0" timeOffset="75324.2531">8389 9823 1531,'0'0'351,"0"0"-205,0 0-7,0 0 75,0 0 99,0 0-78,0 0-100,0 0-33,0 0-25,0 0-29,85-10-4,-63 8-25,-1 1-17,0 1 1,-4-3-3,-2 3-3,0-1-22,-7 1-13,1 0-42,-2 0-48,-3 0-26,-2 0-36,-2 0-42,0 0-66,0 0-104,-6 0 51,-1 0-125</inkml:trace>
  <inkml:trace contextRef="#ctx0" brushRef="#br0" timeOffset="75648.5248">8405 9832 1421,'0'0'426,"0"0"-426,0 0-123,0 0 123,0 0 168,0 0-8,0 0-21,0 0-58,0 0-42,0 0 25,0 0-64,16 107 3,-9-93 10,-1-2 16,5 3-7,-3-2 36,5 2-25,-3-1 15,6 1-19,-2-2-3,-1 2 13,2 1-10,-2-1-16,-1 0-13,-1 1-1,-2-1 1,-1-1 0,-6-4 0,2-2-17,-4 0 17,0-4 0,0 2 19,-4-3 13,-4 1 0,-5 0 3,-4 0-9,-2-1-6,-1-3-20,2 0-7,0 0-6,4 0 13,1 0-42,5-3-19,-3 1 13,7 0-33,1-2 1,3 0-30,0-1-84,7-4-368,14-8 214,-2 0-336</inkml:trace>
  <inkml:trace contextRef="#ctx0" brushRef="#br0" timeOffset="76081.1769">8925 9775 1307,'0'0'790,"0"0"-664,0 0-126,0 0-35,0 0 35,0 0 162,0 0-33,0 0-39,0 0-44,0 0 18,-18 106-51,16-88 3,2 2-16,0-3 0,0-2 0,0-1 19,0-3-18,0-2 2,0-1 13,0-2 16,2-3-10,1-1-18,-1 0-4,0-2 0,0 0-1,5 0-12,-1 0-13,2-4 13,5-4-45,0-1-23,0-3 27,-1 2-17,-2-2 9,0 2-12,-4 3 25,-2 0 33,-2 6 4,-2 1 12,0 0 0,0 0 3,0 0 52,-2 0 7,-2 0 9,-2 1 13,2 6-10,-6-2-3,4 3-3,-2 1 12,2 3-25,-1 0 25,5 1-25,0-2 15,0 3 13,2-3-25,0 0-20,0-1-25,0-3 25,6 1-19,1-1-19,1-2-1,2-1-37,8-2-26,2-2-70,10-2-42,0-10-117,-3-1-221,-1-6-201,-11 4-517</inkml:trace>
  <inkml:trace contextRef="#ctx0" brushRef="#br0" timeOffset="76622.1149">9160 9489 1714,'0'0'985,"0"0"-985,0 0-141,0 0 141,0 0 41,0 0 111,0 0-81,0 0-7,0 0 26,0 0-19,112 21-43,-88-16-16,2-2-11,-5 4-2,0-3 2,-2 2-2,-2-3 0,-2 1-2,0 1-32,-4 1 19,-1 2-4,1 0-12,-3 1 3,3 3 13,-2 1-3,-1 3-13,0 1 6,-2 0 7,4 3 17,-4 1-21,0 3 20,0 1-16,0 1 18,-1 5 0,6 5 1,-5 2-1,2-2-10,-1-5 9,-3 0 4,2 1-1,3 1 0,-2-1 12,1-1 9,0 0-6,0-1 4,4 1-17,-4-4 48,0-3-19,-4-2-12,1-9-17,-3 0 35,2 0-5,1 4-11,-1 1 10,-2-2 0,-2 1 13,0 0-10,0-5-6,0 0 3,0-2 25,-2-3-9,-7 1 22,-2 0-7,-3-3 4,-6 0-20,0-4-28,-8-1-19,0 0-1,3 0-24,-3 0 12,7-6 10,0 1 3,-1 1-2,7-2-20,1 0 19,3 1-19,4 0-4,5 3 4,2-3-61,0-1-70,0-1-42,7-4-36,12-6-111,7-7-332,-1 2-355,7-4 246</inkml:trace>
  <inkml:trace contextRef="#ctx0" brushRef="#br0" timeOffset="76835.3302">10131 9881 2746,'0'0'369,"0"0"-318,0 0-49,0 0 78,0 0 57,0 0-45,0 0-38,110 0-13,-89 0 1,1 0-30,-4 0-12,4-3-1,-5 1-40,-3 0-70,2-1-58,-8 1-51,-2-3-59,-4 0-125,-2-3-267,0 1-674</inkml:trace>
  <inkml:trace contextRef="#ctx0" brushRef="#br0" timeOffset="77046.7074">10207 9743 1463,'0'0'1074,"0"0"-1074,0 0 0,0 0 0,0 0 161,0 0 4,0 0-98,0 0-16,2 106-15,-2-81-36,0 6 2,0-2-2,-4-5-16,2-4 15,0-5-57,-1 0-51,3 1-65,0-3-26,0-4-157,7-3-126,4-4-110,-3-2-435</inkml:trace>
  <inkml:trace contextRef="#ctx0" brushRef="#br0" timeOffset="77529.6586">10744 9949 46,'0'0'1778,"0"0"-1544,0 0-223,0 0-9,40-114 164,-29 80 19,0 10-111,-3 4-22,-4 7 54,1 2-32,-1 2 17,-2-1-56,2 0 16,-4 6-28,2 3 19,-2 1 9,0 0-6,0 0-45,0 0-10,0 7-51,0 11 61,0 6 52,0 11 15,2 2-6,3-1-39,-3-4-6,0-10-13,0-2 13,-2-5-13,2-2-2,1 5-1,-1-1-12,2 1 12,0-3 0,0-4-11,-2-2-63,2-3-99,0-4-48,4-2-83,-2 0-195,4-14-50,-2 0-501</inkml:trace>
  <inkml:trace contextRef="#ctx0" brushRef="#br0" timeOffset="77762.7974">11054 9691 1935,'0'0'230,"0"0"-230,0 0-130,0 0 130,0 0 162,0 0 49,0 0-40,0 0 3,0 0-45,0 0-36,-22 84-64,22-69-16,0 1-10,0-2 26,0 1-7,3-3-3,4 0-15,-1-2-3,2-1 11,3-1-12,-1-1-40,5-3-40,0-2-62,2-2-48,0 0-159,-3-2-209,0-3-76,0-11-473</inkml:trace>
  <inkml:trace contextRef="#ctx0" brushRef="#br0" timeOffset="77969.8846">11207 9729 1724,'0'0'464,"0"0"-464,0 0 13,0 0 58,0 0 110,0 0 6,0 0-35,0 0-17,-49 111-17,46-87-73,1-4 29,2 3-29,0 0-29,0 0-16,0 0-3,0-2 3,5 0 2,2-2-2,-1-2-2,0-4-61,0 1-155,1-5-49,-1-1-202,3-3-330,4-5-578</inkml:trace>
  <inkml:trace contextRef="#ctx0" brushRef="#br0" timeOffset="78147.2947">11379 10094 1380,'0'0'1601,"0"0"-1476,0 0-93,0 0 42,0 0 98,0 0 63,0 0-118,0 0-79,0 0-23,0 0-15,14-9-85,-4 3-124,-2-4-125,2 1-219,1-5-491,0 5-336</inkml:trace>
  <inkml:trace contextRef="#ctx0" brushRef="#br0" timeOffset="78431.9134">11676 9672 1550,'0'0'672,"0"0"-471,0 0-88,0 0 61,0 0 151,0 0-57,0 0-134,0 0-61,0 0-19,0 0-16,0 0-35,94-2-3,-80 2-2,1 0-20,-2 0-13,-5-2-63,-3 2-84,-3-3-67,-2 3-111,0 0-245,0-2-156</inkml:trace>
  <inkml:trace contextRef="#ctx0" brushRef="#br0" timeOffset="78813.5374">11676 9672 680,'-47'46'1386,"45"-38"-1386,0-1 0,0 4 16,0 2 123,0-5-32,2 2-29,0 0 41,0-1-22,0 0-78,4-1 39,2 1-29,0 2-16,4-2-6,-2-2 8,2 3-15,-2-3 0,6 2 12,0-1-9,-1-1 19,6-2-18,-2 1 15,5-2 19,-4 0-18,4-1 12,-3-1 0,2 3 6,-4-3-34,1 3 20,-2 1-24,-4 0-2,2-1-27,-6 1 0,-2 1-6,-1 4 6,-1 0 26,-2 0 2,0 2 1,-2-2 10,0 4 12,0-4 17,-2 0-27,-4 1 20,-3-3-6,-3 1-10,-4-3 16,2 1-30,-4-2 27,6 0-6,-3-2 5,0-3-12,5-1 7,1 2 2,3-2-6,2 0 2,2 0-21,2-2-71,0-3-76,2-3-65,6-4-139,7-2-242,-2 2-562,10-5 426</inkml:trace>
  <inkml:trace contextRef="#ctx0" brushRef="#br0" timeOffset="78987.8895">12226 10050 2593,'0'0'344,"0"0"-225,0 0 6,0 0 105,0 0 127,0 0-83,0 0-98,0 0-52,0 0-59,0 0-62,2 0-3,-2 0-37,0 0-53,0 0-63,0 0-61,-2 0-117,-2 0-636,-9-4-905,30 8 1126</inkml:trace>
  <inkml:trace contextRef="#ctx0" brushRef="#br0" timeOffset="79353.8853">12508 9446 1041,'0'0'1749,"0"0"-1625,0 0-124,0 0 0,0 0 54,0 0 161,0 0 2,0 0-80,0 0-71,0 0-28,40 0-6,-24 0-7,3 0-12,2 4-13,0 0-29,3 2-6,-4-1-37,2 2-43,-7-2-47,-1 3-139,-1-1-1,-4-1-176,-5-1-103,-4-1-61</inkml:trace>
  <inkml:trace contextRef="#ctx0" brushRef="#br0" timeOffset="79766.4218">12447 9535 1984,'0'0'62,"0"0"-62,0 0 0,0 0 127,0 0 51,0 0-10,0 0-68,10 114 26,-1-81-23,3 4-4,-1 4-54,0-3-29,-5-4-16,-4-2-18,0 3 16,0-2 2,-2 0 0,0 1-7,0 0 7,0-2 20,0 1-19,0 0 8,0-5-7,0 1-2,0-7 13,0-2 6,0-7-19,0 2 0,2 0 17,5 3-14,0-1 19,-1 1-22,2-4 1,0 0 21,8-1-20,-4-1 20,5-2 6,3-3-28,0-2-1,8-1-1,8-2 2,3 1 2,3-3 10,-8 0-10,-11 0 14,-6 0-1,-4 0 8,2-3-4,0 3 3,-3-2 7,-1 2-3,-4 0-24,-3 0-1,-4 0 1,0 0 11,0 0-10,0 0 0,0 0-3,0 0 0,0 0-54,0 0-36,0 0-66,0-4-63,-4-1-90,-3-6-177,2 1-190,-1-13-301,28 76 595</inkml:trace>
  <inkml:trace contextRef="#ctx0" brushRef="#br0" timeOffset="79964.7377">13010 9997 2584,'0'0'181,"0"0"-133,0 0-48,0 0 148,0 0 35,0 0-68,109 3-51,-91-3-7,-2 0-30,2 0-27,-2 0-22,2 0-51,-4 0-154,-1 0-136,2-1-280,-4-4-458</inkml:trace>
  <inkml:trace contextRef="#ctx0" brushRef="#br0" timeOffset="80262.635">13474 9818 104,'0'0'1945,"0"0"-1803,0 0-141,0 0 1,0 0 76,0 0 113,64-104 38,-60 92-13,0 3-27,0 3-97,-4 2-15,2 3 0,-2 1-42,0 0-35,0 0-39,0 1-27,0 9 30,0 8 36,0 11 51,0 10 16,-2 0-51,-2 0-14,2-4 11,0-10-12,2-6-1,-2-4 0,2-1-16,0 1 15,0 2 0,0 0 0,0-2 1,0-4 0,2 1-17,0-4-69,0-3-86,2 2-63,1-7-187,4 0-275,-3 0-344</inkml:trace>
  <inkml:trace contextRef="#ctx0" brushRef="#br0" timeOffset="80452.8922">13947 9924 734,'0'0'1952,"0"0"-1882,0 0-68,0 0 137,0 0 21,115 0-19,-87 0-39,-5 0-3,3-2-7,0 2-76,-6-3-16,2 3-45,-5 0-79,-7 0-64,1 0-59,-7 0-84,-2-2-161,-2-1-162,0-6-719</inkml:trace>
  <inkml:trace contextRef="#ctx0" brushRef="#br0" timeOffset="80648.2454">14050 9831 2320,'0'0'10,"0"0"-8,0 0-2,0 0 194,0 0 35,0 0-84,0 0-26,0 0-26,0 105-42,2-85-19,2 0-31,0-3-1,0 1 3,0-5-3,1-2-13,-1-2-57,3-1-84,1-3-81,1-5-126,1 0-220,1 0-66</inkml:trace>
  <inkml:trace contextRef="#ctx0" brushRef="#br0" timeOffset="81072.2375">14472 9729 1132,'0'0'586,"0"0"-518,0 0 4,0 0 54,0 0 40,0 0-7,0 0-11,0 0-44,0 0-14,80 100-48,-80-78-29,0 0 3,-6-2-14,-2-1-2,-4-1 16,-4-3-16,6-2-21,-3-3-5,0-2-68,5-4-38,3-1-30,1-3-71,2 0-30,2 0 88,0-7 41,0-4-299,8-1-30,5 0 62,2 1 235,2 3 166,1 0 10,0 4 192,-3 4 124,2 0-33,-4 0-22,0 0 38,-1 7 10,-3 0-14,-3 3-65,0-1-62,1 2-27,-3 3-41,-1-1-17,-3 0-9,0 1-4,0 0-9,0-1-27,-7 0-8,0-1-33,-3 0 29,2-1-29,-3-4 26,-4 3-17,0-4-12,-2-1 0,0 2-73,-2-7-33,0 2-76,4-2-54,0 0-48,4 0-82,5-5-34,2-7-49,4 3-529</inkml:trace>
  <inkml:trace contextRef="#ctx0" brushRef="#br0" timeOffset="81545.1575">14788 9786 2130,'0'0'569,"0"0"-569,0 0-148,0 0 148,0 0 58,0 0 52,0 0-33,0 0 100,0 0-81,0 0-32,30 106-29,-28-84-3,0 1-21,-2 0-11,2-2-3,-2 0 1,2-4-1,0 1 2,1-5 1,-1-3 3,0-1-2,2-3 3,1 0-3,-1-4-1,0-2-13,2 0 10,3-6 0,1-6-64,8-7-123,-2-9 46,6-9 18,-3-3 58,0 2-3,-6 9-81,-3 11 13,-1 4 139,-5 3 46,3-2 47,-1 1 8,-2 0 50,0 3-15,-4 3-53,2 4 20,-2 0 35,0 2-20,0 0-44,0 0-74,0 0-29,0 4-54,-6 11 83,-4 1 38,-1 3 23,0 3-35,3 0-23,-1 0 10,3 0 6,4-2 9,0-1-12,2-2 5,0-1-20,2-5 18,2 0-4,4-3 8,1-1-1,1-2-3,8-3-19,4-2-25,2-2-125,2-7-90,-1-2-139,-1-7-261,-10 5-526</inkml:trace>
  <inkml:trace contextRef="#ctx0" brushRef="#br0" timeOffset="82090.4362">15155 9556 2119,'0'0'681,"0"0"-523,0 0-94,0 0-62,0 0 136,0 0 9,0 0-93,0 0-41,0 0-10,0 0-3,117-24-15,-91 24-14,-2 0 17,-2 0-17,2 0 28,-5 0-2,1 0-13,-4 0 15,-1 0-1,0 0 0,-5 0-17,1 0 19,-5 0-2,1 0-11,-5 3-3,0-2 14,0 1-20,0 2-17,-2 0 14,0 6 25,0 0 15,0 6-14,0 5 12,0 10-11,0 3-2,0 4 2,0 0-2,0-3 0,0-3 1,0 1 0,0 1 37,0 2-18,0 1 5,0-1 6,0 1-30,5-4 14,-1 4-12,0-2-1,2 0 24,-2 0-1,6 2-24,-6-3 25,2-2-10,-2-3 0,-2-5-15,-2-4 0,2-3 2,0-4 25,-2 5-2,0-1-4,0 0-21,0-3 1,0-3 17,0-3 7,0-3 15,-2-1 3,-4-2 16,-2 0 16,-6-2-7,-2 0-18,-8 0-14,1 0-11,-3-6 2,1-1 3,0 1-28,-1-2 0,5 3 8,-3-2-11,8 4-35,-4-1-5,8 4-45,-5 0-22,0 0-58,2 0-98,-7 7-189,4 3-274,-2 0-549</inkml:trace>
  <inkml:trace contextRef="#ctx0" brushRef="#br0" timeOffset="83522.2681">4748 10484 859,'0'0'384,"0"0"-280,0 0-42,0 0 26,0 0 71,0 0 66,0 0-44,0 0-22,0 0-39,7 13-23,0-9-16,-3 0 3,2 1-26,-2-3-7,3 3 20,-1-3-10,-2 5-25,5 1 12,-1-3 6,3 3-18,1 1 12,2-1-46,-2 1 40,3 1-40,0 0 14,0-3-14,2 3 20,2-2 7,-1 0-9,4 1-18,-3-1-1,2-3 22,3 1-7,-3 0-15,5-1 14,-4-1-14,6 2 0,2-2 12,-5 0-12,5-1 18,-2 1-9,-7-2-10,5 0-2,-1 2 2,-2-4 13,3 2-13,0-1-2,3 1 0,-1-2-11,0 0 12,-1 2 0,1-2-2,4 0 2,-6 0-1,2 0 2,0 0 0,-9 0-2,7 0 1,-2 0 1,-2 0-1,0 0-12,-1 0 13,0 0 0,0 0 0,1 0-4,-2 0-8,0 0 10,-1 0 1,2 0 1,-2-4 0,5 1 0,6-3 0,1 0 3,-1-1-3,-2 0 0,0 0-3,-8 2 2,4-1 0,1-2 0,-3 2 0,0-1-2,2 0 3,-5-1 3,0 0 0,-2 0 20,-1 0 2,-4-1-6,-2 2 13,2-3 6,-6 2-9,2-1 3,-4 1 31,0 1 4,1-2-7,-3 4 0,0 2-16,3-4-41,-3 5 23,-2-1-15,2 1-11,-2 0-25,0 2-6,0-2-14,0 2-31,0 0-70,0 0-83,0 0-120,0 4-245,0 1-391,-2 2 229</inkml:trace>
  <inkml:trace contextRef="#ctx0" brushRef="#br0" timeOffset="83983.9759">5436 11005 894,'0'0'609,"0"0"-407,0 0-137,0 0 36,0 0 113,0 0 26,0 0-82,0 0-96,0 0-37,0 0 30,-2 37 48,2-23-38,-2 1-41,2-2-24,0 0 0,0 0-3,0-4-12,0-1 15,2 2 0,0-4 0,7-1 2,0 1 27,-1 0-16,2-1 36,6 1-8,-4-4-6,3 3-9,0-3 6,0-2-20,-3 0-12,4 0-26,-4 0-25,-2 0-23,2 0-22,-4 0-56,-2-4-32,0 0-52,-1-3-33,-1 0-7,3-3-141,-5 4-235</inkml:trace>
  <inkml:trace contextRef="#ctx0" brushRef="#br0" timeOffset="84222.2361">5613 11007 1403,'0'0'494,"0"0"-436,0 0-6,0 0 71,0 0 149,0 0-75,0 0-68,0 0-67,0 112 41,0-89-81,0-2 4,2-4-20,2 5-6,-2-3-2,2-3 0,-2-1 0,0-3 1,1-4-2,-1 1-6,-2-4 6,0 1-17,2-4-47,0 2-49,1-2-19,-1-2-33,0 0-49,0 0-130,2-2-31,2-6-55,-1 1-281</inkml:trace>
  <inkml:trace contextRef="#ctx0" brushRef="#br0" timeOffset="84652.8367">5863 10946 2010,'0'0'370,"0"0"-357,0 0-12,0 0-1,0 0 158,0 0-19,0 0-75,0 0 46,0 0-40,0 0-22,115 19-28,-99-7-20,2-3 3,-3 3-3,-5-3-2,-1 2-14,-3-2-10,-1-1 7,-3 1-32,-2-2 15,0 1-15,0 2 12,-5-3 13,-3 3-22,-3 0 38,0 1 10,1-1 4,2-2-3,-1 1-1,2-4 12,3 3 37,2-2 12,0-1-29,2 1-9,0 2-20,0-2 19,0-1 1,4 1 25,2-2-10,6 1 27,-2 1 2,3-2 13,2-1-4,2 3 1,-1-5-17,6 0-9,-4 1 9,4-2-9,-3 0-16,0 0-13,-2 0-6,-2 0-16,-4 0-3,-1 0-29,-2 0-57,2 0-31,-4 0-59,-2 0-67,0 0-121,0 0-261,1 0-371</inkml:trace>
  <inkml:trace contextRef="#ctx0" brushRef="#br0" timeOffset="85889.9525">10716 10308 1232,'0'0'264,"0"0"-150,0 0 9,0 0 75,0 0 39,0 0-46,0 0-65,0 0-48,0 0-30,11 0-12,-4 6 31,-1 1 11,2 1-56,6 2 1,-2-1 6,2 3 0,6 0-27,-1-1 30,4-2-16,0 2-13,3-1-2,0 2 21,1-2-22,9-1-3,4-2-17,3 3 18,-3-5 2,-4 0-29,-2 0 10,-2-3 6,-7 2-29,-3-2 16,-8-2-6,2 2 30,0-2-20,6 2 19,1-2-9,1 0 11,-4 2 1,4-2-4,-3 0-63,1 0 67,1 0 6,-2 0-6,1 0 0,-4 0 0,4 0 0,-3 0-1,0 0 0,0 0 1,1 0-2,0-2 2,2 0 13,-3 0-13,2 0-1,0 0 1,1 0 1,-4-2-1,4 3-18,-5-3 5,2 1-16,-4 1 12,-1-1-2,0 1 3,-2-1 0,-2-2 16,4 0 0,-4 1-1,1-2 1,-1 0 1,5 1-1,-2-2-15,-1 2 15,4-1 0,-2 2-1,-3-1 1,2 1 25,-3 0 11,-1-1 3,-1-1 3,1-1 16,-1 2-7,-1-2 13,-1 1-6,-2 0-6,0 1 15,3-1 0,-3 2 26,-1 0-10,-1 1-42,-2 3-18,0 0-11,0-2-12,0 2-22,0 0-22,0 0-52,0 0-84,0 0-67,0 2-130,-2 5-158,-1-1-61</inkml:trace>
  <inkml:trace contextRef="#ctx0" brushRef="#br0" timeOffset="86430.4194">11018 10849 1969,'0'0'166,"0"0"-166,0 0 0,0 0 16,0 0 110,0 0-51,0 0-4,0 0 3,0 0-22,0 0-26,121 22-25,-105-21-1,4 0-20,-3 2-2,-2-1 21,-2 0 0,-3 1-19,-2-1 18,-1 2-11,0 0 13,-5 2 0,2-1 58,-2 5 0,0 2 13,-2 6-9,0 2-4,0-1-13,0 3-23,0 0 7,0 1-16,0-2 16,0 0 0,0-1-28,0 0 2,0-1 0,2 1 10,-2-4-13,0 1 0,0 0 1,2-1-1,-2-3-1,0-3 1,0-3 0,2-2-16,-2 0-26,2-3-48,-2 0-42,0-2-48,0 0 8,0 0 10,0 0-65,0-4-97,0-6-44,0-2 6,0 3-94</inkml:trace>
  <inkml:trace contextRef="#ctx0" brushRef="#br0" timeOffset="86597.5726">11149 11130 425,'0'0'1451,"0"0"-1010,0 0-185,0 0-79,0 0-3,0 0 37,0 0-35,0 0-62,0 0-50,0 0-23,60-20-3,-39 17-36,5 1-2,0 0-15,-4 0-4,4 2-26,-5-2-69,3 0-97,-4 1-103,6-2-134,-4 2-279,-5-3-417</inkml:trace>
  <inkml:trace contextRef="#ctx0" brushRef="#br0" timeOffset="86945.7487">11578 11025 1579,'0'0'559,"0"0"-429,0 0-108,0 0 46,0 0 100,0 0-19,0 0-104,0 0-45,0 0 2,0 0 91,0 39-19,0-25-59,0 4-14,0-4 0,2 1-1,3-3-2,-3 4 1,4-4 0,-2 1-1,5-2-1,-2-2 3,1-1-3,-2 0 1,2-4-24,2-3 13,-2-1 11,2 0 0,-2 0 2,6-5 1,-2-7 15,1-1 13,2 0-27,-4-5-1,-3-1 41,-2-1-40,-2 2 21,-2-1 6,-2 1 10,0 0-17,-4 2 49,-4 4 15,-2-1-57,-3 2-20,-2 3 4,-2 1-26,-3 3-60,2 4 2,-4 0-15,1 0-39,0 6-23,0 5-97,-1 0-167,4 4-176,2-3-226</inkml:trace>
  <inkml:trace contextRef="#ctx0" brushRef="#br0" timeOffset="89895.8451">2762 12746 29,'0'0'414,"0"0"92,0 0-171,0 0-156,0 0-68,0 0 0,0 0 12,0 0-13,0-2-19,0 2-39,0 0-26,0 0-10,0 0-3,0 0 20,-3 0 35,3 0 16,-2 0 26,2 0 16,0 0-3,0 0-17,0 0-3,0-1 9,0-1-12,0-5-30,0-1-32,0-2-38,5-2 0,-1-3-19,4-3 16,-1 0-26,1-1 28,0-3 0,1 3 1,-2 2 13,-1 5 25,-4 1-25,2 5-11,-4 5 14,0-1 10,0 2-7,0 0-6,0 0 6,0 0-19,0 7-35,0 8 28,0 12 7,-4 12 42,2 2-10,0 0-30,0-9 10,2-8-12,0-5-16,0-7 14,0 0-21,2 0 23,4 1 2,0 2 11,0-4-1,4-1-12,-2-3-1,0-2-38,1-1-40,-1-4-27,3 0-67,0 0-30,1-11-74,1-4-277,-2 2-191</inkml:trace>
  <inkml:trace contextRef="#ctx0" brushRef="#br0" timeOffset="90159.156">3089 12523 863,'0'0'1464,"0"0"-1354,0 0-110,0 0 0,0 0 45,0 0 184,0 0-103,0 0-75,0 0 4,0 0-20,-26 102-12,26-86-11,0 1-12,0 1 4,0-5 31,2 2-6,4-3-13,3 1-3,0-1-10,3-3 7,3 0-10,4-3-12,0 1-14,3-4-19,-2-1-48,4-2-48,2 0-17,-3 0-45,-2-2-128,-2-6-156,-1-1-92,-6-1-230</inkml:trace>
  <inkml:trace contextRef="#ctx0" brushRef="#br0" timeOffset="90381.6738">3260 12564 1571,'0'0'681,"0"0"-681,0 0 4,0 0 90,0 0 132,0 0-36,5 131 6,1-95-64,-2-4-24,3-1-47,-1-7-26,-4 0-19,3-7-16,-3-4 0,-2 1-3,2-1 3,0 2-3,0 1-29,0-5-45,0 1-28,0-5-21,2-3-73,3 0-75,0-4-173,3 0-180,-2 0-389</inkml:trace>
  <inkml:trace contextRef="#ctx0" brushRef="#br0" timeOffset="90548.9314">3748 12899 1653,'0'0'510,"0"0"-487,0 0-20,0 0 168,0 0 30,109-6-117,-85 3-55,-3-1-29,0 2-2,-4-1-98,-3 1-143,4 2-240,-8-5-135,-2 2-394</inkml:trace>
  <inkml:trace contextRef="#ctx0" brushRef="#br0" timeOffset="90739.4299">3748 12754 2200,'0'0'481,"0"0"-407,0 0-45,0 0 3,0 0 158,0 0-24,0 0-102,0 0-41,0 0-20,0 0 0,0 0-3,107-2-16,-81 2-25,-3 0-103,-4 0-68,4 0-81,1 0-248,-1 0-174,-6 0-491</inkml:trace>
  <inkml:trace contextRef="#ctx0" brushRef="#br0" timeOffset="91345.8376">4299 12787 1074,'0'0'719,"0"0"-524,0 0-95,0 0-45,0 0 133,0 0 32,0 0-88,0 0-61,0 0-16,30-98-13,-24 85 3,2 3-10,-2 0-3,0 5 10,2 1-4,-4 0-12,0 4-4,0 0-7,0 0-15,2 0 0,1 6 23,-1 3-7,3 4-15,-1-1 2,-1 3 0,-1 1 13,-2-4-16,-2 3-13,0-6 12,-2-1-2,2-3-13,-2-1-3,3-1 17,-3-1-21,0-2 23,0 0 20,2 0 8,3 0-28,-1-9-13,4-2-7,2-4-114,4-5 50,0 1 33,1-1 48,2 0-14,-2 1-5,2 5-13,-2 1 31,-3 6-12,0 1 16,-2 4 17,-2 2 41,-2 0 16,3 0-32,0 8 6,-1 4 0,-2 3 0,3 2 0,-3 2-12,-2 2 2,1-1-13,-3-3-22,0 1-1,-2-3 17,0-2-16,0-5 9,0 1-12,0-4-2,0-3-37,2-2-28,-2 0 7,2 0 18,3 0 3,-1-7-12,4-5 6,2-6-158,8 0 29,-2-4 58,2 0 38,1 1-32,2 3-13,-2 3 74,-1 4 49,-4 4 39,-2 2 75,0 3 48,-6 2 38,0 0-74,0 7 15,1 4-12,-1 2-27,-4 2-6,3 1-32,-3 4-35,0-1 0,-2-1-27,2-1-2,0-4-47,3-1-71,1-2-78,2-3-71,2-2-188,6-5-218,-6 0-360</inkml:trace>
  <inkml:trace contextRef="#ctx0" brushRef="#br0" timeOffset="91597.0058">5299 12601 2047,'0'0'637,"0"0"-492,0 0-103,0 0 58,0 0 130,0 0-42,0 0-95,0 0-5,0 0-28,0 0-34,-15-2-26,10 2-41,-1 6 12,-1 1 26,-1 6 0,2-4-10,-2 2-9,3 2 0,0 0-26,5 1-12,0-1-20,0 3-6,8-4-19,4 3-14,0-4-38,6-2-43,5 0-113,9-7-216,-6-2-118,1 0-532</inkml:trace>
  <inkml:trace contextRef="#ctx0" brushRef="#br0" timeOffset="92080.1831">5613 12538 2152,'0'0'279,"0"0"-221,0 0 45,0 0 81,0 0 95,0 0-81,0 0-70,0 0-55,0 0-70,0 0-1,0 0-2,-64 8-16,53 7 16,3 3 0,0 0-10,-1 3 8,4-2-24,5 0 1,0 1 23,0-3-24,3-1 1,3-1-4,5-5-16,-1-1-3,5-2 13,0-3-22,4-3-30,3-1-15,1 0-50,2-7-15,-1-7-40,1-6-6,-3-7-5,-2-9 108,-2-5-131,-8 3 183,-4-1-30,-1 0 33,-5 0-30,0 5-52,0 8 10,0 7 127,-2 7 293,-3 4-10,1 0-13,0 3-75,2-2 44,-2 3-29,2-1 55,2 5-34,-2 0-78,2 0-89,0 0-64,0 5-33,0 11 33,0 14 93,0 9 12,0 7-45,0 0-18,6-4-17,0-7 13,2-3-26,1-1-10,-3-7 1,3-4-1,-3-5-2,1-2 0,1 3 3,0-1-3,8 0-26,-2-3-44,2-2-54,0-5-7,1-3-54,11-2-43,4-2-107,-2-8-258,-5 1-155</inkml:trace>
  <inkml:trace contextRef="#ctx0" brushRef="#br0" timeOffset="92348.3209">6339 12383 2132,'0'0'333,"0"0"-197,0 0-134,0 0 53,0 0 80,0 0 9,0 0 23,0 0-20,-26 126-42,26-88-6,0-1-48,0-9-32,2 3 9,7-3-12,-2-6-16,-1-3 1,0-5 14,2 1-14,0-2-1,6 5 0,0-3-16,2-1-37,0-2-43,1-4-18,3-3-27,-2-3-54,4-2-95,-1 0-153,5-10-232,-10-1-328</inkml:trace>
  <inkml:trace contextRef="#ctx0" brushRef="#br0" timeOffset="92563.9007">6641 12416 889,'0'0'1411,"0"0"-1408,0 0 13,0 0-16,0 0 246,0 0-4,0 0-72,0 0-58,0 0-13,18 112-41,-9-93-29,1 2-29,3-3-1,0-3-2,-1 1-7,4-8-48,0 3-89,0-6-87,2-1-53,-1-4-192,3 0-145,-8-6-448</inkml:trace>
  <inkml:trace contextRef="#ctx0" brushRef="#br0" timeOffset="92739.7418">6912 12477 1011,'0'0'1384,"0"0"-1358,0 0 51,0 0-77,0 0 271,0 0-43,0 0-83,-31 109-24,25-88-13,4 2-57,0 0-16,2-3-34,0 2-1,0-5-1,0-3-1,2-1-55,6-4-77,-4-3-67,4-2-60,0-3-93,3-1-282,0 0-151</inkml:trace>
  <inkml:trace contextRef="#ctx0" brushRef="#br0" timeOffset="93084.1907">7089 12455 1871,'0'0'531,"0"0"-531,0 0-22,0 0 22,0 0 145,0 0-41,0 0-59,0 0 0,0 0 19,0 0-28,103 70-36,-94-59 0,-1 0-20,-3 1 4,-1 0 14,-4-3-21,0 1 11,0-1-21,-2 1 1,-7-1 19,-2-2-19,1 5 29,-3-2-13,1-1 3,1 1 13,-2 0-26,5-1 10,2 1-4,-2-3 20,4 3 46,4-3 21,0 0-5,0 1-4,0 1 9,0-2-12,9-2-1,0 3-18,-1-1 18,5-2-19,0-1-6,1 0-29,1-3-38,2 2-58,2-1-36,-1-2-52,0 0-35,4 0-202,-3 0-158,-7 0-675</inkml:trace>
  <inkml:trace contextRef="#ctx0" brushRef="#br0" timeOffset="93265.9517">7579 12828 965,'0'0'1513,"0"0"-1343,0 0-170,0 0 0,0 0 163,0 0 55,0 0-128,0 0-74,0 0-16,0 0-1,10 0-105,-8-5-154,2-3-134,0-2-313,-1 3-478</inkml:trace>
  <inkml:trace contextRef="#ctx0" brushRef="#br0" timeOffset="93427.9013">7575 12605 1337,'0'0'1479,"0"0"-1324,0 0-133,0 0 20,0 0 147,0 0 30,0 0-136,0 0-83,0 0-27,0 0-47,0 0-110,2-2-223,0 2-617,2-4-374</inkml:trace>
  <inkml:trace contextRef="#ctx0" brushRef="#br0" timeOffset="94378.4096">7551 12851 1177,'0'0'273,"0"0"-156,0 0-42,0 0-10,0 0 75,0 0 48,0 0-16,0 0-42,0 0-24,0 0-28,0 20-36,0-7 93,0 4-28,-2 2-40,0 2-38,0 1-16,-3-5 13,3 5 2,-2-3-26,0 1 0,2-3 1,0 0-3,0-2 18,0-1-18,-3-5-38,3 1-62,2-5-25,0 0-37,0-5-54,0 0-147,2 0-128,7-5-199,7-18-118</inkml:trace>
  <inkml:trace contextRef="#ctx0" brushRef="#br0" timeOffset="94798.7426">7963 12371 2219,'0'0'159,"0"0"-159,0 0-20,0 0 20,0 0 181,0 0-42,0 0-71,0 0-39,0 0 6,0 0 16,25 7-12,-11-2-36,-2-1 17,2 0 5,4 0 1,-3-4-7,-3 0 0,6 0-17,-2 0 21,0 0-20,-2 0-2,-4 0-1,-1 0-16,0 0 14,-5 0 2,2 0-3,-2 5-27,3 5 30,-3 1 16,2 5 6,1 1 23,-3 1-16,1 4-10,-3 2-6,0 2 29,0-2-39,0 5 22,0-1-12,0 0 6,0-3-6,0-6-12,0-4-1,-2-1-2,2 1 2,-2-2 2,2-4 0,-2 0-2,0-2-30,0-2-27,0 0-65,0-4-41,0 1-43,0-2-85,-2 0-33,-4 0-27,-2-5 49,-3-5-8,2 0-732</inkml:trace>
  <inkml:trace contextRef="#ctx0" brushRef="#br0" timeOffset="95281.1167">8129 12649 1593,'0'0'973,"0"0"-757,0 0-74,0 0 8,0 0 33,0 0-15,0 0-72,0 0-30,0 0-9,0 0-12,53-8-25,-32 8-20,6-2-13,5 2-6,0 0-32,-4 0-75,-3-2-40,-5 2-61,2-1-36,2-1-98,-3-2-118,3-1 31,-6-2 47,2-1 23,-6 3 72,2-3 283,-6 2 23,-4 1 277,1 0 46,-5 3 6,-2-1 15,2 3 1,-2 0-60,0 0-33,0 0-49,0 0-59,0 0-62,0 0-82,0 5-61,0 4 16,-2 4 45,2 2 77,0 4-36,0 0-18,0 1-20,0-3-3,0-1 2,0-1-2,8-5 0,1 0 1,2-2 19,-1-2 2,5-3-10,0-3-12,-1 0-42,6 0-6,-3-3 3,0-9 13,0-1 16,-5-3 1,4-3 15,-6-6 0,-4-5-1,-4-1-26,-2 7 25,0 0-25,-2 10 27,-8-3 75,-5-1-49,-2 3-17,-2 4-8,-3 1-2,0 3-10,-2 2 8,-2 3-8,5 2 10,0 0-11,4 0 9,2 0-29,4 0-13,3 5-42,4-3-91,0 3-41,4-2-50,0 0-153,6-1-128,2 0-164</inkml:trace>
  <inkml:trace contextRef="#ctx0" brushRef="#br0" timeOffset="95551.9997">8793 12286 2035,'0'0'150,"0"0"-131,0 0 110,0 0 85,0 0-21,121 107-48,-85-61-33,-4 0 45,-6-3-48,-6-5-48,-4 1-42,-4-5 0,-1 3-19,-7-11 0,-2-2 6,-2-9-6,0-4 0,0 4-2,0 1 2,-4 1 13,2-2-13,-2-2-13,-1-3-9,1-2-13,2-3-26,0-1-86,2-4-52,0 0-55,0 0-121,4 0-183,5-5-70</inkml:trace>
  <inkml:trace contextRef="#ctx0" brushRef="#br0" timeOffset="95719.3624">9451 12750 290,'0'0'2178,"0"0"-2071,0 0-49,0 0 125,0 0 10,0 0-46,115 5-79,-96-5 11,-2 0-21,0 0-49,-1 0-9,2 0-67,-6-3-137,-3-1-117,-2-1-108,-5-4-175,-2 1 5,0-1-131</inkml:trace>
  <inkml:trace contextRef="#ctx0" brushRef="#br0" timeOffset="95949.9947">9434 12622 2007,'0'0'492,"0"0"-362,0 0-76,0 0 82,0 0 120,0 0-29,0 0-99,0 0-24,0 0-2,0 0-23,0 0-35,102 3-41,-83-1-1,0-2 0,-4 0 0,0 0-1,-2 0-1,-3 0 0,-2 0 0,4 0-1,-4 0-27,0 0-38,-1 0-32,-1-2-10,1 2-16,-3-3-52,-2 3-71,-2-2-107,0 2-229,0-2-194</inkml:trace>
  <inkml:trace contextRef="#ctx0" brushRef="#br0" timeOffset="98464.7555">10508 12314 1170,'0'0'88,"0"0"-75,0 0 65,0 0 66,0 0-24,0 0 4,0 0 9,-6 102 58,14-85-84,6-4-6,0 1-56,3-2 13,2-1 26,2-4 7,5-3-4,0 0-13,-4-2-19,6-2-26,-2 0-29,-1 0-3,-1 0-91,-6-2-70,0-4-59,-6-1-95,-3-6-23,-3 2-33,-6-6 74,0 6 59,-2-12-493</inkml:trace>
  <inkml:trace contextRef="#ctx0" brushRef="#br0" timeOffset="98655.3703">10685 12325 88,'0'0'1953,"0"0"-1947,0 0 33,0 0-39,0 0 188,0 0 3,0 0-46,0 0-67,21 114 50,-13-95-28,1 2-55,0-4-29,-1 2-15,-2-4 2,-2 1 10,0-5-10,4 0-2,-6 0-1,2-4-19,-2 0-32,0-1-55,0-2-58,-2 0-33,2-2-75,2-2-160,-2 0-23,2 0-213</inkml:trace>
  <inkml:trace contextRef="#ctx0" brushRef="#br0" timeOffset="99030.5871">11003 12325 2319,'0'0'169,"0"0"-169,0 0-65,0 0 65,0 0 158,0 0-77,0 0-36,0 0-3,0 0-16,0 0-26,110 46-4,-101-32-12,-7-2 3,-2 1-9,0 1-30,-5-1 52,-7 2 0,-1 3 4,-6-1-4,2-3-21,1 3 19,-2-2-22,4-1 22,0 0 4,6-1-1,0-1 0,6-2 12,0-1 20,2-2-4,0 1 12,4-3 30,4 4 13,7-6 3,2 1-17,2-2-15,4 0-7,3-2-10,-1 0-22,1 0-15,0 0-1,-6 0-3,0-2-20,-5-2-21,-7 4-20,0-3-17,1 1-12,-4 0-48,-1 0-59,0-3-49,-2 5-143,2-7-31,0 6-166</inkml:trace>
  <inkml:trace contextRef="#ctx0" brushRef="#br0" timeOffset="99252.8689">11568 12591 2103,'0'0'528,"0"0"-416,0 0-83,0 0 84,0 0 124,0 0-23,0 0-121,0 0-93,0 0 0,0 0-39,4 2-34,-2-2-106,2 0-106,1-2-102,3-1-141,3-5-15,-3 2-567,-50 23 825</inkml:trace>
  <inkml:trace contextRef="#ctx0" brushRef="#br0" timeOffset="99740.7428">11825 12371 2082,'0'0'285,"0"0"-285,0 0-52,0 0 52,0 0 162,0 0-43,0 0-61,0 0 7,0 0-7,114 39-45,-103-25-13,2 1-13,-7 0 11,1 3-18,-7-3 1,0-1 19,0 3 0,-5-2 0,-3-1-3,-5 0-23,2-3-13,1-2 33,-3 0 5,2-2 2,3-5-2,2 2 2,0-2 0,3 0-1,0-2 3,3 0 26,0 0 7,0 0-20,6-4-16,4-6-20,2-2-86,6-3-88,0-4 130,4 0 62,-1 0-10,3-3 12,-4 0-17,2 0 17,-5 0-26,0 3 26,-4 4 13,-5 4 23,-4 3 16,-4 6 38,0 2-3,0 0-19,0 0 0,-4 0-23,-2 0-26,-3 7-16,-1 5 39,-3 3 39,0 4-14,1 5-9,-2 0-7,8-1-19,0 0 13,6-1-10,0-2 3,0 1 13,8-4-6,3 0-16,4-2-17,2-1 14,8 0-26,10-4-22,-7-2-96,0-6-93,4-2-91,-11 0-131,5-2-278,-2-6-540</inkml:trace>
  <inkml:trace contextRef="#ctx0" brushRef="#br0" timeOffset="99963.9856">12645 12523 1785,'0'0'704,"0"0"-624,0 0 11,105 0 128,-71 0 5,-4 0-70,-7 0-81,-1 0 6,-8 0-12,4 0-56,-2-2-11,4 2-19,-4-3-83,-3 3-83,-2-3-23,-7 1-37,-2-4-64,-2 0-174,0-1-327</inkml:trace>
  <inkml:trace contextRef="#ctx0" brushRef="#br0" timeOffset="100139.1057">12814 12397 2470,'0'0'310,"0"0"-310,0 0-142,0 0 142,0 0 213,0 0 2,0 0-49,0 0-61,0 0-54,13 108-28,-7-88-4,3 1-19,-3-1-3,0 0 0,1-3-83,-3-2-83,4-1-74,1-7-131,2 1-274,-1-4-384</inkml:trace>
  <inkml:trace contextRef="#ctx0" brushRef="#br0" timeOffset="100496.305">13165 12271 939,'0'0'1659,"0"0"-1659,0 0-19,0 0 19,0 0 94,0 0 54,0 0-106,0 0-17,0 0 17,105 5-20,-77-1-2,-2 0-20,-3 0-20,3-2-2,-8-1-7,0 1 3,-8 1 10,-2 0 0,-1 3-10,2-1 1,-5 3 5,-2 1 20,0 7 0,0 4 42,-2 6 13,0 9 16,0-1-33,0-5-9,0-9-10,0-4-19,2-3 0,2 2 48,1 2-47,-3 3 3,4-3 15,-2-2-3,3-1-15,-1-3-1,-1-2 0,1 0-16,-2-6-84,-2 2-95,-2-5-76,2 0-124,-2 0-151,0 0-14,0-7-82</inkml:trace>
  <inkml:trace contextRef="#ctx0" brushRef="#br0" timeOffset="100651.9479">13373 12472 307,'0'0'2061,"0"0"-1683,0 0-311,0 0-31,0 0 79,0 0 74,0 0-35,0 0-78,0 0-38,0 0-38,88-2-9,-62 4-23,-3 3-89,5-2-122,-4 2-50,-1-1-162,0-4-237,-8 1-342</inkml:trace>
  <inkml:trace contextRef="#ctx0" brushRef="#br0" timeOffset="100988.5034">13786 12444 1843,'0'0'609,"0"0"-609,0 0 0,0 0 0,0 0 45,0 0 75,0 0-4,0 0-7,0 0-73,0 0-17,0 0-17,-2 84-1,2-72 2,4-1 17,4-3-18,2-1 10,0 1-12,0-3 0,3-3 3,2-2 0,0 0-3,0 0-1,0-1-2,-1-7 3,2-3 12,-6 0 14,1-3-24,-3-1-2,-1-1 2,-3 0-15,-4-1 10,0-1 2,-2 1-28,-9 1 29,0 3 1,1 2 35,-2 3 41,-4-1-39,4 7 1,-8 0-37,6-1 1,-3 3-3,2 0-1,2 0-31,1 0 0,-2 7-26,8 0-41,0 3-33,2-1-55,4 2-59,0 1-159,10-2-197,-2-3-527</inkml:trace>
  <inkml:trace contextRef="#ctx0" brushRef="#br0" timeOffset="101636.7786">14266 12332 1149,'0'0'553,"0"0"-423,0 0-7,0 0 117,0 0 45,0 0-62,0 0-49,0 0-46,0 0-54,0 0-52,40-59-22,-38 59-51,0 7 32,0 4 19,1 3 44,-1 3-31,0 2 16,1 0-10,1 1-19,0-2 0,2 1 0,0-3 2,3-3 0,2-1 11,2-5 16,-3 0 0,7-2 0,0-5-7,-3 0-22,6 0 0,-3-2-26,2-8-12,-4-1 0,2-2 12,-2-2 13,-1-1 11,0 1-17,-2 0 19,-4-1 21,-1 5-5,-1 3 51,-1 0-35,-1 5 19,-2 1 7,-2 0-11,0 2 4,0 0-16,0 0-9,0 0-26,0 0-32,0 0-35,0 6-25,0 3 47,0 10 45,0 8 35,0 8-34,4 2 15,5 1-15,-3-3 3,4 1-4,4 1-11,-2 1 11,3 2 0,2-1 1,0 0 0,0-3-1,-2 1-9,-3-3 5,-1 1 4,-2-3-17,-5-3 17,0-6 0,-4-6-1,0-4 0,0-3-15,0 0 15,-2-1-12,-8 0 13,-4-1-1,-4-3-15,-12-5-16,-9 0-31,-1 0-11,6-11 10,11 0 23,6 0 41,4-2 103,1-1-42,-6-7-60,6-2 59,3 0 11,3-2-68,6 4 172,0-2-35,0 2-52,6 2 7,5 1-7,-1 5-9,8 0-48,-4 1-31,8 4-16,-1-3-21,7 2-26,8 0-107,6-3-100,0-3-190,-7 3-695,-8-1-631</inkml:trace>
  <inkml:trace contextRef="#ctx0" brushRef="#br0" timeOffset="102014.6181">15945 12230 718,'0'0'2008,"0"0"-1795,0 0-156,0 0 20,0 0 3,0 0 42,0 0-39,0 0-61,0 0 0,0 0-22,75 10 0,-59-6-29,2 2-66,-2-1-174,2 4-139,-8-1-331,-1-1-469,-171-56 554</inkml:trace>
  <inkml:trace contextRef="#ctx0" brushRef="#br0" timeOffset="102150.9424">16117 12586 1565,'0'0'1284,"0"0"-1249,0 0-6,0 0 25,0 0 7,0 107-13,0-92-31,-4 1 2,0-6-16,-3 0-3,1-4-112,2-1-116,2-2-179,0-2-404,2-1-608</inkml:trace>
  <inkml:trace contextRef="#ctx0" brushRef="#br0" timeOffset="102631.9509">17032 12003 1268,'0'0'358,"0"0"-241,0 0 36,0 0 41,0 0 43,0 0 41,0 0-56,0 0-13,0 0-27,0 0-45,26-24-48,-24 24-50,0 5-23,4 4 25,3 3 16,2 2-22,-1 3-10,3 1-25,0 0 0,2 1-1,-3-2 0,6 1 0,-4 0 0,3-2-28,0-1-37,0-3-93,0-3-61,-4-1-81,-1-5-60,2-3-252,-4 0-79,-4-3-492</inkml:trace>
  <inkml:trace contextRef="#ctx0" brushRef="#br0" timeOffset="102833.2467">17251 11961 2365,'0'0'337,"0"0"-337,0 0-42,0 0 42,0 0 100,0 0 9,0 0-35,0 0 86,0 0 19,0 0-71,-78 128-69,56-94-28,5-7-10,5-10-1,1-1 15,2-7-15,3 4-3,-2 0-70,-1 2-20,4-4-82,3-2-82,2 2-81,7-7-255,2 0-126</inkml:trace>
  <inkml:trace contextRef="#ctx0" brushRef="#br0" timeOffset="103007.2001">17655 12161 1132,'0'0'1827,"0"0"-1773,0 0-9,0 0-41,0 0 104,0 0-48,0 0-60,0 0-16,0 0-13,108-17-31,-95 16-130,-3 1-119,0 0-315,2 1-424</inkml:trace>
  <inkml:trace contextRef="#ctx0" brushRef="#br0" timeOffset="103187.2034">17820 12404 1964,'0'0'133,"0"0"26,0 0-33,0 0 23,0 0-40,0 0 14,8 107-4,-8-95-13,0-2-45,0-3-29,2 0-16,-2-1-14,0-2-2,0 0-15,2-1-94,3-3-90,2 0-56,3 0-91,7-13-144,2 2-201</inkml:trace>
  <inkml:trace contextRef="#ctx0" brushRef="#br0" timeOffset="103613.2681">18278 11938 2707,'0'0'203,"0"0"-203,0 0-148,0 0 27,0 0 121,0 0 94,0 0-4,0 0-13,0 0-13,0 0-19,26 69-16,-16-58-17,4 1-11,-2-1 17,3-4-18,4-1-23,-2-2-58,2-4-31,-2 0 25,5 0-3,-4-7 0,4-3-14,-5-1 1,0-1-23,-4 1 64,-5 3 62,-2 0 156,-2 5-98,-2-1 32,0 4 49,-2 0-23,0 0-26,0 0-90,0 6 26,0 5-26,-2 7 80,-2 11 4,0 10-14,0 5-25,0 0 6,2-1-9,0-6 15,0 4-35,-1-3 4,1-1 21,-2-4-12,2-3-19,-1 1 7,1-7-21,2-8 16,0-3-17,-2-3-2,2-2 2,0 2 0,0-5-1,0-1-38,0-2-45,4-2-35,5 0-35,8-7-43,13-15-165,-4 1-371,3-9-564</inkml:trace>
  <inkml:trace contextRef="#ctx0" brushRef="#br0" timeOffset="103906.2913">19022 11890 646,'0'0'589,"0"0"-335,0 0-97,0 0-37,0 0 71,0 0 37,0 0-63,0 0-52,0 0-16,0 0 12,-47 43 1,30-23-52,4 3 32,3-2-29,-1 4-26,2-2 0,5 3-3,0-4 7,4 2-23,0 0 25,0-2-39,6 0 2,5-6 8,0 1 8,1-2 8,4-6-2,0 0-26,1-3-19,4-2-64,-2-4-49,5 0-73,-3-6-85,-2-5-186,-4-5-115,-4 3-413</inkml:trace>
  <inkml:trace contextRef="#ctx0" brushRef="#br0" timeOffset="104084.9473">18903 12078 2085,'0'0'518,"0"0"-518,0 0 0,0 0 87,0 0 125,0 0 45,0 0-79,0 0-54,0 0-44,127 19-42,-89-19-29,2 0-9,-7-3-22,-8 2-60,-10-1-112,-5 0-88,4-2-123,-4 2-418,-2-5-629</inkml:trace>
  <inkml:trace contextRef="#ctx0" brushRef="#br0" timeOffset="105748.6551">19687 11504 1419,'0'0'536,"0"0"-380,0 0-104,0 0 19,0 0 39,0 0-19,0 0-75,0 0-15,0 0 89,0 0-38,50 17-23,-29-12 10,9 2-4,4-3-12,8-4-1,3 0 4,-5 0-24,-2-2-2,-10-4-2,-9 3-17,-4-2-4,-6 2-2,1-1 5,0 0-3,0 2 23,-8 0 29,0 0-4,-2 2 4,0 0 10,0 0 0,-6 0 2,-6 6-15,0 3 3,-7 9-7,-7 9 14,1 5-20,0 2-15,3 0 12,8-10-13,0-5-1,6-4 1,0-1 0,-1 3 0,-1 2-3,-3 0 2,2 0 2,3 0-4,-3-4 4,4-1-1,1 0 1,0-6-1,4 1-16,-2-4 0,2 1-29,0-5-38,2 3-17,0-4-51,0 0-46,0 0-53,0 0-117,0 0-13,6-4-112,-2-1-154</inkml:trace>
  <inkml:trace contextRef="#ctx0" brushRef="#br0" timeOffset="106018.0454">20102 11526 1235,'0'0'1235,"0"0"-1235,0 0-19,0 0 19,0 0 39,0 0 154,0 0 23,0 0-59,0 0-61,0 0-19,-26 118-16,22-91-26,0-2-23,0 1-12,0-5 0,0 4 0,0-2 1,-3-2-1,0 0 0,1-4 3,0 0-3,-1-1-4,3-3 2,-2-4-36,2 1-19,-3-4-39,3-1-36,0-1-41,-1-1-85,1-1-97,0-2-191,-4 0-36,4-7-184</inkml:trace>
  <inkml:trace contextRef="#ctx0" brushRef="#br0" timeOffset="106263.1614">19814 11705 2449,'0'0'359,"0"0"-357,0 0 9,0 0 98,0 0 83,0 0-22,0 0-43,0 0 0,0 0-22,139 13-45,-89-6-23,-1-2-21,-11-1-16,0-2 0,-2 1 0,-11 0 0,-3-3-3,-10 1-22,1 1-38,2 0-39,-2-1-37,-1 4 15,-3-4-39,-3 1-58,-6 2-105,0 0-42,-2 0-125,-11 1 99,1 2-238,-9-4-79</inkml:trace>
  <inkml:trace contextRef="#ctx0" brushRef="#br0" timeOffset="106543.8027">19884 12030 408,'0'0'303,"0"0"13,0 0-10,0 0-26,0 0 38,0 0-61,0 0-47,119 13-16,-100-13-1,6 0-13,0 0-19,9 0-18,5-4-28,-5 2 0,-4-1-11,-3 1-15,3 0-20,2-1-28,-4 3-21,-8 0-20,-5 0-3,2 0-16,-2 0-6,2 5-13,-6-1-25,-3 1-51,-4 1-42,-2 0-54,-2 1-66,0 4-88,-14-2-222,1 0-191</inkml:trace>
  <inkml:trace contextRef="#ctx0" brushRef="#br0" timeOffset="107839.6728">16871 12805 337,'0'0'561,"0"0"-395,0 0-127,0 0 42,0 0 105,0 0 97,0 0-29,0 0-53,0 0-39,0 0-23,2 2 6,0-2 4,2 0-4,1 0 9,1 0-4,5 0-25,1 0-30,12-2-18,8-2-20,10-1-10,5 1-15,2 1-13,-5-2-17,0 1 0,-1 4-2,4-1 0,0 1-1,-1-2-11,1 2 9,2 0 2,-5-2-2,-2 2 1,0 0 0,-7 0-14,3-3 16,-2 3 1,1-2-1,1-1-1,-2 1 1,4 0-1,3 0 0,1 0-12,1 1 11,1-2-1,-2 2-9,-2-1-4,-4 2 13,3-2-20,-3 2 22,-3 0-2,1-2-16,-4 2-6,3 0 5,-10 0 5,-6 0 11,1-2-12,0 0 13,12 2-16,9-1 17,3-3-14,3 2-3,-3-4 0,-6 1 0,5 3-7,-5-1 13,2-1 1,-1 1 10,-3 1 1,-2-1-1,-2 2 0,-2 1-17,-7-2 17,-2 2 1,-6 0 0,-1-2 0,2 2 0,0 0-1,6-2-13,-3 2 15,3-2 2,-4 2 1,6-2-1,-3 1-1,4-1 1,1 0-2,1 0 2,1 0-2,0 0 0,1 0-3,-5 2 0,6-2-13,-5 2 16,-2-3 0,5 3-1,-3 0 0,1 0 1,0-2 0,-1 0 0,3-1 0,-1 1-3,-2 2 0,3-3-17,-2-1 18,-3 0-17,7 2 17,-2-2 1,-3 1-1,7 1 1,4-2 1,4 0-1,2 2 1,-1 0 3,-3 1-1,-4-1 27,-2 0-16,-1 2 3,-3-2-13,-2 2 13,-1-5-16,-1 5 3,-2-3 0,4 1-3,-6 0 0,1 2 0,2-1 1,-2-4 12,-1 5 9,-4-2 33,4 2-11,-8-1-6,1 1 0,0 0 7,-3-2 3,-1 2-4,-1-2-9,-2 2 6,1-2-3,-2 2-6,-3 0-7,0 0-13,0-2-9,-2 0-3,0 2-2,0 0 1,0 0-27,0 0-57,0 0-64,0-2-68,0-4-135,0 1-293,0-1-599</inkml:trace>
  <inkml:trace contextRef="#ctx0" brushRef="#br0" timeOffset="108546.7747">21491 11460 280,'0'0'806,"0"0"-513,0 0-150,0 0 3,0 0 53,0 0-44,0 0 66,0 0-4,0 0-17,0 0-55,40-63-26,-40 62-10,0 1-16,0 0-7,0 0-10,0 0-5,0 0-8,0 0-2,0 0-11,-2 0-31,-4 7-19,-5 7 0,0 6 13,-3 8-13,-2 9 0,8 4 0,2-5-13,6-2-2,0-3 15,0 1-3,4 2 1,6-5 1,6 3-1,-4-1-16,3 0 18,2-1 0,0 1 2,-2-7-4,-2-4 2,-1-5-2,-1-2-23,4 5 2,-1-3-5,4 3-7,-3-8 34,1 0-31,2-2 0,-4-5-13,8-3-15,-6 0-49,6 0-35,-1-7-39,3-7-114,-2-6-166,2-8-246,-3 2-469</inkml:trace>
  <inkml:trace contextRef="#ctx0" brushRef="#br0" timeOffset="108772.0084">22053 11564 2204,'0'0'162,"0"0"-133,0 0-29,0 0 71,0 0 68,0 0 41,0 0-6,0 0-27,0 0-44,7 109-33,-1-75-10,0-2-58,-2-7 20,3-9-22,-4-2 0,1 2-1,0 0 0,2 1-15,-2-5-38,2 0-65,1-4-25,0 0-71,-1-4-43,-2-2-130,-2-2-151,0 0-66</inkml:trace>
  <inkml:trace contextRef="#ctx0" brushRef="#br0" timeOffset="108963.4351">21905 11533 1114,'0'0'1617,"0"0"-1617,0 0-83,0 0 83,0 0 161,0 0-13,0 0-65,110 0-6,-69 2-7,3 2-48,-2 0-22,-5-1-26,-3 1-83,-2 0-131,-7 0-41,-4-2-81,-6-1-239,-7 2-180</inkml:trace>
  <inkml:trace contextRef="#ctx0" brushRef="#br0" timeOffset="109332.9359">22437 11630 1897,'0'0'19,"0"0"-19,0 0-81,0 0 81,0 0 175,0 0-51,0 0-50,0 0 101,0 0-39,0 0-78,0 107-3,0-88-26,0-2-26,0 1-3,0-3 19,2-2-19,5-1 1,-2-3 21,1-3-9,4-2 10,0 0-20,4-4 17,-2 0-10,3 0-10,0-4-36,0-6 4,2-1 16,-4-4-3,-1-2 19,2 0 1,-6-3 15,-4 2-16,0-2 0,-2 1 0,-2 0 16,0-1 32,-6 3-46,-2 0-2,-8 5 10,2-1-10,-4 4 0,0 3 0,1 1 13,-5-1 9,6 4-20,-2 0-2,6 2-1,1 0-21,4 0-10,3 0-1,4 0-37,0 0-95,0 4-32,7 0-17,6 2-134,1-5-185,4 1-567</inkml:trace>
  <inkml:trace contextRef="#ctx0" brushRef="#br0" timeOffset="109557.3398">22788 11558 2062,'0'0'159,"0"0"-58,0 0-101,0 0 123,0 0 77,0 0-7,15 106-68,-9-84-3,1 2-16,1-2-39,0 0-19,0 0-36,2-4-9,-4-2-3,0-3 3,0-3-6,1-3-7,-3-3-70,-2 0-35,1-4-20,-1 0-48,0 0 3,-2-5 5,0-7-194,0-5-414,0 1-236</inkml:trace>
  <inkml:trace contextRef="#ctx0" brushRef="#br0" timeOffset="109853.1857">22792 11463 1235,'0'0'1054,"0"0"-994,0 0-58,0 0 25,0 0 66,0 0 33,0 0-32,0 0 2,0 0 14,0 0-24,0 0-37,76 39-46,-52-23 12,-3 3-15,1-1-13,0 4 13,0-1 11,-5-1-11,0 2-3,-7 2-9,-1-4-11,-3 1 7,1 0 3,-5-2 0,-2-1 12,0-1-11,0-4 8,-9 0 4,1-1-3,-5-1 16,1-3-8,-6-2-4,4-3-2,-6-1-45,6 0-31,-1-2-32,4 0-4,3 0-26,1 0-126,5-7-131,2-3 9,0-4-294,4 3-72</inkml:trace>
  <inkml:trace contextRef="#ctx0" brushRef="#br0" timeOffset="110219.0399">23229 11596 1235,'0'0'258,"0"0"-216,0 0-13,0 0 114,0 0 143,0 0 6,0 0-108,0 0-80,0 0-24,0 0-22,-10 111-19,12-93 6,4-1-13,2-3-13,6-2 7,-4 0 10,5-5-14,4-1-3,-2-2-19,7-3-2,-2-1-59,2 0-13,0-5-26,-3-5 10,-2-1 9,-6-5 39,-1-1-9,-6-3-7,2 0-4,-8 0 62,0-4 3,-4 4 56,-6-4-59,-4 3 48,-4 3-12,-1 1 25,-2 6-22,0 2 51,-1 0-13,4 6-3,-2 3-70,6 0-3,-1 0-1,2 0-33,2 0 11,3 3-17,2 4-9,2-1-46,2 1-77,2 1-49,0-1-98,8-1-82,0-1-215</inkml:trace>
  <inkml:trace contextRef="#ctx0" brushRef="#br0" timeOffset="110679.6745">23715 11500 299,'0'0'489,"0"0"-144,0 0-117,0 0-23,0 0 13,0 0-59,-117 26-42,105-17-23,2-4-48,3 3-27,1-2 13,3 0-9,3-1-23,0 2 2,0-2 37,7 1 13,2 0-13,3 1 3,6 1 0,-2-3-42,6 4-4,-1-4 2,2 2 1,0-1 2,3 2 10,0-1 8,-1 1-16,-2 0 35,-2 1 8,1 1 28,-6 0-10,2-1 4,-8 0-30,1 2-34,-3-2 7,-1 0-11,-5-1-16,-2 1 16,0-1 10,0 0 29,-7-1-11,-3 1 27,-5-2 9,-2-1-19,-2 1-10,-1-2 0,-2-2-9,0-2 6,1 0-32,-1 0 2,4 0-2,0 0-23,4-4-80,3-4-57,5 0 2,-1-3-103,7-1-49,0-5-285,2 5-443</inkml:trace>
  <inkml:trace contextRef="#ctx0" brushRef="#br0" timeOffset="111000.2987">24013 11246 1334,'0'0'166,"0"0"-150,0 0 82,0 0 110,0 0 65,113 37-37,-86-10-32,7 10-7,4 8-14,0 2-32,-4 1-36,-2-2-42,-5 0-60,-1-4 16,-7 1-29,-6-8 2,-4-2 0,-3-1 11,-4-3-12,-2-1 0,0-5 1,0-6 1,-6-1-3,-3-3 0,1 1 16,-7 3-14,0-2 14,1-1-16,-2-3-19,2-3-9,3-5-27,0 1-72,3-1-53,-1-3-68,7 0-91,2-3-89,0-7-144,0 3-675</inkml:trace>
  <inkml:trace contextRef="#ctx0" brushRef="#br0" timeOffset="111332.6238">24820 11722 2202,'0'0'543,"0"0"-498,0 0 45,0 0 86,0 0 109,0 0-3,0 0-61,0 0-45,0 0-13,0 0 11,0 4-28,0-4-35,0 0-28,0 0-12,0 0-3,0 0-1,0 0-21,0 0-15,0 0-10,0 0-6,0 0-12,0 0-2,0 0-1,0 0-18,0 0-3,0 0-13,0 0-24,0 0-62,0 0-65,0 0-40,-5 6-78,-7 1-189,-14 2-40,5-3-750,-8-6-468,122-28 1750</inkml:trace>
  <inkml:trace contextRef="#ctx0" brushRef="#br0" timeOffset="113815.8441">23342 12660 922,'0'0'696,"0"0"-413,0 0-124,0 0 16,0 0 16,0 0 51,0 0-61,0 0-34,0 0-18,-8-23-43,8 23-83,0 0-3,0 0-64,0 0-22,0 10 66,0 9 20,0 12 100,0 11-59,0 6-12,0 1 0,4 3-27,4-3 23,0 1-12,6 4-12,-4-3-1,0 4 34,1-1-33,-2-1-2,-3-1 0,-4-3 1,-2 0 0,0-2-10,-2-2 6,-11-2 4,-4-2-19,-1-5 17,-4 0 2,1-5-3,0-9-13,4-1 15,-3-7 1,6-1 0,-8-2-12,4 4-13,-6-3-11,3-4 1,2 1-25,2-3 5,1-2 1,6 0 5,2-1 14,4-3-20,2 2-28,2-2-11,0 0 10,0 3 1,4-3-10,4 2 93,9 0 29,4-2 7,5 0-7,-3 3 22,3-1 4,-6 0 16,4 4 6,0 1-9,-3 5-10,2 5-29,0 8-29,1 8 1,-1 6 0,-4 2-1,-4-3-24,2 2 24,-4-2-1,1 3 2,2 0-2,-2 3 0,4-3-18,-6-1 6,3 0 10,-2-2-10,-2 2 12,-3-2-17,-2 1 17,0-3-2,-2 0 3,2-3 25,-2-3 4,-2-1 10,2-7-10,-4-2-10,2-7 45,-2 0-35,2 2-27,0 1 17,2-1-3,-2 0 23,2-6-38,-1 2 15,-1-5-15,0-1 2,0-3-3,0-2-83,1 0-68,1 0-65,0-2-48,9-15-226,-1 3-206</inkml:trace>
  <inkml:trace contextRef="#ctx0" brushRef="#br0" timeOffset="114350.031">23803 12717 1117,'0'0'982,"0"0"-982,0 0 0,0 0 75,0 0 109,0 0 7,0 0-23,0 0-4,0 0-20,0 0-57,114 72-7,-94-60-58,-2 5 7,2-5-4,-4 4-22,2-3-3,-8 0 2,3-4-2,-2 0 0,-3-2-4,-1-3-8,-3 0-46,0-2-73,0-2-71,0 0-72,0 0-98,3-6-323,-4-14-757</inkml:trace>
  <inkml:trace contextRef="#ctx0" brushRef="#br0" timeOffset="114573.1325">24028 12719 2151,'0'0'29,"0"0"-29,0 0 0,0 0 162,0 0 35,0 0-39,0 0-3,0 0-24,0 0-28,0 0-36,-75 109-28,63-90-39,-1 0-1,-2 1-1,4-5 2,3-2-1,0 0 0,1-1-1,2-2-30,1-1-28,4-1-91,0-1-68,0 0-45,2 2-313,5-3-185</inkml:trace>
  <inkml:trace contextRef="#ctx0" brushRef="#br0" timeOffset="115380.7309">23874 13891 2099,'0'0'372,"0"0"-372,0 0 0,0 0 91,0 0 54,0 0-58,0 0-3,0 0-52,-26 114 9,28-96-2,8-1-13,2-4-10,4-2 3,-2-4-18,3-4 0,1-3-1,-2 0-10,4 0 7,-4-6-10,2-3 0,-4-4-25,3 0 32,-2-2 6,-4 2 38,-3 2-36,0 1 40,0 3-7,-6 0-6,0 2-13,-2 1 29,0 4 38,0-2-10,0 2-22,0 0-29,0 0-22,0 0-22,0 0-23,0 6-15,0 4 60,0 2 16,0 5 3,2 4-17,0 1-1,4 10-1,0 9 15,5 1-14,2 0-1,-1-2 3,-1-1 16,4 1 0,-2-2-16,-1 0 9,1 2-12,-2-1 0,-1-2 0,4-2-2,-6-2-1,0-7 2,-4-5-12,0-6 13,-4-3-1,3-1-2,-3 3 0,0-5-10,0 1 13,0-6 13,0-1-11,0 0 20,-5-2-3,-5-1 13,0 0-22,-14-4-10,-6-7-51,-6-7 28,-5-4-15,10-2 16,3 6 22,11 4 0,2 0 13,1-3-4,-4-3 17,4-1 25,4 4-4,0 2 42,6 1-16,2 2 16,2 5 8,0 0-24,4 1-10,8-2-29,0 2-20,9-1-14,9-3-4,8 4-18,-2-1-3,-4 3-6,-11 0-7,-4 0-50,2-1-35,3 1-61,6-6-74,-1-2-220,-6 3-496,6-13-288</inkml:trace>
  <inkml:trace contextRef="#ctx0" brushRef="#br0" timeOffset="115569.1913">24592 14072 437,'0'0'2384,"0"0"-2143,0 0-225,0 0 51,0 0 108,0 0-6,0 0-64,0 0-48,0 0-23,0 0-18,111 9-16,-97-9-28,2 3-61,-4-3-101,1 0-69,-2-3-110,-3-6-212,-4 1-626</inkml:trace>
  <inkml:trace contextRef="#ctx0" brushRef="#br0" timeOffset="115733.1222">24628 13883 2508,'0'0'486,"0"0"-463,0 0 5,0 0 116,0 0 73,0 0 21,0 0-74,0 0-57,0 0-38,0 0-52,94-5-17,-69 2-22,3 3-19,0-4-100,-5 1-68,3-3-121,-6-4-277,-2 3-649</inkml:trace>
  <inkml:trace contextRef="#ctx0" brushRef="#br0" timeOffset="116119.7717">24675 12784 2214,'0'0'455,"0"0"-451,0 0 21,0 0 85,0 0 76,0 0-10,0 0-89,0 0-27,0 0-9,0 0-32,96 3-19,-75-3-35,0 0-86,-4 0-93,1 0-69,-6 0-111,-4-3-219,-4-1-379,-4-4 257,-197 20 735</inkml:trace>
  <inkml:trace contextRef="#ctx0" brushRef="#br0" timeOffset="116295.355">24639 12698 1251,'0'0'1690,"0"0"-1520,0 0-33,0 0 38,0 0 66,0 0-36,0 0-67,0 0-49,0 0-48,0 0-20,124-57-21,-108 53-15,3 3-32,1 1-51,-6 0-81,4 0-77,-10 1-225,0 1-702,-8-2-716</inkml:trace>
  <inkml:trace contextRef="#ctx0" brushRef="#br0" timeOffset="121154.4872">25399 12417 186,'0'0'78,"0"0"-32,0 0 3,0 0 0,0 0-4,0 0-2,0 0 6,0-1 22,0 1-15,0 0-17,0 0 10,0 0 0,0 0 13,0 0 26,0 0 6,0 0 1,0 0-14,0 0-16,0 0-13,0 0-10,0 0 4,0 0 3,0 0-4,0 0-9,0 0 3,0 0 7,0 0 6,0 0 0,2 0 0,1 0 6,-3 0 10,0 0 17,0 0 9,0 0-32,0 0-17,0 0-10,0 0 4,0 0 0,0 0-10,0 0-3,0 0-3,0 0 0,0 0-4,0 0 3,0 0 4,0 0-3,0 0 0,0 0-1,0 0 1,2 0-1,2-2 7,2 0 4,5 0-20,1-2-13,6 0 2,0 0-2,4 3 0,4-3-4,-3 2-8,2 0 11,-2 2-1,-1 0-1,-1 0 2,-4 0 1,-2 4-3,-3 0 0,-1 1-10,0 1 13,-5 2 0,2 0 0,-1-1-1,-2 1-12,-1 1-13,-4 1 23,0 2 1,0-2-1,-2 2-29,-5 0-7,-4 2-9,-1-4 16,-3 4 28,-2-1-15,0 0 16,-3 3-23,4-1 23,-2-2 1,4 0-18,1 1 17,2 0-10,3-3 0,2-2 11,3 1 2,3-2-1,0-2 1,0-1 26,7-1 38,3-1 17,3 2-10,4-3 20,5-1-21,-4-1-12,6 0-6,-3 2-4,-2-2 10,0 0-23,-3 0 10,-4 0 0,-2 2-10,2-2 3,-4 3 1,-4-3-7,0 2-13,0-2-16,-2 0 10,-2 0 0,0 0-11,0 0 0,0 0 0,3 0 0,-1 0 0,-2 0 1,2 0 17,0 0-17,-2 0 10,0 0 2,0 0 5,0 0-17,0 0 9,0 0-8,0 0 8,0 0-12,0 0-12,0 0-7,0 0-7,0 0 4,0 0 3,0 0-1,0 0-2,0 0 19,0 0-12,0 0 15,0 0 2,0 0 11,0 0 6,0 0 0,0 0-3,0 0 7,0 0-8,0 0 1,0 0-12,0 0 8,0 0-10,0 0 2,0 0-2,0 0-2,0 0 0,0 0 0,0 0-1,0 0 0,0 0-3,0 0-8,-2 0-1,2 0-3,0 0 0,0 0 13,0 0-10,0 0 10,0 0-16,0 0-4,0 0-21,0 0-49,0 0-35,0 0-23,-2 0-68,2 0-82,0 0-188,0 0-55,0 0-231,2 0 265</inkml:trace>
  <inkml:trace contextRef="#ctx0" brushRef="#br0" timeOffset="121598.3081">26142 12671 464,'0'0'1160,"0"0"-774,0 0-243,0 0-13,0 0 44,0 0 30,0 0-27,0 0-36,0 0-48,0 0-22,22 0 5,-10 2-25,5 1-15,3-1-17,-2 0-16,2-2 22,-6 0-24,-1 3 15,0-3-16,-5 0 1,1 0 0,-5 0 1,0 0 0,-4 0 1,2 0 16,-2 0-16,0 0-3,0 0-51,0 0-25,0-3-20,0 1-55,0-5-93,0 0-211,0-3-132,0 3-214</inkml:trace>
  <inkml:trace contextRef="#ctx0" brushRef="#br0" timeOffset="122140.6409">26437 12385 1182,'0'0'1104,"0"0"-1088,0 0 16,0 0-32,0 0 120,0 0 16,0 0-23,113-5-49,-81 5-38,-2 0-26,-10 0-19,-2 0-10,-4 0-36,1 0-45,-4 0 1,-7 0 18,-2 0 10,-2 0 13,0 0 13,-2 0-19,-6 0-66,-9 0-39,-2 0 95,-9 0 64,-8 0-15,-2 0-37,1 0-16,10 0 33,8 0 52,6 3 3,0-1 13,1 0 84,-1 2 59,7-2-13,4 3-74,0-1-53,2 4 13,0 1 59,0 1 12,8 4-35,2-2 10,3 3-27,4-2-12,0 0 6,5 0-23,-4 1 14,6-1-8,-1-2 1,1 3-3,1-1-23,-4 1 1,1 1 27,-6 0-27,-1 1 1,-2-3-2,-4 0-2,-1 0 2,-4-3 0,0 0-33,-4-5 10,0 1 23,0-1 29,0 2-3,-4-2 6,-4 0 0,-3 0 49,-2-2-58,-2 2-7,1-1 19,1-1-16,0-1-18,3 0 3,4-2-4,1 0-1,0 2-12,3-2-10,2 0-70,0 0-69,14 0-67,10-4-164,13-7-85,-3 0-583</inkml:trace>
  <inkml:trace contextRef="#ctx0" brushRef="#br0" timeOffset="122937.8381">27152 12226 882,'0'0'385,"0"0"-200,0 0 46,0 0 110,0 0-4,0 0-78,0 0-56,0 0-65,0 0-103,0 0-15,5 27 53,-3 11 30,3 7-46,-3-1-15,2-5-20,-2-4-19,0-2 10,0-2-13,0-7-2,-2-5-13,2-6 15,-2-1 11,0-1-9,2 1-3,1-3 1,-3-2-36,2-2-27,0-3 18,-2 0 45,2-2 0,-2 0 48,4 0 3,2-9-51,3-4-48,4-2-51,-1-3 61,6-4 38,-2 3-20,2-1 20,-2-2-52,6 5 52,-5-1 0,1 5-2,0 2-21,-2 3 11,0 0-7,-8 4 18,0 3-14,-5-1-7,-1 2-20,-2 0 0,0 0 4,0 0 2,0 0 7,-2 0 29,-7 3 39,-1 4-4,-8 2 4,0 1-36,-2 1-1,2 5 24,-2-3-26,3 2-10,5-2 10,1 2 0,2-1-14,7-1 14,2 0 23,0 1 9,0 2 10,8-2 22,8 1 23,-2-3-30,6 0-9,-1-1 3,2 0 3,0-4-9,1 0-7,-6-1 19,1 0-15,-2-3 2,-4-1-22,-3 0 7,-2 0-29,-1-2 0,-3 2-1,-2-2 0,0 0-12,0 0-9,0 0-23,3 0-53,-3 1-68,2 4-32,-2-2-75,0 4-75,0-5-320,0 3-332,-2-5 237</inkml:trace>
  <inkml:trace contextRef="#ctx0" brushRef="#br0" timeOffset="124485.0316">25441 13902 1128,'0'0'469,"0"0"-368,0 0-36,0 0 146,0 0 67,0 0-28,0 0-54,0 0-15,0 0-24,54-2-32,-36 2-55,2 0-9,3 0-17,-1 4-9,-2-2-34,2 1 1,-5 0-2,0-1-2,-2 1-14,0-3-19,-5 2-67,-1-2-35,-1 0-8,-2 0-22,-2 0-36,1 0-94,-2 0-154,-1 0-60,0-3-268</inkml:trace>
  <inkml:trace contextRef="#ctx0" brushRef="#br0" timeOffset="124866.023">25866 13803 939,'0'0'489,"0"0"-376,0 0-48,0 0 101,0 0 75,0 0 54,0 0-114,87-107-10,-76 91-55,-2 3-36,-1 4-3,-2-1 19,0 3-35,-4 0 16,0 6 6,-2-1 16,0 2-10,0 0-22,0 0-32,0 0-35,0 2-29,0 8-9,0 2 38,0 10 19,2-1 0,2 4-19,-2-2 2,2-3-2,-2 4 0,0-4 2,2 0 0,0-3-1,-2-4 0,2 0-1,-2-1 0,1-2 0,1-3-1,-4 0-2,2 0 1,0-4-10,1 2-4,-3-3-3,0 1 0,0 1 3,2-3-16,-2 2-19,0 1 0,0-2-3,0-1-29,0 1-20,0 0-41,2 2-62,0-2-81,2 2-238,2-4-113,1 1-586,-30-31 1191</inkml:trace>
  <inkml:trace contextRef="#ctx0" brushRef="#br0" timeOffset="125576.1796">26489 13843 714,'0'0'1601,"0"0"-1326,0 0-259,0 0 49,0 0 112,0 0 47,0 0-26,0 0-54,0 0-39,0 0-10,91-2-42,-49 2-29,-8 0-24,-6 2-1,-11-2 1,-5 0-1,6 0-12,-4 0 10,4 0-26,-8 0-25,0 0-28,-1 0-32,-3-4-4,-1-1 12,-3-2-35,-2-2-99,0-1-193,-9-2-138,-2-3-70,1 5-503</inkml:trace>
  <inkml:trace contextRef="#ctx0" brushRef="#br0" timeOffset="125802.9806">26603 13679 981,'0'0'1128,"0"0"-1112,0 0 16,0 0-32,0 0 120,0 0 3,0 0 29,0 0 0,0 0 2,0 0-35,13 102-61,-7-75-20,0-3-12,-2-7-25,3 5 0,0 2 0,-3-3 1,2 0-2,0-3 16,-2-1-16,3-2 2,-3-1-2,0-4-10,1-3-16,-3 1-51,0-4-13,0-1 4,2-3-95,1 3-32,-1-3-107,2 0-129,0 0-133</inkml:trace>
  <inkml:trace contextRef="#ctx0" brushRef="#br0" timeOffset="126361.2372">27098 13665 1074,'0'0'1059,"0"0"-1059,0 0 32,0 0-32,0 0 194,0 0 3,0 0-45,0 0-33,0 0-13,119 7-61,-105 0-13,0 1-32,-4 3-3,-4-2 0,-4 0-42,0 1 29,-2-3 0,0 2-13,-6-1-3,-4-1 3,-6-2-19,2 1 2,-1-2 11,0 0 16,-2-1-17,4-3-6,2 0 10,3 0-7,4 0 4,2 0 6,2 0 29,0 0 0,0 0 0,0 0-12,4 0-4,4 0-13,5 0 19,2 0 10,2 0 39,2 7-20,0-2-3,3 5 20,-6 1 3,4 2 28,-4 1-15,4 1-20,-5 4 4,1 1-36,0-1 3,-6 0-2,-2-2 15,-2-2-14,-1-3-4,-3 0 4,-2-5 1,0-1 49,0-1-20,-7-3 32,-3 2 20,-2-4-20,-6 0-16,2 0-16,-6 0-13,3 0-19,-2-4 3,2 2 16,1-3-15,2-1-4,3 4 9,2-3-9,5 2 0,0 2-28,4-2-7,2 3-13,0 0-25,0 0-33,0-1-42,8-1-52,9-3-94,10 0-76,9-4-56,-3 1-219</inkml:trace>
  <inkml:trace contextRef="#ctx0" brushRef="#br0" timeOffset="126873.5909">27731 13552 741,'0'0'1348,"0"0"-1192,0 0-104,0 0 103,0 0 23,0 0 18,0 0-39,0 0-86,0 0-68,0 0 65,8 26 24,-4 0-31,0 9-16,-2-2-44,2-7 11,-2-8-10,-2-1-2,4 0 1,-1-1-2,0 4-12,-1 1 13,0-6-11,0-3 11,0 1 0,0-4-3,0-3-23,0-2 7,0 1-10,0-5-19,0 0 26,2 0-7,3 0 1,2 0-14,-1-9-13,7-1-6,4-1-9,-2 0-1,3-5 16,-2 1 7,1-3-45,0 1 18,-2 3 4,-2 0 7,-4 4 64,-3 2 16,-2 5 48,-4 1-2,-2 2 9,0 0 0,0 0-4,0 0 1,-4 0-23,-4 0-3,-2 5-10,-3 2 0,-4 1 22,2 5-15,0-2-7,2 3-3,3-1 15,2 0-21,0 0 15,6-1-3,0 0 32,2-3-19,0 2 0,2-1-4,10-3 17,0 2 18,5-2-13,6-1-15,9-1-26,-3-1-3,-1-2-22,-4-2-79,-3 0-28,3 0-27,4 0-50,-6-6-79,2-3-106,-1-2-314,-6 1-494</inkml:trace>
  <inkml:trace contextRef="#ctx0" brushRef="#br0" timeOffset="127164.0679">28904 12917 2583,'0'0'393,"0"0"-313,0 0 29,0 0 12,0 0 54,0 0-3,0 0-93,0 0-57,0 0-3,0 0-19,28-5-24,-15 5-21,1 6-28,1 1-85,2 2-36,1-2-110,-6 5-131,0-5-262,-2 1-393,-2 2 357,-155-71 733</inkml:trace>
  <inkml:trace contextRef="#ctx0" brushRef="#br0" timeOffset="127315.9717">29029 13253 1695,'0'0'186,"0"0"-73,0 0 4,0 0-52,0 0 0,-32 102 84,28-85-20,0-5-26,0 2-45,2-3-32,0-2-10,2 1-16,0-5-110,0 2-116,4-7-137,6 0-65,2 0-233</inkml:trace>
  <inkml:trace contextRef="#ctx0" brushRef="#br0" timeOffset="128034.6846">29406 12518 154,'0'0'330,"0"0"-43,0 0-76,0 0-9,0 0-3,0 0 39,0 0 22,0 0-59,0 0-42,0 0-53,82 46-18,-77-19 9,-1 7-52,2 7 49,-4-3-27,2-1-19,-2-6-3,2 1-41,0-2 21,6 0-11,-4 3-14,0-8 0,0-6 0,-1-4 13,-1-3-10,3 0-3,-3-3 15,2 0-14,-2-1 11,-2-6-12,0-2 2,-2 0 37,3 0 15,-1-6-54,0-7-6,2-5-180,0-2 182,0-6-12,3-3 16,-5-1-1,3 8-2,1 1 3,-2 7 68,2-3-20,4 0-10,2 0 39,0 2-51,1-2-4,0 5 39,2 2-19,-1 3-20,4 1-22,-4 2-38,2 4-4,-2 0 7,-4 0 3,-1 0 6,-2 0-9,-3 4 0,-2 2-10,-2-3 0,0 3 19,0 0-3,-2 1 7,-7 0 22,-2 1 1,-3 1-1,2-2 19,-6 1-3,1-1-16,2 3 3,2-2 26,3-1-3,2 3 6,-1-3 10,2 4 0,5-3-1,0 4-15,2 1 6,0 0-13,0 2 16,2-3-3,7 0 10,2-1-17,-1 0 14,5-2-17,2-2-19,0 3 29,3-7-7,-2 3-2,4-2-21,-4-2 11,2-2-13,-1 0 0,-3 0-26,-2-2-18,-2-4-7,-4 1-20,4-1-60,-8 0-19,2-1-92,-2-2-139,-2 2-167,-2-1-64,0 3-219</inkml:trace>
  <inkml:trace contextRef="#ctx0" brushRef="#br0" timeOffset="128369.9831">30285 12526 828,'0'0'1227,"0"0"-1179,0 0-44,0 0 5,0 0 69,0 0 120,0 0-27,0 0-29,0 0-13,0 0-52,-73 94 25,60-65-37,5-5-34,1 0-30,5-9 17,0 4-6,0 2 11,2-3-7,0 1-14,4-4 39,2 2-21,5 0-17,0-4 10,2 0 15,-1-1-12,1-2 3,0-3-19,1-3-53,2 0-87,-4-2-56,3-2-61,-2 0-92,0-6-167,-7-3-141</inkml:trace>
  <inkml:trace contextRef="#ctx0" brushRef="#br0" timeOffset="128563.9984">30172 12729 1041,'0'0'1505,"0"0"-1453,0 0-49,0 0 11,0 0 124,0 0 145,0 0-56,0 0-90,0 0-35,0 0-17,0 0-35,83 8-50,-63-8-26,6 2-15,-2-2-47,-1 0-65,1 0-36,0 0-90,0 0-233,-7-2-489,6-9-322</inkml:trace>
  <inkml:trace contextRef="#ctx0" brushRef="#br0" timeOffset="128988.3294">30616 12280 954,'0'0'1294,"0"0"-1203,0 0-14,0 0-22,0 0 46,0 0 31,0 0-20,0 0-63,0 0-47,0 0-1,0 0 1,27-19 17,-12 24-19,6 1-19,-2 1 19,4-2 0,3-1 15,0-1 8,-1-1-23,0 1-15,-1-3-37,1 0-41,-1 0 9,-4 0 36,0 0 48,-3-3 0,-4 1 13,-7 1-11,1 1 0,-5 0 1,-2 0 23,0 0 9,0 0 14,0 0-30,0 0-19,0 7 0,-7 8 10,-3 10 67,-8 9-35,2 5-10,-2-1-31,2-1 1,3-4-2,-2 2 0,2-2 0,1-1 0,-1-3 0,2 0-2,3-7 1,-1-4-23,2-5 24,1-1 0,0 1-12,2 0-13,-2-1 2,2-2-38,2-5-36,2-3 20,0 0-62,0-2-65,0 0-97,0 0 57,4-9-55,2-1-991</inkml:trace>
  <inkml:trace contextRef="#ctx0" brushRef="#br0" timeOffset="129273.1212">31055 12364 795,'0'0'1408,"0"0"-1369,0 0 22,0 0 65,0 0 46,0 0 37,0 0-74,0 0-135,0 0 0,0 0 29,-22 48 96,6-8-26,0 2-38,2 0-45,1-4-5,5-5-11,-3-1-12,2-3 12,1-2 0,2-6 0,2-3 2,0-4-2,-1-3-3,0 2 3,1 2-3,-2-2 2,2-4-14,0 0-23,-2-2-16,1-4-77,-2 2-56,-1-5-35,0 0-124,-5 0-218,4-3-52</inkml:trace>
  <inkml:trace contextRef="#ctx0" brushRef="#br0" timeOffset="129539.111">30751 12546 176,'0'0'2364,"0"0"-2212,0 0-52,0 0-33,0 0 46,0 0 88,0 0 48,0 0-68,113-41-80,-87 40-12,0 1-20,9 0-31,5 0-27,0 0-11,-1 3 0,-3 1 0,-6 0 1,-5-1-1,-6 0-1,-2 1-11,-4-4 8,0 1-14,1-1-11,2 2-12,-6 0-22,-4 1-38,-4-1-38,-2-1-36,0 3-81,-2 0-120,-8-1 70,-10 7-233,-7-1 9,1-1-160</inkml:trace>
  <inkml:trace contextRef="#ctx0" brushRef="#br0" timeOffset="129999.4869">30745 12874 175,'0'0'662,"0"0"-398,0 0-124,0 0 88,0 0 61,0 0 23,0 0-30,0 0-33,0 0-14,0 0-23,0 5-36,6-5-49,2 0-35,6 2 1,6 1 1,12-1-2,15 0-16,7-2-20,1 0-11,-1 0-11,0 0 7,-1 0-7,-2 0 1,-5 0 7,0 0-5,-11 0-9,-5 0 0,-6 0-9,-10 0 3,-2 0 6,0 0 9,-2 0 0,0 0-6,-5 0 0,-1 0 13,-1 0 2,-3 0 4,0 0-7,0 0-9,0 0-6,0 0-10,0 0-2,0 0-4,0 0-10,0 0-2,0 0-3,0 0-22,0 0 0,0 0-8,0 0-48,0 0-55,0 0-44,0 0-78,0 0-181,-7 0-341,2 0-704,17 0 252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2-10-13T19:39:17.75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2103 3513 183,'0'0'453,"0"0"-111,0 0-313,0 0-16,0 0 46,0 0 101,0 0 74,0 0-68,0-38-42,0 33 18,0 1 17,0 0-22,0 1-27,0 3-29,0 0-4,0 0 1,0 0-1,0 0-3,0 0 10,0 0-10,0 9-51,0 6-23,0 15 0,4 16 36,5 7-33,0-4 20,-1-4-23,3-9-15,-3 1 13,3-6 2,-5-4-4,1-8-21,-3-6-4,0-2-20,0 4 27,0-6-42,0 0-27,2-4-9,-4-5-87,-2 0 15,2 0 39,-2-9 36,0-14-26,-8-13-193,-4-6-368,2 8-141</inkml:trace>
  <inkml:trace contextRef="#ctx0" brushRef="#br0" timeOffset="294.7953">1984 3374 186,'0'0'1077,"0"0"-918,0 0-159,0 0 0,0 0 88,0 0 88,0 0-85,0 0-39,113-67-4,-89 62-44,1 2 22,-2 3-26,0 0-3,-1 3-13,-3 4 3,0 1-1,-4 3 14,-5-1 11,-1 2-9,-5 1-2,-1 0 20,-3 2 25,0 0-22,-5 3 9,-6 0-31,-3-1 1,-1 3 31,-3-3-31,4 0-2,-4-1-2,4-3-14,2 1-7,-4-1-13,8-4-19,-1 2-46,5-3-64,2 0-96,2-1-149,0-4-298</inkml:trace>
  <inkml:trace contextRef="#ctx0" brushRef="#br0" timeOffset="2410.6095">2411 3787 479,'0'0'610,"0"0"-561,0 0-36,0 0-13,0 0 84,0 0-67,0 0-17,0 0-36,0 0 13,0 0 9,23-98 14,-9 83 3,-2 2 30,0 4-14,-2 5 30,-4-1 39,0 5-36,-4 0 20,2 0 48,3 7-29,-3 2 49,2 8-10,1 3-23,-3 0-16,0 3-43,-2-3-19,1 4-4,-1-2-24,0-4-2,0-3 0,2-3-38,0-4 20,2-3-46,4-2 7,0-3-7,0 0 0,4 0-7,2-7 24,-1-3-17,2-5 39,0 1-23,0-4-3,-2 1-33,-1 0-6,0-1 30,-2 3 21,-1 4 24,-5 0 13,-2 4 3,1 4 2,-3 1 60,-2 2 101,0 0 9,0 0-16,0 0 6,0 2-29,0 1-29,0 1-53,-2 4-51,0 4 2,2 0 27,0 5 0,0-1-27,0 0-2,0-2-1,0-2-22,6 0 10,0-3 10,3-1-10,-1-3-26,-2 0-9,6-2 19,-2 0 6,-2-3-42,0 0 13,4 0 7,-4-3 3,-2-3 9,0-1 17,-1-2 13,-1-1 3,-4-4 1,0 1 41,0-2-16,0 1-25,-9-2-2,-1 0-1,-2 1-54,-2 0 56,2-1 0,-3 3 3,0 3-3,2 4 0,1 3-16,-1 1 16,2 2 77,3 0 34,2 0-50,2 0 10,-2 5-71,4 3-38,2 1-8,0 3 27,0 0-23,8-1 16,2 0 6,2-1-32,3-2 13,0-3 4,2-3-17,1-2-36,0 0 36,0-3 10,-2-7 26,1-4-27,0-1-12,-4-4-39,0-2-49,-2 1-10,-3-7 35,-4 3-12,-2 0 32,-2 0 49,0 5 46,-2-1-72,-4 3 10,0 1 65,-1 5 127,0 2 52,1 5-52,0 1-32,2 3-53,-1 0 140,1 0-22,2 0-76,2 4-84,-2-1-42,2 6-3,0 2 45,0 6 15,0 12 24,4 9 13,5 4 32,1 1-28,1-7-24,0-4-29,-3-2 14,2-1-17,2-6 0,-6-5-3,2-5-13,-2-4 15,1 3-22,1-3 1,1 1-11,-3-2 20,1-5 10,-3-1-46,0-2 0,-2 0-6,0 0-7,0-7 46,0-5-4,3-2 17,-5-4-59,0-3-16,0 2-26,0 2 59,0 2 41,0 1 4,0 2 26,0 4-13,0 3 13,0 1 30,0 4 19,0 0 3,0 0 6,0 2-38,4 2-46,0 1 0,3 1 58,3 0-25,3 1-17,0 2-16,1-5-11,4 3 10,1-5-14,0 0-11,2-2-42,1 0 25,-4-8-9,2-2-9,-2 0 9,-3-2-1,0-4 21,-4-2-4,-1 2-13,-3-1 13,-5-3 14,1 3-30,-3-2 16,0 1 10,0 4-7,-5-2 33,-2 5 26,-1 1 20,2 3 48,-1 3-29,-1 2 7,1 2-70,1 0 34,0 0 88,-1 0 25,1 6-149,0 1-26,-3 5 26,2 4 10,1 2 19,0 7-6,4 5 32,2 7-3,0-3-6,0-7-7,4-8-38,0-5-1,4 3 2,4 1-2,0 0 0,3-1-13,0-4 10,0 1-23,-1-4 9,4-1-25,-4-3 29,4-1-39,-2-3 20,-1 1-4,5-3-6,-4 0 22,0-6 1,0-4-17,-1-1-32,0-5 6,-5-1-10,1-2-35,-2 1-20,-3-4 0,-2 3 52,1 1 13,-1 3 62,-2 0 39,-2 4 26,0 2-3,0 1 32,0 4-45,0 0 3,0 4 56,-2 0 35,0 0-65,-5 4 78,3 3 16,0 1-172,-3 2-3,3 1-17,0 2 20,0 3 39,1 1-17,3-2 11,0 2-20,0-2 2,0-1-14,3-1 10,3-2-11,0 0-1,3-4-15,0-1-14,-1-1 28,0-1-17,3-2 2,-2 0 15,1-2-14,0 0 3,2-2-10,0-6 10,-2 1-19,1-5 16,0-1-20,-3-2-10,1-3 1,-1 0-37,1 0 1,-2 0 26,-1 4 16,0 0 16,0 5 7,-4 3 14,2 3-10,-2 0 12,0 3 55,4 0-16,-4 3 20,4 4 58,-2 3-30,2-1-48,0 4 0,1 3-9,0-3-17,-1 1 6,-2-4-16,2 2-3,-1-4-16,-1-2 16,-2 0-2,2-5-14,-2 1 14,0-2-2,3 0 4,1 0 0,1-2-3,-1-7 3,2-4 14,4-1-14,-2-3-19,0 0-14,1 1-3,0-1-3,-3 4 0,3 0 23,-3 3 13,-2 2-13,3 5 15,-5-1-16,1 4 17,-3 0 7,0 0 61,2 0 30,-2 4-33,2 4 0,0-1-20,-2 0-13,2 3 7,2 0 10,-4-3-20,2 2-13,-2-3-13,0 1 7,0-2-10,0-1-19,0-2 18,0 2-12,0-4-16,0 0 3,0 1 23,3-1 3,-1 0 0,3 0-26,-1 0 26,2-5-1,1-1-15,-1-2 16,1 1-3,-1-3 0,3-2 2,-3 1-19,1 0-2,2-1 18,-3 3 2,-2-1-11,0 3 11,1 1 0,-2 2 1,-1-1 1,-2 5 26,-2 0 16,2 0 33,-2 0 35,2 3-6,2 1 22,0 4-7,3-1-22,-1 3-71,3-1 16,-3 1-23,1 0-19,1-1 0,0-1-2,1-1-11,2-2 11,-3 2-17,2-6 16,2 4-65,-2-5-52,2 0-74,3 0-88,3 0-17,-2-6-117,-2-1-672</inkml:trace>
  <inkml:trace contextRef="#ctx0" brushRef="#br0" timeOffset="2895.2651">4532 3663 441,'0'0'528,"0"0"-342,0 0-114,0 0 32,0 0 75,0 0 36,0 0-33,0 0-33,0 0 0,0-11 0,0 11-23,0-2-42,-2 2-43,-2-2-40,-3 2 0,1 0 35,-3 0-11,-1 0-2,0 0-13,-2 2-10,2 3 0,2 1 0,-3 1-17,2 1-15,1 1-3,2 2 12,-1-1-9,5 0 0,0-1-7,2 1-3,0 0-10,0-5-29,4 1-6,3 0-1,1-2 56,0-2-10,4-2 6,0 0-6,2 0-26,0 0 12,0-4 17,-1-4-13,0 1-26,0 0 33,-3-2 22,-4 1 4,3 1 19,-2 2-7,-3-2 7,-2 4 46,0 3-4,-2 0 3,0 0 40,0 0 35,0 0 46,0 2 15,2 3-68,0 5-35,2 5 38,2 2 3,4 5-38,-2-1-59,2-3-22,1 1 0,0-5 0,-1-2-1,1-3-15,-1-1 15,1-5-1,0 1-51,-3-2-40,-2-2-49,0 0-143,0 0-36,-4-6-163,-2 1-324</inkml:trace>
  <inkml:trace contextRef="#ctx0" brushRef="#br0" timeOffset="4412.9992">1885 4243 401,'0'0'760,"0"0"-438,0 0-244,0 0-29,0 0 68,0 0 45,0 0 1,0 0-47,0 0-41,0 0-17,83 35 4,-62-31-4,2-1-42,0-3-16,3 0 13,4 0-10,6 0 10,4-9-13,3 0-3,-11 0-13,-9 4 3,-6 2-10,-4 1 20,3-3 0,2 4-27,0-2 8,0 3-14,-2 0 35,1 4-13,1 3 12,-2 1 4,2 4-2,-4 0 20,4 2-20,-2-4-4,1 2 1,0 0-29,0-5 32,3 1 0,0-3 1,0 0 0,1-1-1,0-4 2,0 0-15,3 0 10,-1 0-49,2-9 33,5 1-4,-2-4 3,-1-2-44,-1-1-18,-5 2 1,5-5 33,-3 3 31,-4-1-15,1 3 6,-4 2 25,-1 0 0,-2 3-41,-5 4 39,-1 0-29,-3 4 32,-2 0 16,0 0 75,2 5 26,0 1 16,5 4-55,0 2-33,-1 1-19,2 3 16,0-3-20,2 0-22,0 0-15,2-3 15,0 0 0,3-3-25,3-3 25,0 0 0,2-3-24,1-1 21,5 0-75,0-5 0,-3-2 33,2-5-10,-3 0 16,1-1-26,3 0 3,-2-2 10,-4 1 29,0 1 21,-5 1-47,-2 2 47,0 3-12,-5-1 14,1 4 39,0 2-16,-5 1 32,2 1 13,-2 0 7,2 1 35,-2 7 20,2 2-23,0 1-58,3 0-33,2 3-16,0-3-1,-3 1-3,3-3 4,0-1-1,1 0-12,2-3 12,-2-1-2,3 0 3,2-1 11,0-3-11,3 0 0,2 0-42,-4-5-20,0-2 11,1-1-14,-5 0 32,2 1-12,0-4 16,-2 0-7,0 0 7,2 0-20,-2-1 47,-1 0-14,2 1 3,-4 2 12,-1 2-16,0 0 16,-2 1 0,0 3-18,-3 2 16,4-2 3,-3 3 30,0 0 15,-1 0 17,1 0-4,1 4-19,0 2 3,1-3 1,-2 4-21,4-2-9,-2-1-10,2-1-3,-1 1 2,2 0-1,-1-1 0,1 0-1,2-2-1,0 2 1,0-3 0,2 0 2,-1 0 1,4-4 0,-1-2-3,5-2-16,-6-1-10,6-2-49,0-1-12,-4-2 35,2 3 19,-3 2 32,0 2-15,-2-2 13,-5 5 2,2 0-19,-2 3 20,-1 1 24,0 0 38,-3 0 19,2 4 3,1 1 27,0 4-53,0-1 0,-1 2-3,0-1 3,2 1-38,-4-2 2,0 0-6,0 0 1,-1-5 2,4 3-17,-1-4-2,-1-1 2,1-1 11,3 0 3,0 0-15,-1 0-1,6-7-1,-4-1-28,2-2-3,0-1-45,-1-2 18,0 1 1,0 0-20,-5 2 30,2 0 22,-6 4-13,0 1 18,-2 2 21,-2 3 0,0 0-3,-2 0 3,0 0 45,2 0 17,-2 0-7,0 0 7,2 3-27,-2-2-34,2 1 1,0 0-2,1 0-22,1 0-27,3-2-71,-3 0-6,4 0-46,1-2-75,-3-5-85,7-3-150,-7 1-320,-72 25 793</inkml:trace>
  <inkml:trace contextRef="#ctx0" brushRef="#br0" timeOffset="4611.3859">5182 3718 980,'0'0'1509,"0"0"-1307,0 0-202,0 0-87,0 0 35,0 0 52,0 0-13,0 0-67,0 0-60,0 0-9,0 2-35,0-8-171,0 2-351</inkml:trace>
  <inkml:trace contextRef="#ctx0" brushRef="#br0" timeOffset="4752.8628">5192 3571 1463,'0'0'1042,"0"0"-1003,0 0-39,0 0-123,0 0 61,0 0 40,0 0-143,0 0-131,0 0-97,0 0-73,0 0-530</inkml:trace>
  <inkml:trace contextRef="#ctx0" brushRef="#br0" timeOffset="5352.2099">5990 3596 1486,'0'0'309,"0"0"-261,4 103-48,-1-71-20,2-4 7,-3 0 13,0-7 1,0-4 12,-2-4 23,2-1 9,-2 0 30,0-1-10,0 2-10,2-3-52,-2-4-3,0-3-26,2-1-90,-2-2-73,0 0-12,0-3 61,0-9 36,-4-9-326,-2 1-340</inkml:trace>
  <inkml:trace contextRef="#ctx0" brushRef="#br0" timeOffset="6864.3409">5842 3433 628,'0'0'717,"0"0"-538,0 0-179,0 0 1,0 0 87,0 0-7,0 0-32,0 0-13,110-95 45,-86 89 33,2 2-46,1 4-3,-4 0-13,0 2-30,3 7-9,-4 7 0,-4 1-11,2 4-1,-8 8-1,-3 5 0,-5 1 0,-4-3-3,-2-5 2,-4-6-38,-1-6 4,1-2-34,-5 5-8,2-1 31,1-1 7,0 1 16,0-6 1,0-1 18,6-5-9,0-2 12,2 2-18,0-3-20,0 0-7,4-1 44,6 2 2,0 1 3,0-1 17,3 1-20,2 0 1,-2 2 19,1-3-18,2 3 1,-2 0 26,0-1-27,0 1-1,-1 2 24,0-1 1,-3 3-9,3-3-4,-3 0-13,1-2 0,2 0 0,-3-2 2,-2-3 0,4 0-2,-2 0-20,0-3-12,-3-2-4,4-4 13,-3-1-6,-1-1 3,-3-3-3,0 0-13,-2 2 6,2-4 7,-4 3 9,0 0-42,0-1 59,0 3 3,0 3 7,0 1 48,-4 2 10,-2 4-20,-1 1-42,1 0 55,0 0 23,2 0-16,-3 1-65,3 6-22,-1 2 22,1 4 48,2 4-12,0 3 0,2 1 12,0-2-31,2 2 15,6-4-13,1-2 7,2-1-26,2-3-26,-3-4 9,5-3 17,0-4 20,-3 0-18,6 0-1,-4-6-2,4-5-20,-4 0-34,1-4 3,-2-1 23,0 1 8,-3-3 21,-4 3 0,4-2-3,-2 2-16,-4 0-4,2-1 0,-2 3 7,0 3 13,3 3-17,0 1 19,-3 0-12,0 4 10,0 1-13,0 1 14,1 0 2,-1 0 48,0 3 30,5 5 3,-1 1 23,1 5-52,-1-1-32,0 2 9,4 3-16,-4-1-12,0-2 0,0 0-1,-3 1 0,4-1 0,-5-4 3,0 2-1,-2-2-2,0-2-12,-2-3-1,0 0-22,0-5-46,0 1 0,0 0 42,0-2 35,-2 0 1,-2 0 3,0 0-32,-2 0-105,-4 0 92,6-2 25,2-1-35,0-2 52,0 2 3,2-1 0,0 0-1,0 0-9,0-1-49,8 1 46,1-4 13,4 0 46,2 1 3,2-1-30,0 1-19,-1-1 0,4-2 2,-6 4 11,6-1-13,-6 1-1,-1 3-1,-2-2-1,0 2 3,-5 1 12,-2 2 7,-2 0 7,-2 0 68,0 0 43,0 0 25,0 5-58,0 3-20,0 1 3,0 4-25,0 0-30,0-2-19,2 1-11,0-3-2,3-1-3,-1-3-20,3-1 4,-1 0 19,2-4 1,-2 0 15,6 0-16,-2-1-2,0-9-24,-1 0-26,2-5 23,-5 0 6,-2 0-25,-2-3-14,-2 1-25,0 0-7,-4-1-3,-4 3 35,-3 0 55,-2 2-19,1 3-9,-4 1 33,6 3 2,-4 1 39,2 2 35,2 3 43,4 0-59,-1 0 17,3 0-33,2 0-13,0 0-29,2 0-6,-2 0-43,2 6 4,0 0 45,2 1 34,4 0 8,3 1-24,1-1-16,3 0-2,2-3 1,-1-1-1,6 0 0,-3-3-18,0 0 14,-2 0-25,-1-8-13,2-1 6,-4-2-35,0-2-13,2-1 29,-4-6-14,-2 1 8,1-4-30,-2 2-49,-3-3 13,-4 4 29,0-1 7,0 2 7,0 1 84,0 5 22,0 4-9,-4 0-11,-3 4 57,3 2-7,2 3 59,-3 0 9,1 0-12,2 0-24,0 0-22,0 3-23,0 2-39,0 4 2,-2 2 11,2 4 58,2 5 40,-2 2 6,2 7-17,0 6-9,0-3-14,4-5-12,0-8-26,0-4-10,0 3 9,4 2-12,-1 1 3,4 0 3,-1 0 10,1-2-39,-3-1 17,5-1-7,-2 0-10,-3-2 31,0-3-34,4-3-19,-6-1-10,0-1-26,0-2-12,1-4-34,-1-1-47,5 0-118,-3 0-101,1-6-153,-3-4-583</inkml:trace>
  <inkml:trace contextRef="#ctx0" brushRef="#br0" timeOffset="7695.9723">7369 3710 638,'0'0'775,"0"0"-775,0 0-120,0 0 71,0 0 49,0 0 98,0 0-27,0 0 47,0 0 28,59 6-19,-53 5-7,5 4-92,-2 2-27,-3 1 0,2-3 22,-4 1-23,0-3-1,4-2-2,-6-1 3,0-3 9,0-3-9,0-1 12,-2-1-12,0-2-23,0 0-28,0 0-11,2 0 7,-2-7-10,0-2 19,2-2-19,0-4-218,0-1 172,0 1 53,2 0 25,0 1-55,3 0-16,2 3 10,-1 0 94,0 5 79,-1 1 71,-1 2-7,1 3-45,-1 0 19,1 0 16,-1 0 23,0 7-19,0-2-50,3 1 11,0 1-24,-1 1 1,0-1-40,1 2-17,2-2-16,-1-1-4,1-3-8,-3 3 10,5-4 0,-2 0 0,-1-2 0,3 0 1,-2 0-1,1 0-28,-4-6-56,4-1-20,-4-2 7,-2-4 25,1 2-3,-5-2-84,0-3-10,-2 1-23,0 2 6,0 2 14,-2-1 77,-5 5 95,-1 1 3,2 3 17,-3 2 3,0 1 78,5 0 81,-2 0 56,0 1-183,0 5 14,-1-1 12,0 6 10,3-2 3,2 2-26,0 4-19,2-5-33,0 4-3,0-3 4,0 3 5,4-3 4,4 1-26,2-1 0,-2-2 0,0-1 2,0 1 0,2-4 0,-2 1-2,0-5-1,1 2 1,-3-3-1,3 0-10,-3 0-12,0 0 23,1-4 3,-1-4 1,0-2-4,0-1-4,1-5-28,0 1-23,-1 1-14,0-4 4,0 3 20,-2 2 29,6 1 3,-4 4-4,2 0-5,-2 4 22,1 3 35,-3-1-9,3 2 7,-1 0 38,-2 0 20,0 6-39,3-1 42,-3 4-9,0 1-24,0 4 20,1-1 10,-1 2-13,-2 1-1,3-1-28,-3 2-4,2-2-6,0 1 6,0-1-32,0-2-2,0 0-10,6-3-2,-4 0-14,0-3 12,4-1-81,1-3-55,4 0-175,2-3-111,-2 0-330</inkml:trace>
  <inkml:trace contextRef="#ctx0" brushRef="#br0" timeOffset="8333.7462">8500 3939 1151,'0'0'514,"0"0"-421,0 0-92,0 0 31,0 0 78,0 0 20,0 0-46,0 0-6,0 0-16,0 0-14,-47 103-17,43-96-31,2-1-22,0-2-72,0 1-65,2-3 3,0 0-22,0-2-112,2 0-169,2-2-226</inkml:trace>
  <inkml:trace contextRef="#ctx0" brushRef="#br0" timeOffset="8910.907">8877 3810 1606,'0'0'410,"0"0"-410,0 0-130,0 0 21,0 0 109,0 0 45,0 0-12,0 0-14,35-101 33,-29 85 13,3 1-29,-3 4-14,-2-1-21,3 2-1,-1 4 0,-2 1 2,3 3-2,-5 0 0,2 2 12,-2 0 27,3 0 20,-1 0 6,0 5-23,4 5-20,-2 0 17,6 3-3,-2 3-20,-2 1 3,1 2-19,2 0 0,-3 1-1,1 0 0,-1 1-17,-2-1-21,1 0-52,-5-1-22,0-1 9,-2 0 10,0-6 19,0-1-6,-2-1-13,-7-4 19,3-2-9,0-3-8,-1-1-41,1 0-88,2-5-34,2-5-103,0-1 322,2-3 36,0 1 127,0 0-16,6-4-85,4-1-26,3 1 16,4-2-2,2 2-14,1 2 0,-2 1 130,2 3 10,-3 1 29,-3 6-29,-1 0-23,-2 4-3,-5 0 13,-2 0-3,0 3 25,4 4 17,-6 1-1,2 6-26,0-2-23,-2 5-22,0 0-26,0-2-7,2-1-19,-2-2-10,2 0-32,1-1 0,2-3-23,-3-3 7,2-1-3,2-1-4,1-3-47,-1 0-72,5-1-111,2-10-35,2-7-177,-4 1-320,-1-9 46</inkml:trace>
  <inkml:trace contextRef="#ctx0" brushRef="#br0" timeOffset="9067.5393">9250 3575 443,'0'0'1993,"0"0"-1874,0 0-119,0 0-151,0 0-44,0 0 33,0 0 13,0 0 61,0 0-71,0 0-79,48 37-81,-35-32-209,8 1-38</inkml:trace>
  <inkml:trace contextRef="#ctx0" brushRef="#br0" timeOffset="9502.0929">9629 3837 333,'0'0'551,"0"0"-362,0 0-124,0 0-36,0 0 7,0 0-10,0 0-10,0 0 0,0 0 17,66-100 9,-61 88 14,-3 3-27,-2 2-13,2 1-12,-2 2 38,0 4 20,0 0-10,0 0-10,-2 0 43,-3 0 54,-1 4-9,2-1-104,-2 5-26,-3 0-19,4 1 19,-1 2 0,2-1 2,2 0 14,2-1-16,0-1-23,0 0 1,4-4-30,2 1 39,3-3-3,6-2 16,2 0 23,2 0 0,2 0-7,3-7-3,1-1 16,1 0-28,-1 1 29,0 1-30,-1 3 3,-5-1 59,-2 1 41,-2 3-19,-5 0-25,1 0 2,-2 7 10,-3 0-3,0 2 0,-2 4-20,-2 1-38,0 0-10,-2 1-26,0-3-32,0 3-48,0-2-8,0-2-86,-2-1-18,2-3-162,0-2-242</inkml:trace>
  <inkml:trace contextRef="#ctx0" brushRef="#br0" timeOffset="9995.4384">10667 3787 973,'0'0'1395,"0"0"-1395,0 0-19,0 0-267,0 0 205,0 0 81,0 0 23,49-98-7,-38 76 17,0-3 51,-3-8 26,-2-3-39,-2 3-71,2 6-9,-4 10-50,-2 8 21,0 1 28,0 4 10,0 2 129,0 2-54,0 2-20,-2 10-55,-6 17-20,2 17 20,4 10 62,0 7 25,2 1-16,0-11-42,0 2-10,4-1 4,0-4-10,6-3 12,-4-1-12,2-4-10,-4 0 10,0-3 7,-2-7-19,0-2-1,-2-4 2,0-7 20,0-3-22,0-8 1,0 6-1,0-2-25,-2-3-33,-2-3-32,0-2-17,2-3 4,-2-1-27,0-1-103,-2-13-134,-4-10-183,4-2 381</inkml:trace>
  <inkml:trace contextRef="#ctx0" brushRef="#br0" timeOffset="10928.1395">10863 3759 1357,'0'0'400,"0"0"-353,0 0-45,0 0 38,0 0 5,0 0-44,0 0-1,0 0 4,0 0 12,108 49-14,-103-40-2,-3-1-2,-2 1 2,0-1-39,0 0-42,-5-2 0,1 0-7,-2-2-7,-1-3 27,5-1 68,0 0 8,2 0-8,0-1-166,0-7 58,9-1-3,1-3 7,5-2 59,0 3 32,4-5 13,-2 3 11,4 0 12,-2-1 42,3 3 27,-6-1-40,0 3-26,-4 3 3,-4 1 30,-4 2 42,-1 3 0,-3 0 35,0 0 43,0 0-36,0 3-49,0 0-62,0 6 59,0 1 29,0 0-42,0 1-48,0-1-30,0-1-16,2 1-4,5-4-2,-1 1-14,4-3 34,-1-1 2,6 0 0,0-3 2,-1 0 31,4 0 2,-4-3-35,4-4 0,-4-3-23,-1 1-9,0-2-3,-3-2-33,-3 0 16,-1-5 29,-2 0-61,-4 1 32,0-2-85,0-1 14,0 5-56,-6 3 153,-2 2 26,-3 2 19,-2 5 112,0 0-76,-1 3-10,-2 0-32,4 0-9,0 0 22,-2 5 45,8-2-19,-2 2-7,3-2-34,1-1-11,4-1-22,0 2-1,0-1-3,0 1-3,4-1-4,5 2 33,-1-1 19,5 1 20,2 0 0,-1 1 6,8-3-9,-3-2-7,2 0-26,-2 0 17,3 0-1,-2 0-6,2 0 7,-3 0-20,5 0 0,-3 0 0,-2 0-1,1 0-12,-4 0 11,-1 0-17,0 7-1,-7 0 20,1 1 17,-5 1 12,-2 3 32,-2 0-12,0-1-17,0 0-19,-4 1 0,-3-1-13,1-2-17,-2 0 17,-1-2 2,5-1-2,2-4-18,-1 0-24,3-2-10,0 0-29,0 0-10,0 0 3,3-2 20,3-6-20,5 1-48,1-5 35,3-2 36,5-1 13,-2 1-13,6-3-13,-1 2 3,1 2 39,-1 0 33,-4 6 3,-4 1 17,-2 2 58,-5 4 26,-4 0 42,-2 0-16,2 1 42,-1 8 42,-3 0-13,2 2-36,-2 1-26,2 4-43,1-3-19,-1 0-32,0-2-16,0-2-10,2 1-14,0-3 0,2 2-2,1-3 0,1-5-1,3 1 0,0-2-63,1 0-39,4-3-56,-2-7-152,-2-5-52,2-3-242,-6 5-529</inkml:trace>
  <inkml:trace contextRef="#ctx0" brushRef="#br0" timeOffset="11094.7863">11820 3479 1630,'0'0'734,"0"0"-734,0 0-105,0 0-47,0 0 45,0 0 22,0 0-15,0 0 81,0 0 18,0 0-43,28 29-165,-17-24-74,-1 2-274,-2-4-145</inkml:trace>
  <inkml:trace contextRef="#ctx0" brushRef="#br0" timeOffset="12054.0306">12046 3674 329,'0'0'724,"0"0"-558,0 0-133,0 0-30,0 0 10,0 0-10,0 0 10,0 0-11,71-97 41,-55 63 22,-8 1-26,-2-2-23,-4 2-16,-2 11-26,0 3-62,0 6-6,0 3 94,0 1 10,-4-1 74,0 1 30,0 7-13,0-1-46,0 3 69,1 0 25,-1 0-22,1 5-33,1 6-19,0 4-7,0 7 58,2 10-10,0 8-51,2 2-20,12-3 20,-4-2-33,2-8-31,2-3-1,-4-5 0,-2-1 0,-1-8-2,1 1-17,1-2 16,-1 2 0,-1-1-19,-1-5-14,-2 0 13,-2-4-9,0-3-23,3 0-16,-5 0-6,2 0 44,-2-6 33,2-4 33,-2-3-33,2-2-217,-2 0 178,0-3 39,0 1 0,0 1-65,0-1 10,0 0 55,0 4 32,0 0-9,3 1 19,-1 1-13,0 5 4,2 1 12,-2 3-9,0 2 38,0 0 7,0 0-20,0 0-57,2 2 38,6 3 9,-2 1-15,0 0-10,2-1-23,6 1-2,-4-3 11,1 3-12,4-4-16,-2-2 13,-1 0 3,4 0-22,-2 0-39,2-1-30,-3-9-25,-1 1-17,2-5 32,-6-1 1,-2-2 25,3-1-13,-4 0-32,-3-2-13,-2 0-24,-2-2 4,0 3 62,0 1-19,-2 2 110,-6 5 6,-2 3 105,2 2-30,0 3 82,-1 3 42,-2 0-10,3 0-123,2 5-14,-5 2 17,3 7 22,-3 1 16,4 5-41,1 0-34,4 2-18,0 2-20,2 2 16,0-2 16,0 1-6,4-1-3,4 0-20,3-2 13,2-1-5,0-2-10,-1 1-1,6-3 0,-4-2 1,4-1-1,-2-2-1,4-5-2,-4-1-23,1-2-3,3-4-7,-4 0-15,4 0-1,-6-10-75,4-4 11,-4-3 18,-1-2-25,0-2-27,-5 2-2,-1-2-8,-1 1 95,-4 4 49,-2 2 7,0 1 9,0 5 88,0 3-13,0 2 94,-2 3 42,-4 0 46,-1 0-21,-1 3-132,1 2-33,-1 3 10,1 3-1,-1 2-9,2 3 7,2 1-11,2 1-15,2 0-11,0-1 1,0 1-13,4-3-3,2 0-10,2-3-14,3-1-2,2-3-10,0-1-9,1-3-4,4 0-21,2-4-62,8 0-36,-4-4-35,1-5-176,3-5-147,-14 7-272</inkml:trace>
  <inkml:trace contextRef="#ctx0" brushRef="#br0" timeOffset="12296.8871">13226 3805 1187,'0'0'494,"0"0"-279,0 0 25,0 0-46,0 0-42,0 0-39,0 0 6,46 110 36,-46-90 5,-2 2-25,-4-1-42,-2 0-42,-1-2-30,-2-2-21,5-2-3,0-1-20,1-3-12,1-3-61,4-3-51,0-1-52,0-1-43,0-2-126,4-1-48,5 0-49,-3 0-356</inkml:trace>
  <inkml:trace contextRef="#ctx0" brushRef="#br0" timeOffset="13150.257">13943 3817 386,'0'0'606,"0"0"-352,0 0-172,0 0-7,0 0 22,0 0 30,0 0-55,0 0-24,121-55 27,-103 39-13,-2 0 22,-1-1-3,0-3-29,-4 1-3,-3-3 19,0-2-23,0-7 1,-6-4-21,-2-2-15,0 8 13,0 6-46,-2 9-3,-6 6 20,4-4-7,-2 3 3,2 1-29,-2 2 39,1 4 68,3 2-26,-2 0 10,4 0-10,-2 0 10,-3 0-13,3 4-26,0 2-13,-2 5-24,0 5 24,0 3 39,-1 6-4,5 5 7,0 7-10,0 0 20,9-2 15,1-2-28,5-4-26,-4-7-13,-1-3-3,2-4-1,0-3 3,0 1-21,8 2-17,1-2-64,2-2-42,7-6-114,-5-1-78,3-4-164,-9 0-303</inkml:trace>
  <inkml:trace contextRef="#ctx0" brushRef="#br0" timeOffset="13529.7141">14474 3634 1477,'0'0'387,"0"0"-387,0 0-36,0 0 36,0 0 94,0 0 10,0 0-4,0 0 30,0 0-27,0 0-35,0 0-53,-95 96-15,93-80 0,2 0-22,0-1-7,0-4 9,2 1-2,4-2-27,0-4 0,8-1 1,-4 1-27,0-4 1,5-2-1,0 0-9,0 0 25,4-6-45,-2-1 10,3-4-10,-4 1 3,-1-2 20,0 0 6,-5 3 39,-1-1 36,-5 4 10,3 5 71,-7 1 46,2 0 39,-2 0 16,0 0 29,0 0 0,0 4-85,0 6-26,0 1 10,0 2-23,4 2-45,0 0-30,3 1-12,1-3-2,2 1 1,6-3-44,-2-3-43,10-3-80,8-3-149,1-2-50,-1-2-268</inkml:trace>
  <inkml:trace contextRef="#ctx0" brushRef="#br0" timeOffset="14187.6055">15288 3676 440,'0'0'1140,"0"0"-987,0 0-153,0 0-19,0 0 19,0 0 52,0 0 16,69-109-26,-58 90 0,-2 2 4,-3 2-24,-4-1-21,2 4 9,-2 3-10,0 3 0,-2 4 2,0 2 40,0 0-26,0 0-16,0 2-7,0 4-54,0 3 61,2 5 19,5 4 72,0 0-23,1 3-39,0 0 4,2 3-18,6-4-15,-4-1-1,3 1 0,2-2 0,-4 0 1,2-3 0,-4-2 0,-3-1 0,-2-1 1,-2-2-1,-2 0 3,-2-3-3,0-1-21,0-1-34,0-2-42,-6 0 39,0-2-4,-4 0-58,-4 0-13,4-6-98,2-4 29,-3 1 59,5-1 35,-1 0-3,5-1 30,2 2-7,0-3 62,2 3 26,7 1 32,4 0 79,-3 1 3,7 1-16,0-2-10,0 3 26,2-2-26,0 0-43,3 1-6,-4-1-3,4 1 16,-6 1 20,4-1-1,-5 0-6,-2 4-19,-5-1-17,-4 3 4,-2 0 28,-2 0 79,0 0 67,0 0-48,0 5-52,0 4-11,0 5 14,-2-1-7,2 5-42,0-3-26,0-2-33,0 1-1,0-3-2,0-2-1,7-1-17,-3-2 0,4-3-4,3 0-38,0-3-67,1 0-57,6-10-115,-4-3-80,-1-4-268,-2 1-510</inkml:trace>
  <inkml:trace contextRef="#ctx0" brushRef="#br0" timeOffset="14345.0476">15769 3459 163,'0'0'2055,"0"0"-1725,0 0-330,0 0-29,0 0-52,0 0 52,0 0-16,0 0-62,0 0-68,0 0 77,15 11-25,-7-6-130,8-1-180,-8 0-564</inkml:trace>
  <inkml:trace contextRef="#ctx0" brushRef="#br0" timeOffset="14994.5228">15992 3542 853,'0'0'642,"0"0"-587,0 0-55,0 0 0,0 0 91,0 0 88,0 0 6,0 0-36,0 0-39,0 0-42,4 97-26,5-86-9,2 0-32,-1-4 1,0 1 24,6-4-23,-4-4 13,3 0-14,0 0-2,-2 0 0,2-6-38,-2-4 2,-3 1-3,-2-4-13,-4-1 52,1 1 37,-5-3-37,0-1-45,-7 2 3,-1 2-17,-4 1 50,-4 2-11,-1 5 21,3 1-1,-4 4 0,2 0-20,-2 0 20,4 2 3,-1 5-3,2 3-13,3-1-13,3 2-16,5 0 3,2 0 23,0 2 16,0-1-3,6 0 0,5 1 1,2 1 0,2-1 0,-3 0 2,6 2-1,-6-1-14,5 1 15,0-2 2,0 2-2,0-2 1,-2 3 0,2 0 2,-2-2 0,-3 2 14,4 3-14,-4-1-6,-1 2 2,-1 1 1,1 4 39,0 6-25,-3 5-12,0-2 12,1 0 9,-4-5-23,-3-5 10,0-7-8,-2-4-2,0 1 4,0-1-4,0 2 16,0 3 3,0-3 40,-2-4 6,-2-1-17,-1 0-9,-2-5 26,-1 0 6,2 0-16,-3-4-4,-1-1 14,-3 0-7,2 0-17,-1-9-41,-2-4 0,2-5 12,4-4 21,-3-9 50,4-9-47,3-3 31,4 5-51,0 4 19,2 9-15,2 4-22,4 8 2,-2 4-3,0-4-13,2 1-13,3-2-12,4 2-27,-3 3-57,3-2-88,5 1-198,-6-1-209,-1 4-657</inkml:trace>
  <inkml:trace contextRef="#ctx0" brushRef="#br0" timeOffset="15149.3845">16514 3681 1516,'0'0'1192,"0"0"-1105,0 0-86,0 0-1,0 0 26,0 0-26,0 0-29,0 0-194,0 0-200,0 0-139,20-17-530</inkml:trace>
  <inkml:trace contextRef="#ctx0" brushRef="#br0" timeOffset="15630.1264">17153 3615 227,'0'0'0,"0"0"-28,0 0-34,0 0-59</inkml:trace>
  <inkml:trace contextRef="#ctx0" brushRef="#br0" timeOffset="16520.8351">17234 3398 79,'0'0'157,"0"0"42,0 0 94,0 0 92,0 0-258,0 0-20,0 0 20,0 0-10,0 0 7,0 0-17,-108 41-26,101-21 4,1 0-7,4 1-7,0 2-52,2 0-19,0-2 17,6 0 5,5-2-22,2-2-2,1-2 2,4-4 16,-2 0-15,6-5-1,-3-3 4,2-3-1,-2 0 0,3 0-3,-4-9-12,2-2-14,-4-4-6,4-2-1,-6 1-12,-3-2 19,2 0 3,-2 2 1,-5 0-8,0 5 28,-2 1 1,0 5-2,-2 2 3,0 3 1,-2 0 25,0 0 29,0 0 4,0 0-17,6 0-39,-2 0 29,0 0 27,2 0-40,0 0-19,3 3 0,-3-1 0,3-2-2,-5 0-14,0 0-13,0 0-36,-4 0 23,3 0 16,-3 0 24,0 0 2,0 0 0,0-5-3,0 0-97,-5-3-98,-3 3 155,-5-1 30,2 2 0,-1 0 12,-1 4 2,2 0 21,1 0 17,-1 8-39,-2 3 3,3 2 27,3 3 38,1 1 13,2 3-36,2-1-25,2 0 9,0-2 4,2-2-32,8 0-1,1-3-16,4 0-9,2-5 21,5-1-22,-2-5 7,4 2-10,1-3 6,3 0 22,-2-6-41,-4 0-43,2-3-16,-5 1 10,0-4 46,-6 1 12,-1 0 17,2-1 16,-6 0 0,-2 1 0,0-2 3,-1 3 14,-3 1-15,-2 1 47,0 4 22,0 2 75,0 2-9,0 0 25,0 0-32,0 2-46,-2 2-49,-3 4-35,1 1-32,0 5 32,0 1 22,2 2 3,2-3-5,0 1-1,0-3-6,2 1-3,4-2-10,0-1-23,5-3 1,0-2 2,-1 0-12,5-5-10,0 0 9,0 0-18,2 0-30,-2-5-26,-1-3 9,2-4 37,-4 0 18,1 0 8,-2-1 15,-1 2 20,-3-2 3,1 2-2,-2-1 16,-2 4 15,1 1 36,-2 3 43,-3 2 18,0 0 20,0 2-22,0 0-8,0 0 10,0 0-13,0 4-35,0 0-43,0 1-34,0 2 44,0 3 9,2 3-28,4-2-29,-2 0-10,4 0-3,1-1 12,6-1-12,-3-1-13,8-2-60,-1 0-21,7-6-57,-4 0-75,4 0-137,0-3-177,-12 0-549</inkml:trace>
  <inkml:trace contextRef="#ctx0" brushRef="#br0" timeOffset="17012.6818">18334 3527 382,'0'0'818,"0"0"-610,0 0-162,0 0 22,0 0 49,0 0 29,0 0 20,0 0-30,0 0-16,0 0 6,-24-25-35,18 25-23,0 0-65,-2 0-3,-4 0-39,0 3 26,1 2 13,-1 2 16,-1 3 19,2 1-12,1 1-1,-2 1-22,4 2-19,0-1-7,4 1 10,2-1-7,2-3 7,0 0-16,0-2-23,6 2 0,2-4 19,3-1 13,4-2-12,-3-3-7,8-1 0,-3 0 6,4-1 7,-2-7-59,3-1 17,-6-4 9,4 2-10,-4-2-2,-3-1 5,0-1 24,-4 4 6,-3 0 0,0 3 39,-4 4 2,0 0 89,-2 4 81,0 0-6,0 0 29,0 0-1,0 3-42,0 1-32,-2 1-30,0 1-19,0 3 12,-2 2 4,4 4-26,-2-4-20,2 0-41,0 0-3,0-1-13,4-1-10,4 1-19,6-4-26,-2-1-22,2-1 3,4-2-55,1-2-111,4 0-104,-2-3-167,-3-5-514</inkml:trace>
  <inkml:trace contextRef="#ctx0" brushRef="#br0" timeOffset="17494.8958">18739 3525 235,'0'0'1550,"0"0"-1300,0 0-224,0 0 13,0 0 55,0 0 94,0 0-30,0 0-41,0 0-47,0 0-18,0 0-30,-40 23-2,34-12 13,-2 1-33,0 1-13,2-1-3,4-1 3,0-1 0,2-1-12,0 0-4,0 1-17,2-3 11,4 2 6,4-3-13,0-1-3,0 1 3,8-4 3,-2 2-9,1-4-4,5 0 0,-2 0-16,2-3-16,2-2-10,-6-3-20,6-1 46,-5 0 16,0-3-19,-2 2 25,-5 0 36,2 1 10,-4-1 26,-6 3-9,2 1 9,-1 0 0,-3 1 39,0 3 22,0 0 30,-2 2 3,0 0-20,0 0 4,0 0 9,0 0-29,0 0-32,0 4-52,0-1 16,0 5-13,0 1 45,0 0-6,0-1-24,0-2-16,5 2-2,-1-2 0,2 1 0,1-1-13,-1 1 13,0 0 16,5-2-3,0 1 6,-1 0-9,2-2-10,4-3-45,-4-1-30,3 0-21,0 0-50,0 0-90,2-9-33,-2 0-167,-3-4-306,2-5-32</inkml:trace>
  <inkml:trace contextRef="#ctx0" brushRef="#br0" timeOffset="17660.9898">19134 3389 821,'0'0'1675,"0"0"-1446,0 0-229,0 0-74,0 0-4,0 0 78,0 0 35,0 0-35,0 0-77,0 0 9,4 17 32,1-9-12,5 2-27,1-1-220,0 0-329,-5-2-532</inkml:trace>
  <inkml:trace contextRef="#ctx0" brushRef="#br0" timeOffset="18378.718">19370 3537 390,'0'0'486,"0"0"-255,0 0-65,0 0-9,0 0 5,0 0 24,0 0-21,0 0-15,0 0-50,0 0-35,23 98 16,-14-85-10,-3-4-29,3-2 6,-3-1-44,2-4 25,-2 0 6,4 0-9,-4-2 3,0 0 7,0 0-35,0-2-1,-1-5-26,4-5-3,-5-1-36,2-5-38,-4 1-1,0-1-12,-2 2 67,0 1 14,0-1 12,-6 3 33,0 4-10,-1 1 0,-2 1-4,3 4 4,0 1 69,0 0 21,2 2-27,0 0-63,1 0 0,3 0 0,0 0 0,0 0-33,0 0 17,0 4 13,5 2-13,3-1 14,0 2-1,3-2 2,4-1-1,-1-2-20,1 1-17,5 1-3,-6-2-17,4 1 57,-6 2-53,0-2 22,0 2 33,-2 1-1,-4-1-15,1 3 6,-3-3 10,0 4 1,1-1 29,-1 0-14,-2 0-13,-2 0 59,0-3 3,2-1-39,0 0-10,0-3-16,1 2-2,3-3 2,2 0 24,5 0-17,2 0-7,-1-6-71,8-2-4,-1 1 7,1-5-16,-2 2 15,4-3-12,-2 0 6,-4 3 20,-1 1 39,-4 2 16,-4 4 2,-3 1 73,-4 2 26,0 0 32,-2 0 39,0 0-10,0 5-23,2 2 32,0 1-16,0 1-4,0 2-36,3 3-25,-3-2-45,0 1-10,3 0-13,-1-1-10,2-2-11,0 1-2,0-2-11,4-1 10,-4-3 2,0-1 0,0 0-3,3-1-58,-1-3-38,1 0-10,-1 0-29,-1-3-56,1-6-41,-2-3-112,-1-5-111,-3 4-721</inkml:trace>
  <inkml:trace contextRef="#ctx0" brushRef="#br0" timeOffset="18594.8026">19635 3217 2428,'0'0'465,"0"0"-360,0 0-24,0 0 34,0 0 22,0 0-32,0 0-38,0 0-4,0 0 7,0 0-16,83-4-7,-56 3-45,-1-1-2,-3-3-2,1 5-36,-8-3-85,0 1-68,-4 0-61,-1 1-75,-5-1-258,-1 2-401</inkml:trace>
  <inkml:trace contextRef="#ctx0" brushRef="#br0" timeOffset="19919.576">20917 3554 307,'0'0'988,"0"0"-682,0 0-277,0 0 7,0 0 16,0 0 195,0 0 42,0 0-102,0 0-109,0 0 35,-19-25-13,15 21-52,-4 0-22,-1-1 22,0 1-48,1 0 35,-2 1-16,-4 0-19,0 3-3,-3 0-67,0 0 18,0 6 14,-2 7 24,4 3 11,1 1-27,2 4 8,4 1-7,4 2-10,4-6 16,0 0-15,6-3 2,6-3 7,4-3 16,1-3 13,6-4 16,-2-2-16,3 0-3,2-5-36,-2-6-3,0-4 4,-5 0-1,1-5-20,-10 2 59,0-3 0,-4 0-32,0-4 32,-6 2-13,0-2-35,0 2-1,0 3-58,-6 0 107,2 3 65,0 4-17,0 2-15,0 4 12,2 4 98,0 3-46,2 0-13,0 0-56,-2 0-28,2 0-26,0 3-13,0 4-3,0 5 42,0 8 74,2 6-25,2 1-30,0-2 23,2 1-41,0-6 1,6 1-2,-4 1-2,2-4 0,6 1-11,-4-3 10,-1 1 2,3-6-15,2-1 15,-4-2-12,4-3-13,-4-3-13,2 0-71,2-2 7,-4 0-4,1-4 32,2-4-22,-4-1 16,1-5 13,1-1-7,-4-1-10,-1-2-9,0 1 6,1-3-39,-2 3 111,-5 4 16,0 1 36,0 4 52,-2 5 32,0 1 30,0 2 38,0 0-13,0 0-16,0 0-52,0 5-52,-2 1-17,2 5 53,0 5 38,0-1-29,0 2-30,0 1-15,0-3-30,2-2 1,2 1 0,0-1-26,2-1 0,1 0-1,1-3-12,3-1 12,-2-3-2,1-1-81,2-2-32,4-2-80,-4 0-92,6-10-81,-6-5-220,-1 1-594</inkml:trace>
  <inkml:trace contextRef="#ctx0" brushRef="#br0" timeOffset="20097.5563">21215 3357 1125,'0'0'1454,"0"0"-1454,0 0-19,0 0-117,0 0 16,0 0 94,0 0 26,0 0 13,0 0-12,0 0-1,59 41-87,-42-33-153,0 0-163,-5-2-281</inkml:trace>
  <inkml:trace contextRef="#ctx0" brushRef="#br0" timeOffset="20402.5531">21572 3543 147,'0'0'375,"0"0"75,0 0-255,0 0-91,0 0 0,0 0-9,0 0 45,0 0 26,0 0 12,0 0 1,0 0-50,0 66-41,4-52-33,-2-2-35,2 3-20,2-4 0,0 0-1,4-3-12,-2 0 2,0-3 10,3 1 2,2-4-1,-1 0 0,-1-2-29,4 0-58,0-2 6,-5-6-23,6-4 20,-6 1 48,-4-2-35,0-2-50,-2-3-54,-4-2-59,0-2-30,-2 2-26,-6-5-196,0 8 148</inkml:trace>
  <inkml:trace contextRef="#ctx0" brushRef="#br0" timeOffset="20595.2389">21572 3543 15,'16'-123'310,"-26"121"104,-3 0-72,0 2-71,1 0-21,3 0-39,3 0-35,4 0-8,-3 2-80,5 2-36,0 1 16,0 1 26,0 3-23,7-2-7,-1 0-25,3 1 0,1-2 28,3 1 33,0-1-45,3-1-1,6-2-19,-3 1 1,2-4-14,-2 0-12,3 0-10,-2 0-71,0 0-22,-1-4-45,0-2-27,-4 2-132,0 0-63,-2-2-141,-5 3-183,0-6-58</inkml:trace>
  <inkml:trace contextRef="#ctx0" brushRef="#br0" timeOffset="21370.4811">22179 3396 297,'0'0'91,"0"0"11,0 0-102,0 0-1,0 0-61,0 0 62,16-110 23,-20 95 45,-4 0 27,-1 1 42,-1 4-20,-3 3-6,2 1 3,1 4 36,-3 2-88,2 0 0,1 0 55,2 6 10,-2 12-17,4 8 24,4 14 25,2 8-26,0 2-27,13 0-38,0-7-9,-1 1 9,8-2-55,-4 0-1,6-1-10,-5-5-2,2 0 12,-4 0-12,-3 1 0,2-6 2,-6 3-2,-2-4 12,2-2 1,-5-4 7,-1-5-7,-2-4-11,0-4 13,0 3-15,0-1 0,-7 1 26,3-4-13,0-3-10,0-5 13,-2 0-16,-4-2-26,2 0-55,-2-9-103,0-9-91,-4-11-99,2-7-19,1-6 11,2 7-217</inkml:trace>
  <inkml:trace contextRef="#ctx0" brushRef="#br0" timeOffset="21510.7032">22132 3612 117,'0'0'1369,"0"0"-898,0 0-402,0 0-56,0 0-13,0 0 100,0 0-3,0 0-42,0 0-53,127-24 17,-99 20-19,-3 2-16,1-2-72,2 1-168,-3 1-124,-4-2-229</inkml:trace>
  <inkml:trace contextRef="#ctx0" brushRef="#br0" timeOffset="21933.7232">22596 3418 724,'0'0'502,"0"0"-453,0 0 38,0 0-83,0 0 54,0 0 144,0 0-23,0 0 6,-111 2 3,97 11-49,4 3-25,2 1-69,-1 4-16,4 0-29,1 0-3,4-2-9,0 0 11,0-2-14,0-2 13,7-1-1,2-3-19,-1-3 6,2-2-14,4-2-28,-2-3-65,3-1-36,2 0 78,0 0-3,-1-5-4,2-5-16,-4 0-3,2-3 3,-4 0 19,-1-1 69,-1 2-10,1 0-4,-5-2-4,1 5 34,-3 1 42,0 1 7,0 3 9,-4 2 47,0 2 60,0 0 17,0 0 7,0 0-21,0 3-55,0 1-54,0 4-56,0 4 48,0 1 50,0 4-8,0 0-45,0 3-12,2-3-35,5-3-1,-3 1-13,3-2-3,1-4-23,0-1-25,6-3-65,-2-2-120,3-3-118,2-4-111,-4-6-353</inkml:trace>
  <inkml:trace contextRef="#ctx0" brushRef="#br0" timeOffset="22148.3589">22641 3142 878,'0'0'1283,"0"0"-1283,0 0-91,0 0 91,0 0 97,0 0 17,17 129-76,-6-93-38,2-1 0,-2-5 0,-1-1-26,2 0-106,2-7-82,-6-3-141,0-7-107,-4-4-301</inkml:trace>
  <inkml:trace contextRef="#ctx0" brushRef="#br0" timeOffset="22587.7565">22900 3546 1473,'0'0'303,"0"0"-264,0 0-13,0 0-4,0 0 37,0 0-27,0 0 14,0 0 15,0 0 40,0 0-14,0 0-36,37-48-51,-31 48 0,2 0 0,-2 7 23,2 0 22,-2 4-16,-2 0-6,0 3-7,-2 1-16,0-1 1,-2-2 1,0-2 0,0 0-2,0-2 0,0-2-3,0-5 1,0 1-21,0-2 4,2 0-4,-2 0 4,4 0-23,0-5 3,3-4-3,2-4-26,1-2-30,1 0 46,4-3-19,-4 4-4,1-3 33,3 2 3,-2 5 0,-1 0 39,1 4 20,-2 2 51,-1 4 20,-1 0 58,-3 0 20,3 6-27,-3 5-9,-2 2-27,3 2-19,-1 3 4,-2 2-30,2-1-16,1 0-23,-2 0-22,1-4 0,0-2-2,0-1-17,0-4-7,4-3-38,0-3-23,0-2-71,3 0-75,4-9-88,-4-9-153,2 5-135</inkml:trace>
  <inkml:trace contextRef="#ctx0" brushRef="#br0" timeOffset="23152.4297">23372 3142 680,'0'0'1079,"0"0"-1049,0 0 15,0 0 7,0 0 156,0 0-7,0 0-33,61 131-39,-46-89-13,-2-5-3,-3-1-4,4-2-42,-4-1-6,0-1-41,-3-6-20,-1-7 0,-1-3 0,-1-2 3,-2-1-2,0 0 0,0 1-2,-2-4 1,0-5-29,0-1-10,0-4-21,0 0-24,0 0 36,-2 0 45,-6 0-23,-6-8-100,0-1-3,-2-3 16,2 0 39,0-1-20,-2 0 42,4 1 0,3 2 52,1 3 88,3 3 28,3 0-28,2 4-5,0 0-37,0 0-45,0 0-1,5 0-65,1 0 36,5 3 29,3 2 103,6 1-28,-2 0-24,10-1-25,4-1-23,-5-2 12,-1-2-15,0 0-3,-10 0-26,4 0 0,1 0-3,-2-5 9,-4 0-9,-1-1 6,0 1 7,-6-1-17,-4 5 21,0-2 15,-4 2 29,0 1 13,0 0-6,0 0-4,0 0 20,0 0 28,0 1-6,0 2-10,0-2-36,0 5-27,0-1 37,0 3 42,0 3-23,4 1-25,1 2-28,2-3-4,-1 0-7,0-1 5,2-2-1,3-1 0,2 1-32,-2-5-87,1 0-71,4-3-75,-2 0-123,-2-6-96,2-2-184</inkml:trace>
  <inkml:trace contextRef="#ctx0" brushRef="#br0" timeOffset="23331.753">23816 3317 2505,'0'0'309,"0"0"-254,0 0-55,0 0 0,0 0 50,0 0-46,0 0-4,0 0-74,0 0 6,0 0 7,8 2 32,0 5 29,6 1-23,-4 1-170,4 0-326,4 0-89,-8-3-423,-92-56 714</inkml:trace>
  <inkml:trace contextRef="#ctx0" brushRef="#br0" timeOffset="23629.6246">24219 3389 100,'0'0'763,"0"0"-300,0 0-324,0 0-28,0 0 35,0 0 108,0 0-8,0 0-64,0 0-60,0 0 1,0 0 15,-45-19-44,37 23-17,-5 3-13,2 5-6,1 1-4,-1 3 0,0 1-12,5 3-30,0-4-11,2 0-1,4-2 3,0 2-3,0 0-1,0-3-15,8 0-13,0-1 16,8-1 1,-4-1-62,3-2-96,4-5-36,0-1-7,3-2-104,0 0-7,4-2-99,-4-3-111</inkml:trace>
  <inkml:trace contextRef="#ctx0" brushRef="#br0" timeOffset="24046.1534">24503 3405 1218,'0'0'517,"0"0"-299,0 0-85,0 0-55,0 0 26,0 0-53,0 0-15,0 0 42,0 0 12,0 0 23,-66-41-32,56 41-27,-3 3-41,3 2-10,-6 4 10,2 3 0,0 1 10,2 3-10,2-1-10,1 3 26,3-3-18,-1 0-11,5 0-4,2-2 1,0 1 0,0-3-20,2-1 22,5 0-18,2-1 6,-1-1 11,4-3-30,4-1-13,0-2-29,4-2 9,-1 0 7,-1 0-16,2-4-14,-4-3-9,2-1 42,-4 0 20,2-1 31,-6-1 1,-1 1 3,-1 1 33,-4 5-8,-2-1 47,3 4 12,-5 0 16,0 0 10,0 0 6,0 0-7,0 0-19,0 1-16,0 2-40,0 2-33,0 1 37,0 3 22,0 2-5,2 1-42,4 2-13,-1-3 0,3 3-2,-2-3-10,4-1-17,4-3-70,-4 1-49,7-3-48,0 0-85,2-3-250,-4-2-243</inkml:trace>
  <inkml:trace contextRef="#ctx0" brushRef="#br0" timeOffset="24229.7714">24995 3605 1413,'0'0'650,"0"0"-497,0 0-88,0 0-36,0 0 58,0 0 26,0 0-58,0 0-55,0 0 0,0 0-3,24-16-62,-20 5-132,3 0-124,-1-5-137,1 5-340,-7-8 75</inkml:trace>
  <inkml:trace contextRef="#ctx0" brushRef="#br0" timeOffset="24385.5239">25034 3370 2111,'0'0'537,"0"0"-379,0 0-65,0 0-16,0 0 83,0 0 29,0 0-59,0 0-47,0 0-17,0 0-50,0 0-16,0-1-44,0 1-71,0 0-92,0 0-106,0 0-209,0 0-539,0 1-297</inkml:trace>
  <inkml:trace contextRef="#ctx0" brushRef="#br0" timeOffset="28599.1976">11514 4561 241,'0'0'359,"0"0"-20,0 0-157,0 0-28,0 0-47,0 0-19,0 0 22,-18-11 47,16 11-11,2-2 16,0 2-10,0-3-25,0 3-17,0 0-4,0-2 4,0 2 12,0 0-9,0 0-10,0 0-17,0 0-18,0-1-17,0 1-23,0 0-27,2-3-1,0 2-35,4-1-22,4-4 2,6 2 17,2 1 3,4 1-10,-1 2 29,3 0-13,-6 0 6,4 3 1,-6 3-10,2 3 16,-3 0-33,-5 0 4,-1-1-13,-5 1 29,0 1 10,-4-1-7,0 1-26,-2 1-12,-6 0 44,-7-1-31,0 1-17,-5-2-36,4-2 33,-2-1 3,2-3 13,3 0 55,0-2 6,5-1 23,4 0 7,1 0 35,1 0-3,2 0-22,0 0 5,2 0-51,5-1-13,-1-3-64,7 0 77,2 2 22,-1-3 37,8 3-56,-5 0 23,4 2-7,-4-3-15,0 3-1,0 0 13,-2 3 10,0 4 9,-3 1-19,4 1 26,-4 3-16,-1 2-22,-3-2-1,1 2 10,-3 1 0,-1-2 6,-1 3-19,-4-3 2,0 1 14,0-4 10,0 2 3,0-2 0,-4-1-6,-3-2 6,-4 1 6,1-1 0,-1 0-6,-1-1-16,-6-2-13,6-2 0,-8-1 2,6-1 11,-5 0-13,2 0 0,0 0 0,-3-1 41,8-3-19,-4 0-12,4 2 21,4 0-30,-1 0 14,5 0-13,0 2-2,4 0-10,-3 0-22,3-1-25,0 1-66,0 0-67,5 0-88,6 0-98,7 0 42,12-4-50,-4-1-369</inkml:trace>
  <inkml:trace contextRef="#ctx0" brushRef="#br0" timeOffset="28968.6358">12103 4622 287,'0'0'395,"0"0"-70,0 0-155,0 0-27,0 0 46,0 0 42,0 0 25,0 0 23,0 0-111,0 0-48,40 28-26,-28-16-30,6 1-16,-6 0-9,6 2 3,-1-2-20,-3-2 7,6 2 13,-6 0-26,6 0-3,-2 3-11,2 1 11,-1-1-11,0-1-2,-4-2 12,-3-1-12,2-4-4,-4-1 4,-4-1-1,0-2-1,-1 0-36,-3-3-4,0-1-16,-2 0-19,0 0-10,0 0-7,0 0 10,0 0-9,0-3-30,0-7-91,-2-1-224,-3-2-305,1 1-46</inkml:trace>
  <inkml:trace contextRef="#ctx0" brushRef="#br0" timeOffset="29237.1203">12332 4572 451,'0'0'1099,"0"0"-946,0 0-108,0 0 7,0 0 85,0 0 83,0 0-51,0 0-69,0 0-32,0 0 55,-15 39 38,9-19-49,-1 1-70,-3 2-42,0 0 23,-4-1 5,2-4-15,-1 2 29,-2-5-13,2 2-28,1-3-1,-1-3 2,4 0-2,3-3 0,0-3-38,2 1-27,2-3-24,2-3-31,0 0-37,0 0-37,0 0-137,8 0 72,4 0 8,6 0-51,1-7-167,-3 4-308</inkml:trace>
  <inkml:trace contextRef="#ctx0" brushRef="#br0" timeOffset="29628.4205">12810 4766 1396,'0'0'566,"0"0"-424,0 0-125,0 0 22,0 0 90,0 0 62,0 0-13,0 0-43,0 0-45,0 0-13,103 0-29,-79-3-13,-1 1-19,1 0-16,-3 1 0,0-4 3,-1 3-2,-2 1 0,0-3-1,-2 1-1,-1 2-19,0-1-2,-2 0-4,-5 0-22,0 0 29,0 0-16,-4 1-1,-2 1-2,0 0 5,-2 0 4,0 0 7,0 0 20,0 0-1,0 0-17,0 0-6,0 0-6,0 0-3,0 0-17,0 0-6,0 0-3,0 0-40,0 0-80,0 0-40,0 1-35,0-1-83,0 4 4,0-4-148,0-5-47</inkml:trace>
  <inkml:trace contextRef="#ctx0" brushRef="#br0" timeOffset="32396.7701">12988 4609 122,'0'0'98,"0"0"-36,0 0-20,0 0 0,0 0 40,0 0 156,0 0-39,0 0-49,-4-25-27,4 23-41,-2-2-43,0 2-39,2-2 101,-2 4-20,-1-2 137,3 2-104,-2 0 19,2 0-23,-2 0-35,2 0-26,-2 0-17,2 0 10,-2 0 7,2 0 6,0 0-10,0 0-9,0 0-14,0 0 1,0 0-4,0 0 1,0 0 2,0 0-2,0 0-1,0 0-6,0 4-12,0 4 1,0 6 44,2 1 38,4 5-3,1 4-62,-1-2-19,2 4 0,1-4-2,0 3 1,-3 0-12,2 4 13,-2-5-19,2 3 15,-4-2-34,0-2 15,-2-1 20,-2 2-32,2-5 6,-2-4 6,0-2 22,0-4-2,0 2-17,0-6 18,0-1 2,0-2 1,0-2 0,0 0 1,0 0-1,0 0-1,0 0-38,0 0-30,0 0-23,0 0-54,0 0-53,2 0-29,2 0-30,0 0-33,5 0-107,-3 0-245,-31 0 396</inkml:trace>
  <inkml:trace contextRef="#ctx0" brushRef="#br0" timeOffset="36477.9266">13617 4664 459,'0'0'296,"0"0"-87,0 0-118,0 0-3,0 0 49,0 0 52,0 0-10,0 0-56,0-2 4,0-1 6,0 1-23,0-3-9,0 2-37,0-4-12,0 2-16,0-2-21,0-1-14,0-1-2,0-1-6,0-2-39,2 1 46,-2-1 0,0 1-12,2-3-14,-2 5 26,2-1-2,-2 3 1,2-1-15,-2 4-1,0 1 17,0 3 1,0-3-1,0 3-1,0 0-41,0 0-4,0 3 20,0 0 25,0 7 1,0 7 49,0 12 80,4 9-15,0 5-43,0-4-20,3-4-28,-2-13 9,-1-2 10,-2-5 0,2-2-29,0 3 6,0-1-18,2 0 18,-1-2-19,0-3 3,-3-4 9,-2-2-12,2-2-2,-2-2 2,0 0 0,0 0 20,0 0 5,0 0-25,0 0-13,0 0-22,2-2-16,-2-5-4,0-1-39,0-1-48,2 0-282,-2-2 135,2-1-79,2 0 43,-2 5-187,-14 84-10</inkml:trace>
  <inkml:trace contextRef="#ctx0" brushRef="#br0" timeOffset="37186.4471">13889 4489 408,'0'0'622,"0"0"-391,0 0-188,0 0-14,0 0 72,0 0 52,0 0-29,0 0-43,0 0-26,0 0-16,97-23-13,-83 24-25,2 5-1,-6 1 0,2 2-19,0 1 15,-4 0 3,-4-1-18,0 3-4,-2-3 11,1 2 11,-3-4 0,0 1-25,0-3 0,0 1 3,0 2-3,-3-3-39,-1 2 16,-2 1 46,0 1 0,-4 0-10,-2-1-7,2 1 1,0 1 19,-2-2 1,4 1-1,0 0-16,1 1 15,1 1-15,0-2 14,1 2-11,3-2 13,0 0-3,2-1-12,-2 1 14,2 1-1,0-2-11,0 0-7,0 1 4,0-3-1,2 1-2,2-1-4,3 0 23,-1-2-1,0 0 0,1-2 1,-1 0 3,2-1-2,1-1 19,0 0-18,-1 0 11,0 0 10,4 0-7,-2 0 4,-2-1-19,-2-3 28,3 0 7,0 0-10,-3 0 6,0 1-9,-1-2 29,-3 2 0,0-1 13,-2 2-16,0-2 0,0 0 3,0-1 110,0-1-149,0-2 35,-2 1-96,-5-3 96,1 0-41,-4 1 38,1 2-45,0-3-1,-1 0 1,0 1 17,-4-1-13,4 0-4,-3 1 16,-2 2-16,3 1 65,-3-1-5,0 4-59,4 1-1,-1 0 2,-2 0 11,4 2-11,2 0-2,-1 0-10,5 0-16,-1 0-10,3 0-19,0 0-107,2 0-62,0 0-55,0 2-34,9 2-114,0-1-306</inkml:trace>
  <inkml:trace contextRef="#ctx0" brushRef="#br0" timeOffset="38062.51">14625 4679 205,'0'0'1480,"0"0"-1271,0 0-209,0 0-23,0 0 23,0 0-16,0 0 16,0 0-20,0 0 20,0 0 0,24-101 0,-14 88-3,0-2-23,4 7-23,-6-2-32,0 4 19,-4 1 20,1 2 22,-5 2 19,2 1-1,-2 0-1,0 0-20,0 0 7,0 4 16,0 3 45,-2 3 33,-3 2 13,3 3 4,-2 2-47,2-3-2,2 4-44,0-2-2,0-4-13,0 1 12,8-2-20,-1-3 21,3-1 0,3-2 1,0 0 22,-1-4 3,6-1-24,-4 0 47,4 0-20,-2-1-29,2-5-26,-2-4-26,-1-1 23,0-1-16,-4 2 6,-3-4 39,-2 0 13,-2 3 22,-2-3 1,2 5-23,-4-1 45,0 5 27,0-2-37,-6 6 40,2 1-23,2 0 61,-2 0-32,4 0-49,-2 0-45,2 1-23,-2 4-15,0 4 16,0 3 22,-2 3 29,2 2-6,2 2-22,0 1-1,2 2 0,4-1 3,2 4-3,6 2 2,0 3-1,3 9 0,6 0-1,-4 2-2,1-5 2,-2-1 0,0-2 13,-4-2-11,4 1 0,-6-3-2,1 0 3,-3 0-1,-1-3-2,-4-2 1,-3-5 0,0-6 12,-2-2 0,0 2 0,-2-1 6,-7 3 36,-2-3 3,-4 0 0,-8-2-3,-4-1-14,-14-2-41,-1-3 0,0-4-3,3 0 3,3-8-2,4-3 2,-2-5 23,6 2-4,9 0 3,5 1 20,1-1 35,2-5-42,1 1 23,-1-6-10,6 2-34,5-2-14,0 2-39,2 0-25,12 3 29,5-2 0,10 0 9,8 0-12,5 2 6,0 4-4,-3 2 1,-3 2-7,-2 4-51,-5-3-69,-1 5-93,-6-1-167,-6 0-134,-8 3-493</inkml:trace>
  <inkml:trace contextRef="#ctx0" brushRef="#br0" timeOffset="38328.2992">15574 4749 630,'0'0'756,"0"0"-551,0 0-71,0 0 54,0 0 39,0 0-58,109 0-37,-89 0-22,6-3-7,-5 0-12,1 3-27,-6-1-42,4 1-22,-6 0-1,-3-2-12,0 2-22,-5-2-61,-2 0-69,-2 0-71,0-1-46,-2-3-10,0-2-27,-2 3-43,-12-4-639</inkml:trace>
  <inkml:trace contextRef="#ctx0" brushRef="#br0" timeOffset="38509.8431">15570 4642 26,'0'0'1657,"0"0"-1319,0 0-338,0 0-19,0 0 19,0 0 155,0 0-2,0 0-27,125-24-26,-89 22-10,2 0-28,-1 2-37,-13-1-25,-4 1-31,-7 0-66,-1 0-74,3 0-62,0 0-69,-5 0-120,0 0-187,-6 0-213</inkml:trace>
  <inkml:trace contextRef="#ctx0" brushRef="#br0" timeOffset="39320.5328">16568 4375 339,'0'0'580,"0"0"-335,0 0-118,0 0 3,0 0-3,0 0-10,0 0 10,0 0 25,0 0-35,0 0-19,-83 81 8,72-68-31,4 2-20,1 3-32,2-3-21,-2 2 27,4-1-26,-2-1 0,4 0-2,0 1 3,0-1-4,0-1 0,0 3-1,0-4 1,2 0 0,4 0-2,0-2-1,0 2 2,3-5 1,2 2 23,-3-2 9,3-1-16,1-2-13,2 2 20,-2-4-10,0 2-13,2-4-1,-2 1-44,-4-2 28,6 2 14,-6-2-15,3 0 18,-3 0 0,2 0-3,2-2 2,-2-1-19,-2-4 1,6 2-23,-4-1 39,-2-2-20,0-1 0,3 2-19,-2-4 26,-1 2 15,-3-1-25,1 1 7,-2 0 19,-2 0 31,-2-1-15,0 3 26,0-2 3,0 1 1,0 5 12,-4-1-3,0 0 0,-3 3 13,3-1 35,-4 2-71,-1-2-30,3 2 8,-5 0 25,3 0-35,-2 0 2,-4 0 27,2 5-3,-1 3 3,-4 1 22,4 2 13,-4 2 0,2-2-16,3 2-9,-4-1 5,6-3-2,2 3-1,-1-4-6,0-1 0,3-2-12,2 1 8,0-2-5,4-3-10,-2 2 0,2 0-4,0-3-9,0 0 10,0 0-11,0 0 0,0 0 2,0 0-4,0 0-19,0 0-61,0 0-63,0 0-55,0 0-94,-2 0-199,-1 0-327,-9 0-677,29 0 1495</inkml:trace>
  <inkml:trace contextRef="#ctx0" brushRef="#br0" timeOffset="42580.4043">6095 4232 399,'0'0'258,"0"0"110,0 0-222,0 0-77,0 0 6,0 0 29,0 0 39,0 0 13,-2 6-6,2-6-21,0 0-28,0 0-13,0 0-7,0 0-1,0 1-12,0-1-9,0 0-11,0 0-28,0 0-20,0 0-42,0 0-25,2 0 2,6 3 65,2-3 19,10 0 30,3 0-36,11-7 6,8-4-19,3-4-37,-3 2 1,-6 3-13,-8 2-38,-6 5 13,-5 1-11,-5-2 30,6 4 53,-2 0-34,2 0-6,-4 0-10,-4 0 10,-1 4 42,0 1 10,-3 1 38,-2 2 24,3 2-43,-1-1 20,-2 1-48,5-3-1,0 3 0,1-3 2,2 1-2,4-4 12,2 0-11,8-4 20,8 0-4,9-6-17,3-7-56,-1-3-34,-5 3 21,-8-1-15,-4 4-4,-9 3 1,-5 2 2,2-1 23,0 2 49,2 0-13,-4 0 24,-1 3-11,-2 1 11,-7 0 2,0 0 11,-2 0 50,0 0 27,1 1 20,-1 6-34,0 0 1,2 2 74,0 2-87,2 3-30,1 0-12,2-1-20,-1-4-16,2 1-21,4-5 35,-2 1 4,3-3 4,4-3 62,2 0-68,3 0 0,2 0-38,-2-6-24,0-2 13,1 0-12,-1 1 5,0-1 1,-4 2 10,0-1 22,-4 3 3,-1-2 2,0 4 17,-4 1 0,-3 1-32,-2 0 32,1 0 1,-2 0 49,-1 0 0,0 0 22,0 1-6,0 1-26,0 2 13,2 0-42,4 2 16,-2-3-20,4 3 14,1-2-18,4 0 0,0 0 27,3-3-29,-2 1 1,4-2 16,1 0-1,-2 0-16,2 0-13,1-3-49,-2-1-9,-4-2 38,-1 0-15,2 3 45,-4-2-13,-2 4 13,-4-1 1,-1 2 2,-2 0 1,-2 0 31,0 0 56,-1 0-4,2 0 4,-3 0-17,-2 0-9,0 0-11,0 0-2,0 0 3,0 0 9,0 0 0,0 0-12,0 0-17,0 0-6,0 0 19,0 0 6,0 0-6,0 0-19,0 0-23,2 0-3,-2 0-13,0 0-15,0 0-53,4 0-99,0 0-21,2 2-97,3-1-267,-5-1-667,-33-3 956</inkml:trace>
  <inkml:trace contextRef="#ctx0" brushRef="#br0" timeOffset="47745.8692">6681 4539 212,'0'0'333,"0"0"-268,0 0 153,0 0-91,0 0-39,0 0-13,0 0 16,0 0 20,0 3-7,0-3-19,0 0-14,0 1 1,0-1 9,0 0 1,0 2-21,0-2-9,0 0-3,0 0-4,0 3-12,0-3-1,0 0 1,0 2-12,0 1-20,0 9 1,-5 10 70,1 13 28,-2 9-19,1 0-49,3 2-32,0-6 0,2 3-1,0 2-2,0 2-12,0 1 14,0 2-1,0 1-18,2 1 17,5 1 3,-3 1-13,2-1 10,3-3-20,0 0-3,-1-3 10,0-1 0,-2 0 14,6-2 2,-4 1-1,-2-2 3,4 1-2,-3-1 1,2-2 17,-1-1-15,0-1-2,-1-1 5,1 0-3,1-4-3,-3 1 4,3-3-2,-5-5-1,0-8 2,0-6-3,3-1-1,0-1-2,-1 1-13,2-1 16,-2-1-2,0-4-28,2 0 27,0-5-39,-2 1 6,2-2-25,-1 0 48,2 0-15,-1 0 28,-2-2 3,3-2 0,-1-1 23,3 1-25,0-4 19,-1 3 2,0-5 1,6 2-22,-4-1 18,-1 0-16,4 2-1,0 0-2,-1 1-13,4 0-8,-4 3 19,4 1 2,-2-1-1,-1 2 0,2 1-11,-2 0 9,2 0-10,0 0-7,1 1 20,-2 2 0,-1-1-17,4-1-2,-4-1 18,0 0-32,0 0-6,-1 0 20,0 0-20,-2 0 19,-2-1-12,1-1 12,-2-2-9,-3 0 0,-4 0-7,0-1 36,-2-2 18,0 2-9,0-3-9,0-1-16,-4-1 16,-2 3 46,0-3-27,-4 5 108,4-2-75,0 2 16,0 3-23,0-2 17,2 2 6,-2 2 19,4 0-38,2-2-14,0 2-35,0 0 0,0 0-29,0 0-3,0-2 2,0 2 1,0 0-6,0 0 6,0 0 9,0 0 17,0 0-20,0 0 1,0 0-1,0 0 23,0 0 19,0 0 23,0 0 1,0 0 5,0 0-6,0 0-21,0 0-21,0 4-7,0 4 7,0 4 55,2 1 3,4 4-29,-4-1-28,2 2-1,-2-2 2,0-4-2,2 3 0,0-4 1,0 0-1,0-3-3,-2 0 1,-2-5 2,3 2 0,-3-5 0,2 0-1,-2 0 1,0 0 15,0 0 14,0 0 4,0 0-8,0 0 1,0 0 3,0-5-29,-2-5-67,-3-3-21,-1-5 65,-2 3 21,0-5-35,-2-1 21,2-2 16,0 2 19,2 0 4,-3 2-7,5 4 0,-3 1 29,5 3-12,2 3 25,0 5-42,0-1-3,0 1-13,0 3-3,0 0-25,0 0-5,0 0 4,4 0 27,7 0 2,0 3 1,1 4 28,6 2 13,-2 5-39,2 1 17,-2 1-17,1 0-2,-2 0-1,0 1-2,-5-4-11,2 3 13,-4-4-1,-2-1 1,-2-2-1,-2 0-2,0-1 3,-2-1 1,0-2 2,0 1-2,-4 1 21,-4 1 7,0 0-6,-4-1-23,4-2-24,-2 2-1,1-3-14,1-2-3,1-1-29,3-1-36,4 0-61,0 0-72,0 0-101,2-7-287,7 0-184</inkml:trace>
  <inkml:trace contextRef="#ctx0" brushRef="#br0" timeOffset="48114.854">7819 5757 1053,'0'0'547,"0"0"-405,0 0-142,0 0-16,0 0 16,0 0 97,0 0 17,0 0-1,0 0 7,0 0 26,6 22-13,0-5 22,5 1-55,-2 3-39,-1 1-10,0-2 1,-2-1-17,1 1 7,0-4-23,-3 1 7,0 0-10,-2-3-13,2-1-1,-2 3 1,2-4-1,-1-1-2,-1 0 0,0-1-4,-2-3-25,2 0-6,-2-2 3,2-1-16,-2-2-10,0-1 3,3 2-6,-3-3-3,0 0-4,0 0 6,0 0 1,0 0-20,0 0-32,0 0-13,0 0-11,2 0-9,-2 0-81,2-3-60,-2 0-94,0-1-167,-4 14 155</inkml:trace>
  <inkml:trace contextRef="#ctx0" brushRef="#br0" timeOffset="48328.4212">7863 6002 352,'0'0'1201,"0"0"-879,0 0-319,0 0 17,0 0-20,0 0 126,0 0 53,0 0-17,0 0-17,0 0-42,66-16-35,-49 14-42,2 2-23,2 0-2,-1-2-1,-2 2-1,0 0-21,-4 0-43,-1 0-35,0 0-42,-2 0-82,-1 0-9,-2-2-47,-2 0-94,2-1-131,-4-1-199</inkml:trace>
  <inkml:trace contextRef="#ctx0" brushRef="#br0" timeOffset="48578.0855">8075 5760 1101,'0'0'511,"0"0"-430,0 0 72,0 0 55,28 119-30,-22-85-68,-2-7-42,0-8 0,-2-3 16,4-3 6,-4 3-29,0 2 4,2-1-36,-2 1-27,0-5-2,2-4-2,-2 1 1,0-3-25,0-3-58,0-1-22,3-2-17,-3-1-90,5 0-95,1-4-115,3-7-75,-3 1-491</inkml:trace>
  <inkml:trace contextRef="#ctx0" brushRef="#br0" timeOffset="49629.6603">8403 5895 320,'0'0'1099,"0"0"-871,0 0-193,0 0-5,0 0 31,0 0 30,0 0 4,0 0-5,0 0 47,0 0-31,-77-38-51,66 38 10,1 9-39,1 4-23,-1 0 13,-3 3-3,4-1 20,3 2-1,0 1 23,2-1-23,2-2-6,2-1-25,0 1-1,0-2-3,2-4-13,4 0-1,4-1-5,-1-1 3,4-5 17,1-1 2,1-1-1,2 0 0,2-3-44,1-5 0,-4-2-33,4-1-6,-4-3-10,2-1 0,-3 0 3,-1-2 7,-3 0 3,0-1 29,-5 1 6,-2 2-9,0-1 42,-4 3 13,0 4 23,0-2 9,0 6 1,0 0 22,-2 2 49,-2 3-26,0 0 19,0 0-22,2 0-10,-2 3-40,-1 5 21,0 5 12,3 0-6,2 2-13,0 0-10,0 1-7,0 1-20,4-2 15,4 1-15,-2-1-2,2-3-2,0-1-1,1 0-8,2-3 11,-1-3 2,1-1-2,2-2 1,-1 0 21,1-2-22,-1 0-1,4-2-12,-4-4 11,4-3-40,-2 0 0,-1-5-3,0 0-10,-1 1 13,-1-4 13,-3 0-17,1-4 1,-2 1 29,-1-6-20,-2 4 7,0-4-7,-2 4 17,-2 0-30,0 2 49,0 0 20,0 3-17,0 4 23,-4 3 13,2 5 26,-2 0 32,0 5 42,0 0-39,-1 0-58,-2 0-16,1 7-26,0 6 0,0-2 18,-1 6 21,1 1-4,2 1-35,-1 2 0,3 0-2,2 0 2,0 0 3,0-2-2,0-1-2,7 0 1,-1-3-1,2 0-19,1-3 17,-1-2-23,5-3 10,-2-1-2,1-2 18,2-1 16,-2-1-13,3-2-3,0 0-3,-3 0-26,3-2-20,-2-3 7,0-1-13,-1-3 17,-1 2-8,0-6-6,-1 4 7,-1-3-26,-3 0 29,3-3-13,-1 1 12,-4-3 17,1-3-9,-1 1-17,-2-2 13,-2 0-3,0 2-7,0 0 36,0 0 3,0 4 10,0 1 3,-4 4 14,-1 3 44,1 3-18,0 0-1,0 2-26,0 2 36,-3 0 26,3 0-20,2 0-16,-5 2-39,3 6 78,-2 1-17,2 1 4,-2 3 13,-2 3-16,6 1 19,-2 2 9,4 3-3,0-2-16,0-1-3,0 3-10,0-5-13,4 0-7,3-5-21,0 2 5,-1-2 1,2-3-25,-2 2-1,1-4-12,4 0 12,-5-1-2,2 0 2,1-3-1,-1-1-14,3 0-27,2 0-31,-3-2-91,6 0 22,-2 0-48,-1 0-111,4-6-26,-2-1-158,-3-1-101,1 3-193</inkml:trace>
  <inkml:trace contextRef="#ctx0" brushRef="#br0" timeOffset="50383.4969">9181 5881 374,'0'0'981,"0"0"-718,0 0-149,0 0-7,0 0 1,0 0 73,0 0-71,0 0-3,0 0 36,0 0-43,-32-29-39,26 29-16,0 0 0,0 0-21,-2 5-24,-4 2 0,6 3 2,-2 1 24,-1 0 12,3 1 1,-1 0-10,1 0-10,4 2-17,0-1-1,0 1-1,2-3-2,0-2-20,0 2 6,0-4-13,6 1 0,0-3 25,5 1-8,-2-2-11,3-2 10,-2 0-16,6-2-6,-4 0-7,1-2-10,2-6 4,-2 1-17,-1-3 4,1-2-30,0 1 36,-3-2 0,2-1-35,-6 2 31,0-1 7,-2 4 33,-2-1 19,-2 5 17,0-2-4,0 5 10,0-1 19,0 3 33,0 0 38,0 0-26,0 0-35,0 5-33,-2 3-17,0 2 14,2 3 0,0 0 0,0 1-6,0 0-10,0-3-20,2 0 7,2-1 10,0 0-13,3-1 15,0-1-12,1-1 13,0-3 0,1-1 2,-3 0-2,3-1-16,-1-2-36,1 0 7,-1-5-7,0 0-29,4-4 23,-4-5 19,2 1-10,-1-1-9,4-1-20,-3-2 20,-1 3 15,-1 1 11,3 2 32,-3 2 0,1 1-1,-1 0-3,1 4 4,-2 0 0,1 3 2,-4 1 17,0 0 17,0 0 32,-2 0 23,0 5 42,0 2-13,3 2-39,0 2-30,-3 0 8,0 4-21,-2 2-15,2-3 16,2 1-13,-2 1-14,4-1 8,-2-2 2,3 1 1,2-2-7,1-1-13,-1-3 10,1-3 7,3-1 9,0-1 9,-3-3 17,0 0 9,4 0-16,0 0 13,-3-5-16,2 1-6,0-1-20,-7-1-3,2 2-14,-3 0 1,-1 3 14,-2-1-17,-2 2-25,3 0-17,-3 0-16,0 0-28,0 0-49,0 0-52,0 0-107,-5 2-99,-4 3-143,3-1-597</inkml:trace>
  <inkml:trace contextRef="#ctx0" brushRef="#br0" timeOffset="53585.5533">10158 5953 168,'0'0'235,"0"0"-88,0 0 143,0 0 62,0 0-101,0 0-72,0 0-27,0 0-9,0 0 7,-7-4-8,7 4-25,0 0-23,0 0-23,0 0-26,0 0-42,2 0 10,-2 0-10,3 0 0,1 0 16,3-3 33,1 1 25,3-2-29,-1-2-22,7 1-11,-2-4-15,3-1-32,-2 0-26,-1-4 16,2 3-29,-4-2 0,-5 0 10,1-1-40,-5 1-2,0 4-37,-4-1 79,0 3 28,0 2 1,-6 5-59,-3 0 81,1 0-19,-3 2 39,-1 5-10,-2 6 29,6 2 29,-2-1 49,2 6-42,-2 1-9,6-1-11,4 2 3,0 2-18,0-4-1,6 1-29,8-2-4,0 0-9,6-6 12,-2-1-18,6-5-20,-1-2 0,7-5 38,6-5-25,4-12-26,3-5 4,-3-6 12,-8 1-16,-9-3 10,-1 2 3,-8-1-6,-2-4-1,-4 1-32,-6 2-10,-2-4 14,0 6-27,-2-1 84,-4 7-19,-4 7 36,4 1 19,2 6 56,-4-1 29,-1 0 3,-2 1 30,3 3 19,2 5-40,1-3 4,1 3-32,0 0-56,2 0 10,2 0 0,-2 5-39,2 6 10,0 4 23,0 10 25,4 5 4,9 10-36,1 1 25,4-4-25,-4-2 10,2-6-37,-2-5 11,-1-6 6,0-3 4,-3-4-20,3 4-1,4 0-1,2 1 17,1-3-5,0-4-12,0-1-1,1-1-15,2-4-43,0-3-67,3 0-27,2-3-106,-3-7-122,1-2-169,-10 1-543</inkml:trace>
  <inkml:trace contextRef="#ctx0" brushRef="#br0" timeOffset="53979.0986">11542 5717 437,'0'0'603,"0"0"-411,0 0-120,0 0 26,0 0 54,0 0 66,0 0-49,0 0-75,0 0 52,0 0-32,-85-40-4,73 40-30,-6 1-9,4 7-29,-2-1 0,2 4-3,0 6-4,-4-2-2,6 4-1,1 2 3,-2-1-33,7 2 8,3-1-10,3-3-3,0 2 1,0-2-18,7-3 19,4 0-21,4 0 22,1-2 38,6 0-12,-2-2-10,4-2-15,2-3 22,-3-1 9,3 2-32,-6-7 0,4 3-1,-7-3-1,0 0-11,-4 0-3,-1 0-7,-1 0-25,-2 0-16,-3 0-52,0-3-59,2 1-80,2-5-63,-2 0-95,0-4-134,-2 3-268</inkml:trace>
  <inkml:trace contextRef="#ctx0" brushRef="#br0" timeOffset="54687.3827">11937 5659 678,'0'0'724,"0"0"-559,0 0-139,0 0 46,0 0 61,0 0-26,0 0 40,0 0 18,0 0 6,0 0-74,-74-25 13,66 25-84,-1 0-26,-2 2 0,3 4-13,-1 1 10,1-3 3,0 4 1,-2 0 25,4 1-7,-2 1-17,2-1 0,0 5-2,1-3-2,-2 1-1,5-1 0,2 1-26,0-2 27,0-1-11,0 0 12,0-1-16,4-1 15,6 2-23,-2-2 7,0-1 18,0 0 1,4-3 0,-2 1-2,0-2 4,1 0-3,4-2 25,-2 0-24,-3 0 28,6 0-12,-2 0-14,1 0-2,0 0 2,0 0 13,2 0-14,-2 0 1,-3 0 10,3 0-13,-2 0-13,-1 0 0,2 0 11,-4 0-1,0 3-19,1 1 19,0 0 0,-3 3 1,1-5 1,-3 5 0,2-2 1,1 3 2,-2-2-2,-1 1 0,0 1 1,0 0 0,0 1 0,2 1 1,-2-1-2,0 4-10,-2-1 10,0 0 0,1-1 0,-1-2-1,-4 2-1,2-4-11,-2 1-1,0-1 12,0-1 1,0 0-2,0-1-19,-4-1 19,-3 2 0,1-1 3,-2 2 4,-6-4-4,2 1 2,0 0 1,-6-1 7,4-3-7,-1 0 10,-4 0-13,4 0 29,0 0-3,0-5 6,1-1-9,0 1 22,4-3-26,-3 0 26,5 2 0,-1 1-22,3-1 15,1 2-38,1 2-23,2 0-42,0 1-12,0 1-62,0 0-165,-2 0-218,2 3-500,-10 5 287</inkml:trace>
  <inkml:trace contextRef="#ctx0" brushRef="#br0" timeOffset="55525.5165">12744 6047 421,'0'0'639,"0"0"-275,0 0-224,0 0-49,0 0 26,0 0 55,0 0 46,0 0 5,0 0 3,0 0-58,2 46-14,-2-30-54,0 0-52,-4 1-7,0 0-21,-1-1-19,3-3 1,0-3-2,0-3-1,2 0-22,0-3-44,0-4-58,0 0-49,2 0-35,11-3-115,6-12-36,8-9-225,-3 0-682</inkml:trace>
  <inkml:trace contextRef="#ctx0" brushRef="#br0" timeOffset="56156.3376">13306 5925 233,'0'0'681,"0"0"-131,0 0-354,0 0-115,0 0-16,0 0 29,0 0 10,0 0-29,0 0-43,0 0-32,0-8 16,0 1-16,4 0-48,3-8-4,4 2 6,-3 0 20,1-3 0,-3 1 24,0 0-11,-1 3-29,-1 1 9,-2 3 20,-2 2-9,0 3 20,0 1 2,0 2 10,0 0-7,-2 0-3,-2 2-12,-5 4-11,1 1 10,-1 3 13,1 2 39,-5 1 6,2 0 14,3 2-30,0 1 10,-2-3-13,6 2-26,2-3 0,2 0-2,0-5 1,10 0-13,-2 1 14,4-4 0,3-1 22,2-3-5,2 0-1,5 0 23,2 0-23,-4-7-16,6 1-14,-3-3-9,3 2 0,-2-1 7,-6-1-3,2 2 19,-3 2-3,-2 0 1,0 2 2,-2 1 10,0 2 19,-1 0-12,0 0 34,0 2 34,-3 3 9,2 2-49,-1 1 17,-3 2-30,1 2-3,-3-1-13,0 2 3,-5-3 20,0 2-10,-2-1-3,0-1-26,0 0 0,0-5-26,0 0-19,0 0-91,0-3-90,0-2-21,4 0-137,0 0-179,6-4-390</inkml:trace>
  <inkml:trace contextRef="#ctx0" brushRef="#br0" timeOffset="56861.7672">14224 5778 727,'0'0'574,"0"0"-460,0 0-79,0 0 14,0 0 49,0 0-23,0 0 42,0 0-111,0 0 7,0 0 13,-79-8 36,69 20 35,-3 2 49,0 3-52,5 1-10,-3 1-68,5 1-9,-1-4-7,3 1-1,4-3-22,0-2 21,0-1 1,6-2 0,5-5-12,4 2-10,-1-6 21,6 0-53,-2 0-36,6-8 26,-2-3-9,1-2 6,0-4-43,-2-1-16,5-4 4,-10 1 38,0-3 40,-6 3 28,-6 1 4,-1-4 11,-3 3-22,0-1 24,-3 0 20,-5 5-18,-2 5 79,-2-1 69,4 9 22,-2-1-29,0 5 23,-2 0-147,4 0-3,0 9 49,1 4-3,-2 1 6,5 3-13,2 3-36,2-1 20,0 0-4,0-2 1,4 2-25,7-1-11,-2-2 0,1 1 15,6-2-13,-2-1 9,-2-2-11,8 0 0,-5-4-1,4 1 1,-2-4 0,-1-2-16,2-3-33,-2 0 1,0 0-1,-2-7-29,1-1-12,0-1-11,-2-4-6,-3 0-13,2-3 13,-4-1-29,0-2 22,0 0 26,-1 2-7,0 0 37,-3-1 35,-2 5 23,-2 3 36,2 3 75,-2 2 15,0 4 53,0 1-10,0 0-42,-2 0-33,-2 4-13,0 5-3,-4 3 32,4 2 0,-2 3-39,4-2-29,2 2 6,0-2 7,0 0-42,0 1 3,2-4-16,4 1-23,6-2 21,0-1 1,3-1-22,8-4-51,7-2-58,6-3-127,-2-3-82,-4-4-127,-16 0-288</inkml:trace>
  <inkml:trace contextRef="#ctx0" brushRef="#br0" timeOffset="57483.4744">14886 5724 1371,'0'0'618,"0"0"-547,0 0-69,0 0-1,0 0 51,0 0 13,0 0 16,0 0 13,0 0-7,0 0-12,-15 2-46,11 10 6,0 0 1,2 3-17,-3-1-17,3 3-2,0-2-1,0-2-2,2-2 3,0 0-13,0 0 11,0-2 0,2-1-2,4-1 4,1-2-16,3 1-3,3-2 6,2-2-6,-1 0-17,4-2 7,-4 0-19,6-4-7,-3-4 0,0-3-49,0 0 17,-5-3-37,0-1-12,-2 2 16,-4 0 50,-4 1 68,0 0 4,0 4 2,-2 1-3,0 3 1,0 3 56,0-1 17,0 2 3,0 0 23,-2 0 6,0 0-16,0 0-27,-2 0-60,2 5-4,-2 1 0,0 2 1,0 1 44,0 1 3,2 1-28,2 0 12,0 3-9,0-1-22,0-1 25,6-1 0,0-1-26,0-3-3,2 1 2,3-3 1,0-2 0,1-1 0,1-2-20,2 0-19,2 0 0,-1-7-38,6-4 22,-3 0-13,0 0 13,-4-2 12,2 2 30,-4 2-3,-3 1 13,1 4 2,-2 3 1,-5 1 16,0 0 72,-2 0 38,-2 1 13,2 5-29,0 5-13,-2-1-10,2 6-4,-2-1-21,2 0-37,0 0-9,0 1-16,1-3-2,4-2 1,-3-1 1,2-4-13,-2-2-28,0-4-72,3 0-74,-1-2-107,1-11-37,-1-5-323,-2 3-615</inkml:trace>
  <inkml:trace contextRef="#ctx0" brushRef="#br0" timeOffset="57653.4401">15109 5610 10,'0'0'2685,"0"0"-2363,0 0-322,0 0-29,0 0 29,0 0 16,0 0-16,0 0-16,0 0-26,0 0-3,10 2 42,-1-1 3,2 2-171,-1-2-316,0-1-735</inkml:trace>
  <inkml:trace contextRef="#ctx0" brushRef="#br0" timeOffset="58395.0506">16349 5409 685,'0'0'988,"0"0"-806,0 0-147,0 0-22,0 0 26,0 0 104,0 0 45,0 0-29,0 0-1,0 0-7,30 46-6,-28-17-29,-2 5-46,2 2-38,-2-7-30,0-7-1,0-6 8,0-3-9,2 2-13,0-1 11,0 1-11,2-3 0,0-3 10,1-4-42,-1 0-54,-1-3-52,1-2-30,-2 0-87,0-2-53,-2-10 45,0-3-345,0 2-489</inkml:trace>
  <inkml:trace contextRef="#ctx0" brushRef="#br0" timeOffset="58574.0454">16132 5409 183,'0'0'2228,"0"0"-1915,0 0-313,0 0-61,0 0 55,0 0 6,0 0 93,0 0 3,0 0-15,119-21-20,-76 21-7,-3-2-18,2 2-36,-5 0 0,-7 0-23,-6 0-105,-2 0-62,-5 0 3,0 0-149,0 0-164,-3 0-167</inkml:trace>
  <inkml:trace contextRef="#ctx0" brushRef="#br0" timeOffset="58935.5148">16780 5470 772,'0'0'1295,"0"0"-1286,0 0-9,0 0-97,0 0 97,0 0 162,0 0-16,0 0-55,-11 101-14,11-77 23,0-2-19,0 1-36,0 0-45,9 0 0,-3-5-13,4 0 12,4-2-2,0-7-23,-1-1-9,4-5-10,-2-1-1,4-2-2,-2 0-33,2-10 26,-2-4-10,-5-1-12,2-4 15,-8-5 49,-4-1-16,-2 3 26,0-4-59,-8 4 16,-8 1 43,2-2-3,-6 4 6,2 2 65,-6 1-43,3 3 33,-3 4-6,4 2 42,-2 2-33,7 2-16,-2 3-6,5 0-22,1 3-14,0 2-42,5 5-13,-1 0-107,7 1-65,0 1-27,0 1-22,2-2-145,5-3-276</inkml:trace>
  <inkml:trace contextRef="#ctx0" brushRef="#br0" timeOffset="59583.232">17198 5450 473,'0'0'1122,"0"0"-914,0 0-143,0 0-65,0 0 55,0 0 156,0 0 35,0 0-23,0 0-69,0 0-51,15 87-32,-13-67-32,2 0-20,-2 1-19,2 1-3,1-6 0,-3 1 2,0-1 0,0-3-1,0-2 0,-2-2-11,0-7-57,2 3-27,-2-5-9,0 0 12,0 0 23,0 0-6,0-10-121,0-3-171,-4-4-142,0-3-17,2 3-85</inkml:trace>
  <inkml:trace contextRef="#ctx0" brushRef="#br0" timeOffset="59871.1566">17198 5450 1190,'-64'-60'745,"64"60"-512,0 0-152,0 0-48,0 0 12,0 0 26,0 0 13,3 0 3,3 0 52,4 7-23,6 0-26,0 4-64,6 0-7,1 1-19,2 0-13,-2 1 12,1 0 0,-2 2-12,-4-2 0,-1 5-12,-4-3-8,-2 0 1,-5 3 0,-4-3 13,0 3 18,-2-4 1,0 1 3,-8 2 35,-3-3-15,-6 1 3,0 0-13,1-1 16,-6 0-10,3-5 3,-2 0-22,4-1-2,0-5-27,6 2-45,3-3-25,4-2-40,2 0-48,2 0-50,0-7-172,10-4-98,-2 2-243</inkml:trace>
  <inkml:trace contextRef="#ctx0" brushRef="#br0" timeOffset="60360.5069">17508 5522 440,'0'0'1312,"0"0"-1069,0 0-171,0 0-50,0 0 37,0 0 61,0 0 71,0 0 9,0 0-43,0 0-50,-19 73-14,17-55-29,2 0-23,0 0-27,0-1-14,0-5-1,0-2-12,0-3 10,0 0-13,2-5 15,0-2-15,-2 0 3,2 0-16,0 0-9,2 0-10,-1-11 16,-1-4-20,2-2-15,-2-4-17,0 1 68,-2-2-42,0-1 6,0 0 39,0 2-64,0-1 41,0 0 1,0 0 9,0 0-6,2 3 32,2 2 1,3 3 44,-3 3-26,3 4 17,-3 3 19,0-1 3,0 5-3,2 0 6,0 0-16,4 3 29,-2 6 19,2 3-6,4 2-45,-4 6 3,1 6-10,3 3 0,2-2 13,-6-2-19,-2-4-15,4-3-14,-4 0-2,0 2 1,0-1-1,1-2 2,0-3-2,-3-3-14,0-2 15,-2-3-18,1 0-29,-1-4-29,0-1-10,-2-1 1,0 0-36,3 0-10,-3-5-46,-2-5-171,0-2-165,0-1-85,0 4-163</inkml:trace>
  <inkml:trace contextRef="#ctx0" brushRef="#br0" timeOffset="60526.1863">17542 5524 718,'0'0'1508,"0"0"-1253,0 0-255,0 0-47,0 0 21,0 0 26,0 0 97,0 0 38,0 0-9,0 0-39,87 11-42,-55-11-39,8 0-6,3-4-109,-7-3-68,-10-1-127,-8 3-254,-10 0-249</inkml:trace>
  <inkml:trace contextRef="#ctx0" brushRef="#br0" timeOffset="61019.7082">18062 5346 1079,'0'0'1245,"0"0"-1245,0 0-65,0 0 65,0 0 29,0 0-16,0 0 16,0 0 46,0 0 9,0 0-42,-51-6-13,45 6-13,-1 2-16,-1 5-45,-1-3 25,1 4 7,0 0 10,-1 0-8,0 1 9,3 0 4,2 0-2,0 6 26,0-2-3,2 2-21,2-2-1,0 1-1,0-1 1,6-1-1,2-2 0,2 1 0,6-3 0,-4-1 22,5 0-21,2-4-2,-2-2-13,3 2-61,-4-3 27,6 0-56,-3 0 78,0 0-38,0 0 64,0 0-42,-4-3 6,4 3 29,-2-1-15,-2 1 25,0 0-3,-2 0 52,-3 0-20,3 1 23,-6 3 7,1 3 15,-4 0-25,2 0 13,-2 3-17,0 1-25,-2 0 19,-2 2-13,0-2 6,0 2 17,-2 0 15,-4 0 1,-4 1 3,-3-1-7,-4 1-23,0-2-2,-2-1-14,2-3 20,-5-1-7,6 1-12,1-4-7,0-3 4,5-1-23,-1 0-39,0 0-66,3 0-88,1-5-57,3-1-103,0 0-204,0 1-254</inkml:trace>
  <inkml:trace contextRef="#ctx0" brushRef="#br0" timeOffset="61862.9256">16451 6034 21,'0'0'437,"0"0"68,0 0-284,0 0-113,0 0-40,0 0 7,0 0 36,0 0 16,0 0-10,0 0-7,-18 0 23,14 0-42,0 0-29,0 0-14,4 0 4,-2 0 13,0 0-14,0 0 4,2 0 0,0 0 0,0 0-19,0 0-14,0 0-6,0 0 4,0 0-20,2 0-14,0 0-9,2 0 23,2 0 1,8 0 64,2 0-7,12 0-23,5 0-3,15 0 1,2-4-17,1 0 6,-2-1-3,0 1-15,0-2 12,0-1-16,1 2-1,2-2-22,-3 1-12,-3 2 6,1-1 0,-1 1 0,-3-3 16,2 4 12,-5 1 1,3 0-1,-3 1 1,0 1-2,1 0 2,-3 0 12,0 0-12,3 0-23,-3 0 23,2 0-2,-3 3-11,2 2 12,-3-2-41,-2 1 26,2 0-39,-2-3 29,2 1 26,1 0-9,-3-2 9,-1 0-29,1 0 6,-6 0-26,-4 0 37,-8 0 12,-3 0 16,4-2-15,0 0 1,0 1 9,-2-1 31,-5 0 29,-2 0-4,2 2 33,-6 0-10,-2 0 0,0 0 6,-2 0 29,0 0 3,0 0-20,0 0-16,0 0-9,0 0-11,0 0-18,0 0-30,0 0-24,0 0-31,0 0-13,0 0-32,0 0-45,0 0-28,-2-2-69,0-1-112,-2 3-330,-3-5-554,22 15 311</inkml:trace>
  <inkml:trace contextRef="#ctx0" brushRef="#br0" timeOffset="85629.3301">2384 7096 754,'0'-4'762,"0"4"-566,0 0-154,0 0-23,0 0 72,0 0 72,0 0-17,0 0-4,0 0-3,0 0-19,0 0-17,0 0-26,0 0-22,0 0-16,-3 0-23,3 0-13,0 6 13,0 4 0,-2 9 13,2 10 19,0 7-38,0 2-10,0-5-13,0-11 10,2-7-13,1-2-4,-1 3 4,2 1 13,0 3 1,3-3-33,-3-4 9,-2 1-42,2-4-35,-1 1-6,-1-4 8,-2-1-5,0-1-46,0-2-69,0-2-42,0-1-10,0 0-33,-7 0-287</inkml:trace>
  <inkml:trace contextRef="#ctx0" brushRef="#br0" timeOffset="85928.9074">2265 6996 714,'0'0'1086,"0"0"-1056,0 0-30,0 0-147,0 0 92,0 0 55,0 0 85,0 0-14,0 0 14,0 0-7,91-7-33,-68 7-35,3 0 3,-1 0-26,-1 2 13,-1 3-23,-2 3 0,-2-1-9,-4 6 16,-2-2 16,-3 0-26,-1 2 26,-4-1 35,-3 2-15,-2 1 19,0-2-13,-2 1-24,-7-1 43,-2 0-45,1 0-2,-5-1-11,2-2-26,0-3-9,1 0-34,1-5-35,2 4-45,1-6-50,4 0-87,2 0-118,0 0-203</inkml:trace>
  <inkml:trace contextRef="#ctx0" brushRef="#br0" timeOffset="86437.1815">2823 7136 274,'0'0'831,"0"0"-541,0 0-290,0 0-2,-19 103 2,17-77 23,-1-6 6,3-6 3,0 0 1,0 2 9,0 1 17,0-1-20,0-4-37,0-3 13,0-2-14,0-3 0,0-2 0,0-2 3,0 0 12,0 0-13,0-6 0,0-9-3,0-11-91,0-10-169,0-3 143,0 1 88,0 4 9,3 1-29,-1 2-62,3 1-29,-1 7 91,0 2 20,0 7 29,0 1-52,2-2 51,-2 2-1,4-1 2,-4 4 55,0 7 82,-2 0-17,-2 3-48,2 0 32,-2 0 49,2 5 33,2 6 28,0 5-71,3 2 0,-3 5-33,5 0-61,-1 2-48,3 7 1,-1-1 83,-1-6-20,0-2-39,-1-6-26,0 0 0,0 3-1,4-3-1,-4-4-1,-2-2-19,0-1 22,1-2 0,-5-3 0,3-3-1,-3 0-25,0-2-61,-2 0-56,0 0 30,0 0 9,0-2-10,-2-5-29,-7-4-427,2 4-512</inkml:trace>
  <inkml:trace contextRef="#ctx0" brushRef="#br0" timeOffset="86604.537">2787 7204 1040,'0'0'430,"0"0"-420,0 0 3,0 0 130,0 0 19,0 0-55,0 0-42,0 0-19,119-23-25,-83 15-19,2 1-4,-2 2-80,-6 1-142,-11 3-82,-4-3-68,-4 1-262</inkml:trace>
  <inkml:trace contextRef="#ctx0" brushRef="#br0" timeOffset="87432.4322">3224 7006 59,'0'0'623,"0"0"-285,0 0-308,0 0-4,0 0-26,0 0 78,0 0-42,0 0 3,0 0-16,0 0 3,-80 43 19,77-38-25,1 0-20,0 3-2,2 0-21,0-2 3,0 1 20,0-1 0,0 3 23,4-4-3,1 0 42,-1 2-10,2 0-26,1-2 39,1 3-20,3 1-28,1-5 38,2 6-26,0-2-4,1 3-24,2-1-1,-2 1 26,0 1-24,-2 0 0,-1 0 11,-4-1-11,4 4 24,-4-1-10,-2 0 20,-2 1-10,-2-1 3,-2-1-10,0 1 20,0-1-3,-4-1 6,-2-1-16,-2-4-10,-1 1 20,0-2-13,1-2-21,2-3-2,-3-1-20,3 0 7,-1 0-26,3-1-6,-2-9-49,4 0 29,2 1 42,0-5 7,0 1-78,2-2-30,6 0 20,7-1 75,0 1 16,5 0-4,-2 2 14,4-2-10,1 4 13,-2 0 20,0 2-18,-1 1 14,-4 0-16,0 2 13,-4 2 16,-4 3 1,-1 1-7,-1 0 3,-6 0 26,2 0 19,-2 0-35,0 0-4,0 0-6,0 0 7,0 1 6,0 3 3,5 3 7,-5 1-4,4 2-13,-2 0-32,2 1 0,1 2 0,-1-1-2,2-1-9,0 1-6,0 0 14,4-2 3,-2-1-13,0-2-3,2-1 15,2-2-1,-2-3 2,0 1 1,-1-2 0,4 0 15,-2 0 13,-1-3-16,-2-3 7,4-2-1,-4-1-5,-2-1-12,0-1-2,0-2 3,0-1-3,-4-4 16,0 2 3,-2-1 10,0-1-29,0 1-12,-8 0 12,2 4 26,-2-1-3,0 3-10,-1 1-13,-2 3 0,1 0 0,-3 2 0,1 3 1,-2 0-14,2 2 33,-2 0-30,0 2 10,2 5-32,1 2 6,2-1-4,3-1-5,2 2-1,0-1-9,4 1-17,0 1-42,0-2-3,10-1-66,5-1 4,8 0-114,-3-4-349</inkml:trace>
  <inkml:trace contextRef="#ctx0" brushRef="#br0" timeOffset="87782.7592">4161 7131 890,'0'0'495,"0"0"-417,0 0-78,0 0 0,0 0 64,0 0 14,0 0-16,0 0 19,0 0 53,17-98 15,-13 93-58,0 1-61,-2 2-30,0 0 0,-2 2 29,2 0 46,-2 0 12,0 4-3,0 3-9,0 7 60,2 0 17,-2 8-66,0 0-37,2 6-14,0-3-16,1-3 4,-1 2-7,1-7 2,1 2-18,-2-4-1,0-3 0,0-1 1,0-5-1,0-1-2,0-1 0,-2-2 0,0 0 0,0-2-32,0 0-39,0 0-52,0 0-44,0 0-82,-4 0-89,-6 0-136,-2 0-557</inkml:trace>
  <inkml:trace contextRef="#ctx0" brushRef="#br0" timeOffset="89030.1713">2196 7804 396,'0'0'375,"0"0"-27,0 0-162,0 0-53,0 0 7,0 0 33,0 0 15,0 0-29,0 0 6,0 0-19,0-12-20,0 12-32,0 0-33,0 0-16,0 0-10,0 0-9,0 0-14,0 0-12,6 0 0,2 0 0,2-2 58,5 0 3,4 2-36,2-2 11,3 0-11,4 2-9,8-2 10,6 2-25,5 0 9,-5 0-10,1-1-3,-7 1 2,0-3-11,0 2 12,0-3 0,-3 2 0,2-3-1,-1 3-19,-2-4-15,-2 4 6,-5-1 10,-6 2 0,-2-2-7,-2 1 4,4 1-1,3-1 21,0 0-33,2 0 32,-3 0-13,3 0 3,-2 1 1,2-2-11,0 3 20,-1-1-23,2 1 13,-2-2 0,1 2 10,-3 0-32,0-2 19,1 2 16,-3 0 10,0-2-9,0 2-1,-2-2 0,4-1 0,-2 3 1,3-2-1,-4-1 3,2-1-2,-2 3-1,2-2 0,-1-1-22,-2 4 22,-2-5 1,2 3 1,-2 0-2,-1-2-1,2 3 1,-2-3 1,1 2-1,4 0-2,-2 0-14,1 0 16,0 2 0,2-2 0,-2 1-3,2-2 2,-3 2-2,2 1-36,-2-3 37,-1 1-2,0 1 2,-2-1 1,2 0 1,-4-1-1,3 3 0,-2 0 0,2 0 0,-1 0 0,2-3 1,0 3 0,-1 0 0,2-2-1,0 2 1,-2 0 0,2 0 0,-5 0-1,6 0 1,-6 0 1,1 0-1,0 0-13,-1 0 12,-1 0 1,0 0 2,-3 0-2,1 0 0,-1 0 16,3 0 0,-2 0 7,-1 0-21,0 0 30,0 0-6,2 0-7,0 0 1,0 0-18,1 0 20,2 0 1,0 0-22,-3-2-1,1 1 0,0-2-2,-1 2 2,-2-1 0,2-1 13,-4 2-13,0 1-10,-2 0 8,0 0 2,-2 0-2,0 0 1,1-2 1,-1 2 0,-2 0 2,0 0 1,0 0 0,0 0 13,0 0-3,0 0-10,0 0 10,0 0-13,0 0-61,0 0-32,0 0-59,0 0-84,-2 0-92,-1-4-133,1 0-357,9 12 167</inkml:trace>
  <inkml:trace contextRef="#ctx0" brushRef="#br0" timeOffset="89861.6951">4557 6788 183,'0'0'231,"0"0"7,0 0 39,0 0-127,0 0-78,0 0-27,0 0 34,0 0 12,0 0-16,0 0 19,0-2 17,5 6 12,-1 2-32,3 3-26,-3 1 3,2 2-6,2 1 32,2 0-46,-2 5-18,2-1-8,1 2-19,0 1 33,1 2-33,-1 1 17,-1 0-20,3 2 0,-2-3 30,-1 2-30,4-2-12,-6 2 11,2-4 0,0 1-1,-3 3 2,4-2 0,-5 1 2,0 2 0,1 0 24,-1-2-24,-2 2-1,3-3-1,-5 2 1,2-4-1,-1 1 1,-1 1 23,0-2-8,-2 0-14,2-1 11,-2 0 23,0 1 12,0-2 20,0 2-32,0 0-4,-2 3 13,-2 0 3,-1 0-2,1 4 15,-3 5-19,3 4-17,-2-3 14,2-5-1,-1-10 20,1-3-23,0 2 7,-2 2-1,-1 2 4,0-3-7,-1-1-6,0 0-6,2-2 9,-6-1-6,6-1-10,-2-1 3,2-3 10,-1 1-4,1-3-2,-1-1-4,3 0 0,0-1 7,0-1-4,2-1 0,-1-2 4,3-1 3,-2 0-17,2 0-14,0 0 1,0 0-2,0 0-3,0 0-16,0 0-12,0 0-20,0 0-38,0 0-41,0 0-42,2 0-43,5 0-65,1 0 32,3 0-202,0 0-259,-50 0-583</inkml:trace>
  <inkml:trace contextRef="#ctx0" brushRef="#br0" timeOffset="93084.1431">6073 7583 196,'0'0'228,"0"0"-91,0 0 143,0 0-120,0 0-69,0 0-26,0 0 10,0 0 10,-2 0 0,2 0-4,0 0 3,0 0 14,0 0 26,0 0-17,0 0 10,0 0 25,0 0-6,0 0-13,0 0-26,0 0-16,0 0-16,0 0-4,0 0-10,0 0-3,0 0 1,0 0 5,0-1 7,0-5-5,0-2-56,0-2-2,0-3 0,0-2-8,0-3 8,0 1 2,0-1-2,2-2-18,-2-1-5,4 2 23,1 2-24,0 2-32,1 1 16,-2 5 4,2 1-7,-2 3 3,2 1 7,2 1-4,0 3 0,0 0-6,0 3 20,1 4 25,4 5 1,-2 3 1,-1 2 15,0 4-2,2 0-15,-4 2 0,0-2 0,-4 0-20,0-4 4,4 1 13,-6-6-10,0 1 11,0-6-10,-2-1 12,0-4 3,0-1-1,0-1 2,0 0 8,0 0 1,0 0-10,0 0-3,0-5 0,0-4-165,-2-6 16,0 1 52,0-2 67,2-2-18,0 0 15,0-1-12,2 3-7,4-2-29,0 4 3,0 3 49,3 3 3,-3 4 22,5 2-22,-3 2 10,-1 0 16,1 0 42,-2 4 23,3 6-3,-2 1-20,-1 3-6,0-1-10,0 1-10,-4 3 26,2-2-42,2-3 3,-4-2 9,0 0 11,0 0 3,-2-3 23,0-1-10,0-2-23,0-3-3,0 2 0,0-3 3,0 0 20,0 0-1,2 0 1,-2 0-36,2-8-7,2-1-31,0-5-124,2-1 38,1-4 72,0-3 0,1 2 17,-2-1-63,5-1-48,-3 5 97,5 2 26,-4 6 7,1 4 15,-4 0 1,4 5 98,-4 0 54,0 2-31,0 8 54,-2 3 3,5 8 7,0 8-43,-1 0-7,-2-4-32,1-4-32,-3-4-10,0 0-13,2 0-25,1 0-7,-1-4-6,1-3-10,-1 0-14,0-5 14,-4-2 0,4-3-16,0 0-22,0 0-52,0 0-26,2-7 3,0-4-83,4-3-125,-2 0-88,-2-4-223,-1 4-353</inkml:trace>
  <inkml:trace contextRef="#ctx0" brushRef="#br0" timeOffset="93592.838">7089 7333 121,'0'0'349,"0"0"133,0 0-267,0 0-91,0 0-13,0 0 51,0 0 20,0 0-39,0 0 7,0 0-34,-50-34-54,42 30-4,1 2 33,1-2-10,-2 2-26,0 0-10,-4 0 6,4 2-5,-2 0 2,-4 0-6,4 2-20,-3 4-9,1 3-12,-1 2 19,0 3-1,1 1 0,-2 2-19,6 0 0,0-1 1,0 1 1,3 1 2,0-1 18,5-2-20,0 1 24,0-1-3,5-1-22,4-4-1,-1 2 0,2 0-1,4-5-1,-2 3 2,1-5 17,2 2-15,0-4 20,-1-1 1,4 0-11,-2-2-11,0 0-1,-2 0-32,-1 0-25,0-2-8,-3 0-12,-1-1-29,-1 1-43,0-1-64,4 0-50,-4-1-62,2 0-72,-2 0-202,2 0-101</inkml:trace>
  <inkml:trace contextRef="#ctx0" brushRef="#br0" timeOffset="94384.9617">7526 7342 64,'0'0'228,"0"0"33,0 0 55,0 0-74,0 0-70,0 0-38,0 0-17,0 0 6,0 0 27,0 0-36,-38-38-20,31 38-72,0 0 8,1 0 2,0 2 1,0 3-31,-3 2 30,0 0 33,1 3 29,-1 0-36,1 2-22,2-2-10,0 4-7,-1-1-6,4 3-13,1-1-1,0-2-12,2 2 13,0-2 0,2-1-12,5 0-4,4-5 14,-1 3-31,3-5 33,2 2 1,0-2 0,-1-1-1,4-2-60,-4-2-56,4 0 22,-4 0 9,3-2 30,0-6-26,-2-1-4,0-3-2,-2-3-24,-1-8 69,-3 2-52,0-2 22,-7-5-9,-2-1 41,0-7-15,-4 3 3,-6 7-10,6 6 62,-2 7 0,-2-4 75,0-1-49,-2-1 39,2 4 30,2 4 64,0 1-45,-1 4-23,5 2-10,-2 1-3,4 1-23,0 2-55,0 0-3,0 0-39,-2 0 19,2 0 22,0 0 1,0 0-2,-3 2 2,1 3 89,2 5 11,-2-1-22,0 3-39,0 1-36,2 2 36,0 2 6,0 0-9,0-1 0,0 4-4,0-4 0,0 4-3,6 1-9,1-2-4,1-1-16,-1 2 3,-1-3-2,0 2-1,2-1 0,4 0 3,-4-3 23,2-1-25,4 1-2,-2-1 2,1-1 0,2-1 22,0-1-20,-3 2 0,3-4 17,-4-2-4,-1-1 0,-2-2-3,2 1-10,-2-3 17,-4 2-7,0-2-10,0-1 16,-4 2-16,3-3 10,-3 0 6,0 0 7,0 0-3,0 0-10,0 0 3,0 0 0,0 0-15,0 0-1,0 0-64,0 0-33,0 0-42,2 0-91,2-3-61,2-2-50,5-1 31,2-1-224,-5-1-269,-52 37 803</inkml:trace>
  <inkml:trace contextRef="#ctx0" brushRef="#br0" timeOffset="94929.2285">8317 6991 180,'0'0'366,"0"0"28,0 0-234,0 0-79,0 0-3,0 0 46,0 0 52,0 0 25,0 0-6,0 0-20,-14 54-32,11-40-17,1 4-22,2-3-43,0 3-32,0-1-3,0-2 16,0 4-13,0-2 6,0 2-6,0 1-13,0-1-14,5 1 1,-1 0 16,0-1-17,0 2 0,5 0-1,-1 4 1,1-2 1,1 2-2,1-3-1,0-1 0,1 3-1,-1-4-1,4 0 0,-3-1 0,1-2-16,2-2 18,-2-1 3,-3-3 10,4-1-13,-6-5 0,0 1-3,-2-4 3,-2 0 0,4 0 0,-6 0 26,0-2-1,-2 0 4,0 0 13,0 0 6,0 0-3,0 0-3,0 0-4,0 0 1,0 0-39,0 0-37,0 0-43,0 0-16,0 0-49,0-2-39,2 0-81,0-5-140,0 2-108,2 2-499,-14 22 622</inkml:trace>
  <inkml:trace contextRef="#ctx0" brushRef="#br0" timeOffset="95747.3074">8750 7071 355,'0'0'506,"0"0"-337,0 0-81,0 0-6,0 0 25,0 0-6,0 0-3,0 0-1,0 0 20,0 0-19,107 35-24,-95-26-35,-1 3-16,0-1-3,-3 3-7,-2-3 6,-1 1 17,-1-1-33,-4 0 20,0-1 16,0-2-17,0-1-5,0 1 5,-4 0-18,-3-3-4,-1 1-17,-2-2-18,-2 0-24,4-1-32,-2 0 43,1-1-20,-2-2 42,5 0 13,0 0-10,-1 0 20,5 0 3,0 0 29,2-2 0,0-1-18,0 1-11,0 1-20,4 1-35,3-1-10,1 1 33,3 0 32,0 0 42,1 0 7,0 0-14,4 2 17,-4 5 7,-1 2 2,4 0-41,-2 3 12,-3 1-19,5 1 17,-2-1-11,-3 2-3,4-1-15,-4-1 19,0 0-20,-3 0-2,2-3-8,-5 2 10,-2-2 3,0-1 20,-2 0-4,0 2 20,0-4 6,-8 0 4,-1 1 3,-2-1 0,-1-1-26,-2-1-4,0 2 7,1-6 20,-4 2-17,4-1 20,1-2-27,-3 0 8,4 0-20,1 0 19,-1 0-3,2 0-16,5-2 9,0-1 26,2 2-6,0 1 32,2 0 3,0-1 0,0 1-23,0 0-19,0 0-9,0 0-4,0-3-6,0 3 4,0 0-18,0 0-2,0 0-4,0 0-21,0 0-1,0 0 1,0 0-4,0 0 3,0 0 1,0 0-1,0 0 1,0 0-4,0 0 0,0 0 3,0 0 4,0 0-10,0 0-7,0 0 4,0 0 6,0 0 0,0 0-7,0 0-25,0 0-29,2 0-23,0 0 45,2 0-45,0 3-156,0-2-121,6-1-85,-4 0-249,-38-4 269</inkml:trace>
  <inkml:trace contextRef="#ctx0" brushRef="#br0" timeOffset="96679.4357">9536 7449 82,'0'0'277,"0"0"195,0 0-74,0 0-164,0 0-94,0 0-13,0 0 13,0 0 9,0 0 0,2-3-29,-2 3-16,0 0-7,0-2 3,0 2 0,2-2-10,-2 0-26,4-2-22,-2 0-40,1 1-2,3-3-22,1 3-4,-3-2 3,0 1 1,0 3-20,-2 1-45,1 0-45,1 0-33,0 0-91,-2 0-13,0 1-63,2 3-20,-4 4-32,2-4-66</inkml:trace>
  <inkml:trace contextRef="#ctx0" brushRef="#br0" timeOffset="96904.1128">9585 7635 479,'0'0'551,"0"0"-306,0 0-76,0 0-39,0 0 7,0 0 41,0 0 56,0 0-92,0 0-57,21 101-17,-21-91-7,0 0-16,0-1-23,-2-3-22,-3 0-16,3-2-30,0-1-54,2-1-42,0-2-85,0 0-33,0 0 0,2-5-105,5-1-300</inkml:trace>
  <inkml:trace contextRef="#ctx0" brushRef="#br0" timeOffset="97314.1441">9982 7199 225,'0'0'447,"0"0"-160,0 0-212,0 0-56,0 0 7,0 0 26,0 0 20,0 0 9,0 0 23,0 0 20,32-87 16,-32 85-29,0 2-53,0 0-12,0 0 25,0 0 36,0 7-6,0 5 54,0 8 88,0-3-79,0 7-67,4 3-30,-2-6-6,2 4-29,2-3-21,-1-3-10,4 2-2,-3-1 1,0-5-2,0 0 0,1-4 2,-3-1-4,2-3-8,1 1 11,-5-4-3,2-2-57,-1 1-13,-1-3 0,-2 0-25,2 0-21,-2 0-48,2 0-130,0 0-30,2-5-62,-2 0-220,-2-7-119</inkml:trace>
  <inkml:trace contextRef="#ctx0" brushRef="#br0" timeOffset="98142.7061">10252 7094 333,'0'0'668,"0"0"-525,0 0-130,0 0-13,0 0 2,0 0 21,0 0 29,114-23 4,-101 23 38,-1 0 17,2 0-43,0 0-13,-3 0-12,2 3-40,-5 0-2,1 1 35,-5 1-35,0-1 1,0 2 14,-2-2-14,0 2 2,-2 0 12,0-1 3,0 3 11,0 1 9,0-1-23,-2 3 3,-2-1 24,0 2 12,0-1-16,-3 2 9,1-1-12,0 1 3,-1-1-36,-1 1 20,1 1-4,1-3-16,0 0 28,0-1-30,-2 1-1,4-4 12,0 2-11,4-2-2,-2 1 0,0 0-12,2-1 0,0 1 11,0 2-1,0-3 3,0 2 0,0-1-4,0 1 1,0-1-13,0-2 14,4 2-21,-2-1-3,2-1 7,-2 0 19,6-1-4,-4-1 2,0 0-11,2 0-2,-2-1 15,3-1 1,-3 1 1,2 1-2,3-4-1,-3 0 0,-2 0-24,3 0 25,-3 0 23,0 0 16,0 0-3,1 0 6,-1 0-3,-2-2-1,-2 0 4,3 2-3,-1-3 10,-2 3 6,2-1-3,-2 1-7,0-1-13,0-2-9,0-1-1,0 0-6,0 0-15,0 1-1,0-1-11,0-2 11,0 1 0,0-1 0,0 1-13,0-2 12,0 1 1,0 2 0,0-3-1,0 1-3,0 1 4,-2-1-2,2 1 0,-2-2 1,-1 2 1,1 0 0,0 0 1,0-1 18,-3 0-19,-1-1-54,2 2 31,-2-1 10,-3-3 13,3 2 16,-5 0 26,5 1 3,-3 0-16,-1 2-3,-1 0 45,0 1-32,1 1-7,-3-2 3,0-1-33,3 3 31,-1-3-14,3 4 13,-1-3-19,5 0-10,-1 2-6,1 0-10,4 0-19,0 0-20,0-1-47,0 1-63,0-2-2,2-1-47,5-2-81,1-1-176,7-1-186,-6 3-142</inkml:trace>
  <inkml:trace contextRef="#ctx0" brushRef="#br0" timeOffset="98682.336">10680 6927 75,'0'0'349,"0"0"101,0 0-258,0 0-101,0 0-3,0 0 26,0 0 29,0 0-22,0 0-46,0 0-4,0-3 43,0 6 29,3-2-30,1 3-12,0 2 2,2-1-41,1 5-7,-1 2 12,5 1 1,0 2 10,-1 3-1,2 4-42,6 2 4,-2 0-36,0-2 21,0 4-23,-5-6-2,6 0 0,-4 3 1,-3-3 1,4 2 21,-6 1-22,0-2 0,-2 1 19,-2 0-17,1-2 0,-3 2 14,-2-3-13,0 1 0,0-3-3,0 3-2,-7-2-11,-1 1 12,0-3 0,0 2-17,-4-5 15,4 1-20,2-3 21,0-2-13,-1-2 15,1 0 1,1-3 2,1-1-3,4-3-17,0 0-31,0 0-26,0 0-16,0 0-14,0 0-32,0 0-100,9-1-56,-1-7-85,7 1-86,-5 0-312</inkml:trace>
  <inkml:trace contextRef="#ctx0" brushRef="#br0" timeOffset="99016.0275">11462 7340 1366,'0'0'776,"0"0"-627,0 0-132,0 0-17,0 0 80,0 0 21,0 0-17,0 0 9,0 0 33,116-3-46,-99 3-35,1 0-13,-4 0-29,4 0 1,-4-2-8,-4 2 4,-1 0-22,0 0-42,-5-2-7,0 2-42,-2-2-22,0 0-33,-2 1-69,0-3-81,-2 0-134,-8 0-144,-1-1-102</inkml:trace>
  <inkml:trace contextRef="#ctx0" brushRef="#br0" timeOffset="99361.1964">11389 7159 205,'0'0'1153,"0"0"-733,0 0-222,0 0-46,0 0 13,0 0-6,0 0 19,0 0 18,0 0-32,0 0-49,2-6-41,4 6-33,6 0-2,0 0-7,1 0-4,6 0-24,0 0 15,3 0-3,-4 0-16,2 0 0,-1 0 0,0 0 2,-4 0 0,-3 0-2,1 0 0,-2 0-23,-5 0-8,0 0-24,0 0-34,0 0-20,-4 0-38,-2 0-24,0 0-58,0 3-172,0-2-161,-8 1-210,-8 0-1</inkml:trace>
  <inkml:trace contextRef="#ctx0" brushRef="#br0" timeOffset="104293.2132">12215 6939 228,'0'0'215,"0"0"-97,0 0 123,0 0-84,0 0-27,0 0 7,0 0-10,-6 0-20,6 0-22,0-1-14,-2 1-2,2-2-1,0 2 10,0 0-4,0 0-9,0 0 0,0-2 3,0 2 14,0 0 5,0 0-26,0 0-19,0 0-3,0 0-6,0-2 5,0 2-24,2 0-14,2 0-35,3 0 13,1 0 22,5 0 0,2 0-1,-1 0-25,6 2 23,-2 2-26,4 1 28,-1 1-38,-1 1-64,-4-3-30,2 4 52,-6 0-30,-2 0 27,-1-1-4,0 1 49,-3-1 0,-2 0-29,-2 0-1,-2 1 34,0-3-21,0 1 40,-2 0-30,-6-1 43,-3 2 3,0-2 2,1 0-1,0-1 3,-2 0 9,4 0-13,2-2 0,0 0 0,-1 0 1,3-1 1,-1-1 14,3 0 1,2 0 2,0 0 1,0 0-7,0 0-13,0 0-18,0 0 17,0 0 1,2 0 3,-2 0 17,5 0-4,-5 0 30,2 0-1,0 0-6,3-1 0,-1 1 10,0 0-10,2 0 0,-2 0-6,4 0 19,4 0-4,0 0-15,-1 3-14,4-1-1,-3 2-17,1 0-1,2 1 2,0 2-2,-3-2 0,2 1-7,-2 2-9,-2-3 19,2 1-3,-2 0 0,-2-3 0,1 4 0,-1-2-1,1-1 0,-3 2-22,1-2 22,-1-1 1,-2 3 0,0-2-31,-2 0 29,0-1-24,3 4 23,-5-2 3,3-1 2,-3 2 20,2-1 1,-2 1-23,0 0 29,0-1-6,0 1-22,0-1 2,0 1 9,0-2-11,0 1-1,-2 0 13,-1-1-13,0 1-1,-1-1-12,2 2 13,-2 0 0,0-2 23,2 1-21,-2-1 11,0-1-10,1 2-1,-1-1-2,0-2 19,-3 0-6,1 2 3,2-3 0,-3 1 10,1 0-9,-2 0 12,1 0 0,-2 0-10,3-2 40,0 1 2,-2-1-3,2 0-25,-6 0-1,6 2-9,0-2-11,-2 0 8,1 0 15,-2 0 7,1 0 7,2 0-20,-3 0-13,-1 0 26,1 0-10,0 0 26,3 0 13,0 0-1,0 0-3,-2 0-31,2 0 5,4-2-9,-2 2 0,4-1-21,-2 1-11,2 0-16,0-2-35,0 2-71,0 0-29,0 0-35,0 0-73,0 0-214,0 0-148,0 0-135</inkml:trace>
  <inkml:trace contextRef="#ctx0" brushRef="#br0" timeOffset="112664.3469">3411 8743 657,'0'0'687,"0"0"-453,0-13-156,0 9-35,0-2 64,0 5 88,0-1 35,0 2-55,0 0-17,0 0 16,0 0-45,0 0-59,0 0-21,0 2-11,0 1-21,0 5-15,2 0 15,1 3 28,-1 0-19,2 5-26,0-1 0,-2-2-17,2 1-38,0-4-15,-2-1-30,6-3-15,-4-3-37,2 1-42,0-4-152,2 0-89,1-2-41,-2-6-224</inkml:trace>
  <inkml:trace contextRef="#ctx0" brushRef="#br0" timeOffset="112867.4631">3625 8651 712,'0'0'1010,"0"0"-1010,0 0 20,0 0-20,0 0 159,0 0 39,0 0-71,0 0-27,0 0-39,24 105-35,-18-91-24,-1 3 1,1-4-3,0 1-2,-2 0 0,1-5-59,-1-2-43,1 1-77,1-3-82,-2-2-66,0-1-143,0-2-186</inkml:trace>
  <inkml:trace contextRef="#ctx0" brushRef="#br0" timeOffset="113444.7784">4286 8717 287,'0'0'668,"0"0"-251,0 0-342,0 0-46,0 0 7,0 0 52,0 0-42,0 0-17,0 0 52,0 0 23,27-20 10,-9 18-11,0 2-57,2 0-17,-1 0-29,0 0 16,-2 0-35,-5 4 19,2 2 0,-4-1 3,-4 2 23,-2-2-10,0 3 0,-4 1-16,0 1-11,0 1-15,-8 5 6,-2-1 14,-5 3 6,-2-1 2,-2 0 1,2 0 17,0-2-4,1-1-3,6-3 22,2 0-9,2-3-23,4-2 14,2-2-16,0-1-1,0 1-4,6 0 4,4 0 13,0-2 10,8 1 19,-1-1 33,4-2-11,0 0-6,1 0-19,-2 0-3,2-2-14,-3-1 10,-2 1-9,-4-2-4,-1 0-19,-1 3-1,-2-2-28,-5 2-9,0-1-17,-2 2-36,-2-2-25,0 2-7,0-2-7,0 2-22,0-5-46,0 3-111,0-5-53,0 2-113,0-9-171</inkml:trace>
  <inkml:trace contextRef="#ctx0" brushRef="#br0" timeOffset="113844.869">4821 8441 268,'0'0'522,"0"0"-209,0 0-241,0 0 48,0 0 40,0 0 41,0 0 17,0 0-72,0 0-13,0 0-7,115 107-41,-93-66-27,2-3-3,-4 0-36,-4-4 7,-1 1 13,-2-1 6,-2 0-42,-3 1 20,-2 0-21,-2-1 27,-2-2-6,-2 3 2,0-1 24,0 0-14,-2-2-9,-2-5 9,-2-5-6,0-7 10,-1-2 22,1 4-23,-3 1 4,1 0-39,-3-1 19,3-2-6,2-4-13,-1-1 0,2-5-3,3-2-39,0-1-31,2-2-39,0 0-46,0 0-48,4 0-101,8 0 15,9-7-16,9-6-141,-3-1-379</inkml:trace>
  <inkml:trace contextRef="#ctx0" brushRef="#br0" timeOffset="115246.7369">6449 8433 346,'0'0'586,"0"0"-240,0 0-209,0 0-11,0 0 18,0 0-1,0 0-7,0 0-48,0 0 6,0 0-39,102 12 6,-85-6-28,2 1-31,-3 3 0,0-2 1,-4-1-3,2 3-23,-4-3 22,-4-1-54,1-1 23,-5 2 6,-2-1 10,0-1 4,0 3 12,-6-2 24,-3 1-24,-3 0-2,-2 0-18,2-1 17,0-2-17,-2-1 4,4 1 16,-1 0 3,5-3 14,-1 2-4,5-2-13,0-1 1,2 0-1,0 0-4,0 0 4,0 0 11,0 0-11,2 0-6,0 0-4,5 0 10,-1 0 49,1 0-14,1 0 7,0 0-39,4 0-3,-2 2-17,0 0 11,1 4 6,4 0 16,0-1-14,2 4 27,-2-2-9,-1 2-5,4 1-15,-4 1-1,-1 1 1,2 0 0,-5-1 0,1 0 2,-2 0-1,-3 3 0,3-1-1,-5 2 12,0-3-11,-4 0 1,0 1 21,0-2-20,0 3 13,-2-3 1,-4 0-5,-3 1 1,-2 0 0,1-2-13,-3-3 4,1 1 21,-2-1-8,2 0-1,-3-3-13,2-1 29,1 0-3,1-3 4,-2 0 28,5 0-13,-1 0 30,3 0-24,2 0 20,0 0 10,-3 0-33,4-2-13,1 2-9,-2-1 19,2 1-13,2 0-16,-4 0-16,2 0-3,0 0 1,0 0 15,-2 0 0,2 0 9,2 0-2,-2 0-11,0 0-12,2 0-1,0 0 1,-4 0 0,4 0 0,-2 0 0,2 0-1,0 0 1,0 0-1,0 0 0,0 0-2,0 0 1,0 0 0,0 0 1,0 0-1,0 0 2,0 0 0,0 0 3,0 0 9,0 0 4,0 0-3,0 0-10,0 0 0,0 0 10,0 0-12,0 0 2,0 0 16,0 0-6,0 0 0,0 0 0,0 0-1,0 0 4,0 0-3,0 0 3,0 0 3,0 0-3,0 0 0,0 0 3,0 0-7,0 0-8,0 0-1,0 0 9,0 0-11,0 0-1,0 0 0,0 0-3,0 0-9,0 0-1,0 0-3,0 0-6,0 0-19,0 0-23,0 0-19,0 0-19,0 0-10,0-3-22,0 3-27,0-1-42,2 1-149,4-3-112,0-2-138,0 3-410,-26 16 836</inkml:trace>
  <inkml:trace contextRef="#ctx0" brushRef="#br0" timeOffset="115762.7811">7139 8745 185,'0'0'544,"0"0"62,0 0-355,0 0-154,0 0 7,0 0 46,0 0 28,0 0 17,0 0-43,0 0 3,64 0-36,-49-4-35,-1 2-43,2 1-28,0-1-10,-3 0 13,2 0-16,-2 0-1,-3 0-64,1 0 4,-4 2-68,-3 0-32,0 0-56,-2-2-26,-2 2-27,0-2-101,0 0-101</inkml:trace>
  <inkml:trace contextRef="#ctx0" brushRef="#br0" timeOffset="115952.9957">7184 8557 855,'0'0'1351,"0"0"-1234,0 0-117,0 0-153,0 0 153,0 0 143,0 0-59,0 0 0,0 0-3,0 0-49,72 20-30,-55-16 0,4-2-2,-2 0-122,7-1-166,-2-1-1,-2 0-130,2 0-239,-7-1-164</inkml:trace>
  <inkml:trace contextRef="#ctx0" brushRef="#br0" timeOffset="116663.5834">7683 8653 277,'0'0'1062,"0"0"-705,0 0-357,0 0-29,0 0 29,0 0 13,0 0 85,0 0-17,0 0 10,0 0 29,0 3 29,2-10-39,-2 0-110,0-3-71,2-2-36,-2-2 32,4 2 54,-2-1 20,3 4-11,1-1-11,-2 2 20,2 0-17,3 2 7,0 1-13,-1 1 4,0 4 22,1 0 0,2 0 29,-3 0 7,3 6-7,-3 3 13,1 2 29,-1 4-25,-1-2-27,-1 2 7,-2 0-10,-2 1 13,0-3-26,-2 0-1,2-4 27,-2-1-10,0 0 17,0-4-20,0-2 0,0 0-15,0-2 0,0 0-1,0 0-22,0 0-24,0-6-44,0-4-89,0 0 43,0-5 91,0 2-40,0-3 27,0 3-30,7 0 56,2 4-14,-1-1 26,2 2 1,1 3 18,2 0 1,-3 5 68,1 0 23,2 0 16,-3 0-19,-1 3-33,-1 7-32,3-1 32,-2 2 7,-3 2-7,0-1-42,-4 0 19,0-3 4,0 1-10,-2-5 6,2 1-16,-2-2 1,0-1 9,0-2-10,0-1-16,0 0 0,0 0 2,0 0-1,-2 0-1,2 0-13,0-6-113,0-2 19,0-1 71,0-2 23,0 0-23,4-3-28,6 0 21,-2 3 24,4 0 19,-1-2-1,4 4 0,-2 1 1,-1 1 29,2 2 33,-4 1 45,0 2-4,-4 2-18,4 0 5,-4 0 27,2 7-43,-2 1 23,-1 1-20,-1 2-32,3-1-3,-3 2-20,0-1-2,-2-1-17,2 1-3,-2-2-23,3 0-47,-3-3-33,2-1-43,0-1-77,3-4-111,-1 0-88,1 0-135,-1 0-434</inkml:trace>
  <inkml:trace contextRef="#ctx0" brushRef="#br0" timeOffset="116967.8848">8470 8447 447,'0'0'1084,"0"0"-958,0 0-126,0 0 0,0 0 41,0 0 40,0 0-10,0 0 33,0 0 94,0 0 35,-51-19-116,45 19-53,-2 4-38,-1 2-10,2 3 23,-1 1 22,0 3-3,0-1 10,0 1-17,2 3-9,4-1-23,0-1-17,2 3 0,0-4-2,0 0-16,2 0 16,4 1-3,4-4-26,0 1 0,2-4 0,4-1 0,0-1-32,3-3-22,3-2-85,1 0-98,2 0-58,-1-4-151,-1-5-173,-4 2-142</inkml:trace>
  <inkml:trace contextRef="#ctx0" brushRef="#br0" timeOffset="117551.4106">8810 8412 401,'0'0'782,"0"0"-547,0 0-177,0 0-15,0 0 51,0 0 56,0 0 18,0 0 4,0 0-42,0 0-49,-60-15 13,52 20-46,0 0 4,-1 3-7,0 1-3,1 3 3,2-1 10,-1 2-16,3 0-1,2 3-9,2-3-29,0 3 0,0-3-1,6-1 0,3-3-21,-1 1-14,5-5 21,2 2 15,-3-4 1,4-1-1,0-2-13,-3 0-12,2-2 5,0-5-9,0-3-16,0-5-10,-1-2 0,2-9-35,-4 6 3,-4-5-24,-1-4 24,-5 8-53,0-4 14,-2 0 126,0 6 0,0 1 55,-4 1 42,0 3 23,-3 4-68,3 1 49,0 1 9,0 3-49,0 2-16,2 1 33,0 2 3,2 0-11,0 0-28,-3 0-27,3 0-15,0 0-13,0 2 1,0 6 12,0 5 62,0 2 34,3 8-25,1 6-49,2 5-22,0 2 16,2-3 4,1-2-18,0-5 23,-1-4-23,1-3 0,-3-5-1,0 1-1,5-1 1,-2 3-1,1 0 0,0-1-1,0-3-1,-2-1-2,0-4 2,0-1 0,-3-1-14,4 0 16,-3-4-19,0 0-36,0-1-25,1-1-16,-1 0-33,5 0-7,-2-5-139,1-2-52,-2-3-174,0 3-222,6-8 25</inkml:trace>
  <inkml:trace contextRef="#ctx0" brushRef="#br0" timeOffset="117943.1295">9453 8193 450,'0'0'1087,"0"0"-934,0 0-153,0 0-29,0 0 29,0 0 99,0 0 35,0 0 28,0 0 26,0 0-13,-32 21-59,26-2-42,-2 8-16,1 7-6,0 3-17,5-2 7,2-2 13,0-2-10,0-3 9,5 3 7,2-1-25,1-6-14,0-5-20,-1-6 1,-1 1-3,3 0 0,1-2-2,3 4 1,-1-3 1,2-1 3,-2-3 10,-2-3-12,4-1 12,-4 1 0,0-4-11,-1 0-2,0 0-34,-1-2-24,-1 0-9,1 0-23,-4 0-13,2 0-39,1 0-35,0-6-154,-1 0-81,-2 1-187,-2 0-387</inkml:trace>
  <inkml:trace contextRef="#ctx0" brushRef="#br0" timeOffset="120213.8005">9823 8320 248,'0'0'453,"0"0"-6,0 0-229,0 0-46,0 0-19,0 0 81,0 0 13,0 0-60,0 0-61,-2-17-22,2 17-17,0 0-20,0 0-28,0 0-39,0-3-29,2 3-10,4 0 29,4 0 10,4 0 19,0 0-18,2 0-1,0 0-2,-1 0-11,0 0 12,-3 3-12,-1 0-3,0 1-26,-5-3 10,1 3-7,-5 1-19,0-5 13,-2 5-17,0-1 35,0-1 27,-4 1 17,-5 4 2,-4-1 4,3 0-21,-5 0 0,2-1-2,2-1-3,3 0 2,0-2 1,4-1 0,2-2 13,-2 0 0,4 0-13,0 0-2,0 0-10,0 0-11,6 0-13,0 0 36,2 2 32,2 0 3,4 0-6,-2 1-29,1 4 0,2 1-1,-2-1 1,-1 0 0,1 2 16,-2 3-14,-3-1 2,0-2 12,-1 2 10,-3 0-23,1-1 26,-3-3-13,-2 0 16,0 0 4,0-1 9,-4-1 3,-6 1 13,2 2-9,-4-3-14,-6 1 1,6-3-13,-5 2-7,0-3-6,4-1 3,1 1 9,1-2-2,4 0 2,3 0-5,2 0-8,2 0-12,0 0-19,0 0-83,0-2-7,2 1-17,4-3-19,3 1-97,6-2 25,4-2 32,5-1-114,-2 0-222,0 3-566</inkml:trace>
  <inkml:trace contextRef="#ctx0" brushRef="#br0" timeOffset="120382.4019">10411 8411 919,'0'0'1136,"0"0"-1136,0 0-65,0 0-39,0 0 104,0 0 84,0 0 33,0 0-29,0 0-20,0 0-10,10-8-58,-6 8-86,1 0-41,3 0-113,3 2-118,-3 4-205,-1 0-268,-60-12 735</inkml:trace>
  <inkml:trace contextRef="#ctx0" brushRef="#br0" timeOffset="120562.0146">10526 8739 711,'0'0'1303,"0"0"-1128,0 0-133,0 0-42,0 0 29,0 0 26,0 0 26,0 101-16,0-95 2,0 0-41,0-4-26,0 1-2,0-3-37,0 0-87,0 0-81,2 0-52,4-11-37,4-6-26,-3 2-385</inkml:trace>
  <inkml:trace contextRef="#ctx0" brushRef="#br0" timeOffset="120828.863">10833 8185 1717,'0'0'516,"0"0"-516,0 0-45,0 0 12,0 0 33,0 0 107,0 0-42,0 0 74,0 0 71,0 0-20,0 0-49,52 126-64,-38-86-42,-4-3-12,-1-8-11,0-5-10,-3-7 1,-2-3-3,0-3-1,1 3 1,-1-3 0,0 0-2,3-1-17,-3-4-58,-2-2-51,2-4-46,-2 0-45,5 0-114,-3-11-17,2-6-138,-2 5-265</inkml:trace>
  <inkml:trace contextRef="#ctx0" brushRef="#br0" timeOffset="121371.3495">11139 8104 867,'0'0'821,"0"0"-704,0 0-114,0 0 13,0 0 101,0 0-13,0 0-13,0 0 19,0 0 29,0 0-6,115 54-46,-105-40-3,-2-1-55,6 1-10,-6-2-18,-2-1 0,0-2-2,-3 0-1,-3-1-21,0-2 4,0 2-3,0 0-1,0-1-3,-5 1-6,-3 1 29,0 0 2,-6 3-19,6 0 7,-4-3-6,1 2-4,0 0 5,3 0 17,-1-2-1,1-1-21,-1-1-35,1 3 22,3-2 33,-1 0-26,2-1 16,2 3-13,0 1 23,0 0 1,2 1-1,0 0 3,0 1 1,0-2-1,2 1-3,2-1 2,2 3 1,1-3 33,3 0-32,1-1 27,2-2-27,-3-2 11,3-1-10,0-3 17,-3-2 4,-2 0-7,4 0 7,-4 0 6,-2-6-3,1-1-7,-3-4 23,0-4-39,-2 1-2,-2-5 16,0-1 9,-4-1-26,-5 1-2,-3 2-14,-3-1 16,0 4 36,-1 3 2,-2 1-12,3 4 3,-4-1-10,4 4 1,-3 0-17,2 0 23,0 1-4,0 2-22,8 0-2,-2-2-24,3 3-6,5-2-55,0 2-55,2-2-68,0-1-111,0-3-114,6 1-171</inkml:trace>
  <inkml:trace contextRef="#ctx0" brushRef="#br0" timeOffset="121684.9677">11371 7940 726,'0'0'1182,"0"0"-1056,0 0-9,0 0 3,89 98-7,-53-55-9,-2-2-33,-2 0 22,-7-7-3,-2 0-12,-2 0-30,-1 4-10,-6-5 4,-3 4-23,-2-3-3,-5-2-12,-4 1 15,0-3 10,0-1 0,-9 0 16,0 0-7,-1-3-6,0-3-7,2-5-21,-4-5 12,4-1 0,-2 0-16,-1 0-39,0 2-2,3-5-33,1-1-32,3-1-35,4-3-14,0 0-58,0-2-162,4 1-122,5-3-148</inkml:trace>
  <inkml:trace contextRef="#ctx0" brushRef="#br0" timeOffset="125815.8493">12425 7872 320,'0'0'42,"0"0"-27,0 0-14,0 0 1,0 0 1,0 0 81,0 0 14,20-45 134,-18 38-63,-2-1-42,0 3-16,0-3 9,0 2 11,0-1 44,0 2-48,0-1-13,0 2-33,-2-2-19,0 2 25,-3 0 14,3-1-99,0 0 21,0 2 6,2-1 6,0 2-2,0 0 6,0 1 6,0-2-3,0 2-13,0-1 6,0 0 1,0 0-10,0 2-4,0-2 14,0 2-4,0-3 0,0 3-3,0 0 7,0 0 2,0 0 7,0 0 4,0 0 5,0 0-15,0 3-36,-3 1-3,3 4-43,0 1 43,0 5 35,0 6-9,0 1-24,3 0 0,-1 0-1,0 1 1,0-2-2,0 0-2,1-4 0,-3 4 2,2 5 0,0-4 13,0 1-13,0 6 3,-2-7-3,2 4 4,0-3 15,0-1-18,-2 0 1,2-1-1,1 2-1,-1-5-2,-2 1 2,2-1 0,-2-2-2,0 3 2,2-4-2,0 3 2,0 0 0,0-1-13,0 1 11,0 3-10,-2-1 11,2 0-11,1 0 12,-1 0 0,0-3 0,-2 1-2,0-2-1,0-1 2,0 1 1,0-4-1,0 2 0,0-1-11,0 0 12,0-1 2,0 0 14,0 0-14,0 2-2,0 2-2,0-3 0,0 0 2,0-2 0,0-1 2,0 1-1,0-3 1,0-1 27,0 0-6,0-1-20,0 0 10,0-3-10,0-1 13,0-1-3,0 0 3,0 0 0,0 2 0,0-2-1,-2 0-15,2 0 0,-2 0 0,2 0-15,0 0-14,0 0-26,0 0-25,0-3-45,0-6-68,0 2-108,0-4-81,0-5-1,2 5-213,0 68-418</inkml:trace>
  <inkml:trace contextRef="#ctx0" brushRef="#br0" timeOffset="126947.022">13115 7827 233,'0'0'414,"0"0"58,0 0-257,0 0-104,0 0 9,0 0 36,0 0 30,0 0 2,0 0-26,0 0-42,-10 0-46,6 1-19,-3 4-29,-1 1-4,-1 2 17,1 1-3,1-2 2,-1 4-6,0 0 7,-4 1-20,4-1-6,2 3-13,-2-1 1,1 1-1,-2 1 16,1 2-12,4-2 15,-2 2-3,-1 1-14,3 0 1,0 2-3,-1-1 17,3-3-17,0 4 0,2-3 1,0 2 2,0-3 16,0 1 7,0 1-25,2-3 1,2-1-1,1 0 0,-1-1 25,0 1-4,1-3-22,-3 3 1,2-5 0,-2 3-1,0-3 13,2 2 0,0-1-12,1 2 2,-1-3 1,3 1-4,-1-1 11,0 1-10,-2 0-2,2-3 2,2 1 11,-4-4-12,2 1 2,-2-1-2,2-2 0,-4 2-16,5-2 13,-3 1-10,3-2 13,-1 0-2,0 1-14,3 1 3,-3-3 0,2 2-3,3-2 13,-2 0-16,-1 0 17,-2 0-17,0 0 6,4 0 13,-4 0-13,0 0 10,0 0-10,-2-5 0,1 3 11,-1 1 2,3-3-4,-3 0-8,0 0-1,2-2-3,1 0 3,-3-1 13,0 0-1,0-2 0,3 1-1,-3-2 1,-1 2 0,1-2 1,0 2 0,-2 0 13,0-1 0,-2 2-12,0-3-1,0 1 0,0-1-45,0 0 45,0 1 0,0 1 24,0 1-24,0 2 0,0 1-16,-4-1 16,0 2 11,-3-2-10,3 2 15,-3 1-15,1-2-1,0 2 0,2 1 3,-3-1 29,1 2-30,0-3 30,-3 3 10,2 0 3,-1 0-10,-2 3-19,-2 0 23,2 3-10,2-1 6,0 2-3,-1 1 0,0-1-19,1 3 3,1-3 0,1 3 3,-2-1 6,1 1-5,1 0-8,1-3-9,1 2 12,0 1-2,0-2-12,0 1 3,0-1 21,2-2-9,-3 1 16,0-1-13,3-1 0,0-3-3,2 1 6,0-1-6,0-2 0,0 0 0,0 0 3,0 0-7,0 0 7,0 0-6,0 0-10,0 0-3,0 0-16,0 0-50,0 0-36,0 0-35,0 0-29,2-2-59,0-2-146,6 0-290,-4 0-505,-20 18 507</inkml:trace>
  <inkml:trace contextRef="#ctx0" brushRef="#br0" timeOffset="134865.4841">14792 8353 20,'0'0'231,"0"0"-39,0 0-55,-4-7-75,2 3 75,2 2 147,-2 0-134,2 0-59,0 2 13,-2-1 26,2-2 13,-2 3 17,2-1-8,0-1-3,-2 2 23,2-2-10,0 0-43,0 2-12,0 0 8,0 0-21,0 0-37,0 0-18,0 0-23,0 0-16,2 0-21,6 0-47,12 0-6,14 0 74,17 6 0,8-1 23,9 1-23,-4-1-2,-7-3-1,-2 2-36,-2-1-61,-6-1 0,-5 4-6,-8-4-59,-9 1-23,-3-1-3,-10 0-7,4-1-43,-4-1 0,-1 2-6,-7 0-11,-4-2 115,-2 0 143,-11 0 0,-13-4-72,-5-4-280,-9-1 115</inkml:trace>
  <inkml:trace contextRef="#ctx0" brushRef="#br0" timeOffset="135445.9824">15016 8274 118,'0'0'366,"0"0"-164,0 0 91,0 0-114,0 0-22,0 0-4,0 0-26,-111-35-23,109 33-10,2 2-3,0 0-39,0-2-52,6 2-42,2 0-10,12 0 52,10 2 26,10 4-4,11-1 3,-2 1-25,-1-3-19,0 2-17,-6-2 4,-1 2 6,-3 0-30,-7-1-41,-1 0-1,-6-2 10,-10 2 4,-2-3 2,6 1 17,-3 0 33,0 2-7,-3-2 36,-5 1-10,-1 0 10,-4-2 3,0 3 55,0-2 40,-2 0 6,2 3-46,0-5-6,-2 5-17,5-3 1,-3 2-10,1-3-20,-1 2-2,-2-2 2,2-1 1,0 0 12,-2 0-13,0 0 20,0 0 6,2 0 7,-2 0 29,0-5 26,0-1 32,0-6-123,0 2-55,-2-7-33,-7 1 88,0-2 4,-1-1 18,2 0-22,-3 2 43,0 2 54,3 1 13,1 3-35,1 1-30,4 2 7,0 5-10,2-1-3,0 4-29,0 0-10,0 0-97,0 0-65,10 4 162,3 3 25,8 6 27,0-1-10,5 3-38,0 1-4,-1 1-12,1 0-37,-3 0-19,-4-2 10,-3-1 19,2-3-20,-8 2 24,1-6 18,-2 3 17,-3-5-16,-4 1 16,-2-1 3,0 1-1,0-2 37,-6 1-20,-7 1 43,-2 1-15,1 0-46,-4-2-2,6 1-20,-4-2-48,6 0-44,4-1-33,4-1-59,2 0-69,0-2-218,2 0-183</inkml:trace>
  <inkml:trace contextRef="#ctx0" brushRef="#br0" timeOffset="135856.1013">16379 8173 1070,'0'0'671,"0"0"-671,0 0-117,0 0-117,0 0 234,36-108 66,-24 72-40,6-1 19,-10 2-6,0 6 26,-6 1-65,0 0-29,0-3-13,-2 7-43,0 2-48,0 8 133,0 2 16,-4 0 85,-2-1-39,-2 1-46,-4 3 91,4 4 49,0 2 4,2-1-89,-3 4-19,2 0 39,1 0-23,2 12-52,-2 1-15,2 12 35,-1 6 15,5 5 8,0 4-37,0-9-18,5-8 21,-1-6-21,2-2-3,2 3 20,4 2-20,0 1 1,0 1 11,6-4-12,-4 0-1,6-3-37,-3-2-9,1-1-38,4-4-100,0-3-47,-2 1-6,6-4-17,-3-2-97,5 0-177,-10 0 6</inkml:trace>
  <inkml:trace contextRef="#ctx0" brushRef="#br0" timeOffset="136261.0986">16884 7983 368,'0'0'1130,"0"0"-893,0 0-233,0 0-3,0 0 18,0 0 53,0 0 54,0 0-12,0 0 48,-115-34-75,100 34 36,3 0-45,1 3-59,0 5-19,0 2-22,3 3-1,2 2 7,0 5 0,4-3 3,0-1-6,2 2-4,0-1-3,6-1-19,4-3 6,1-4 0,4 0 7,0-1-36,1-2-27,6-4 8,-4-2-4,6 0-16,-4-2-36,-2-6 19,1 1-6,-1-5 23,-4-1 2,0-1-18,-4 2-1,-4 0 124,-2 1 55,0 4-22,-4 2 143,0 1-33,0 4-36,0 0 36,0 0 36,-4 0 29,0 0 58,4 2-117,-2-2-110,2 2-39,0 1-49,0 5 49,0 0 0,0 5 46,2-1-43,6 1-3,3 1-20,4-1 18,0-2-33,13 1-59,6 0-88,10-7-77,1-2-93,-7-3-208</inkml:trace>
  <inkml:trace contextRef="#ctx0" brushRef="#br0" timeOffset="136929.4988">17578 7994 1604,'0'0'439,"0"0"-439,0 0-107,0 0 68,0 0 26,0 0 26,42-99-3,-35 80 48,-1 1 7,-2 5 16,1 1-39,-1 6 29,-4-1-32,2 6-39,-2 1 13,0 0 20,0 0 35,0 0-10,-4 0-16,2 0-20,-3 3-22,-1 3 0,0 4-11,-1 2 11,-3 3 16,-1 2-16,2 0 3,3-5-3,4 2-1,0 0-22,2-4 4,0-2 6,0 2 0,2-2-3,6-2 4,-1 2 11,4-3-1,1 1 2,1 0 19,4-5 4,0-1 19,5 0-42,-4 0-16,4-4-23,-3-5 16,2 0 23,-4-2-16,-1 1-36,2-2 23,-6 3-10,2 1 10,-2 2 13,-3 1-13,-3 0-23,0 4 33,1 1 19,-3 0 19,0 0 56,1 0 18,-3 0-8,2 0-27,0 0-42,0 0 0,2 4-14,1-2 0,0 2-2,-3-3-2,0 1-20,0 0-1,0-2-16,-2 0-16,0 2-19,-2-2 6,0 0 68,0 0 16,0 0 29,-2 0-45,-4 0-58,0-4-133,-2 1 119,-4-1 72,4 2 10,0 2-10,-3 0-19,3 0 19,-3 0 42,2 3 10,1 5-13,0 2-23,-1 1 23,0 0 9,3 3 1,4-1-46,-2 2 10,4-2-12,0 2-1,0-3 0,2 2 20,4 0-1,2-3 13,8 0-9,-4-1 35,7 0-3,3-3-10,-1-1-34,0-4-11,3-1-16,-1-1-26,0 0-71,-2 0-111,3-7-42,-6 0-91,-2-1-200</inkml:trace>
  <inkml:trace contextRef="#ctx0" brushRef="#br0" timeOffset="137113.1383">18419 8029 29,'0'0'2180,"0"0"-1830,0 0-350,0 0-4,0 0-51,0 0 55,0 0 0,0 0-50,0 0-89,0 0-4,4-4-16,0 2-130,0-1-349</inkml:trace>
  <inkml:trace contextRef="#ctx0" brushRef="#br0" timeOffset="137866.4987">18818 7868 62,'0'0'796,"0"0"-220,0 0-338,0 0-66,0 0 26,0 0 12,0 0-6,0 0-71,0 0-40,0 0-25,-45-48-26,39 48-4,-1-1-15,1 1-23,0 0-3,-3 0-10,3 1 12,0 6 0,-3-1-18,0 4 0,3 0-3,4 0-1,0 1 4,2 0 6,0-1-10,0 1 10,4-1-6,2-1 18,5 1-28,0-5 13,-1 1 16,3 0-1,2-4-1,-4-2-31,3 0-12,2 0-19,-2-4 25,1-3-32,0-5-7,-2-1 23,-1-2 0,-1-3 29,0-7-13,-3-3 12,-2-11 25,-2-2-54,-1 0 54,-3 5-14,0 10-79,-3 5 95,-1 4 49,0 6 16,-2 0 64,2 1 4,2 1 19,-3 4-97,1 3-16,2-1-10,2 3 16,-2 0-9,2 0-36,0 0-13,0 5-42,0 8 55,0 8 39,0 8-1,0 8-12,6 4-26,3-1-18,-1-9 17,0-11-28,1-2 27,-2-3 2,1 4-4,4 0 4,4 4-15,-4-3 14,5-6 2,-2 0-2,0-3-11,2-1-4,-4-5 0,1 0-13,0-3-3,-2-2-7,1 0-52,2 0 49,-3-7-13,3-1-22,-2 0-4,0-4 6,-3-1 20,-2 0 9,2-1 17,-4 0 27,0 3-15,-4 2 17,0 3 29,0 2 46,-2 1 15,0 3 11,0 0 28,0 0 1,0 0-17,0 0-36,0 0-53,0 0-24,0 6-16,0-4 16,0 5 29,0-2 22,0 4-15,0-1-35,0 0 2,4 1 0,1-2 1,-1 0-4,5-1 0,-1-1-1,3 1-13,-1-1-15,6 0-84,-6-1-55,4-4-97,2 0-50,-6 0-160,1 0-255,0-9 65</inkml:trace>
  <inkml:trace contextRef="#ctx0" brushRef="#br0" timeOffset="138037.3">19249 7639 267,'0'0'1282,"0"0"-872,0 0-410,0 0-82,0 0-5,0 0 22,0 0-46,0 0-35,0 0 64,0 0 27,19 6-10,-9 3-137,4-1-241,-6 0-164</inkml:trace>
  <inkml:trace contextRef="#ctx0" brushRef="#br0" timeOffset="138566.6698">19531 7758 784,'0'0'1067,"0"0"-1067,0 0-52,0 0-117,0 0 169,0 0 163,0 0 12,0 0-61,0 0-7,0 0-29,-2 92-27,6-77-13,1-1-38,1-2-1,2 0-20,0-4 21,2-1 4,-2-3 9,0-2-13,3-1-4,2-1-25,-3 0 3,1 0-29,2-1-6,0-5 9,-3-4 3,-2-1 7,1-3 16,-4-1-10,-3-3 1,-2 0-4,0-2 5,0 0 32,-4-1-51,-6 2-61,0 2 114,0 2 10,-3 2 253,0 4-204,2 3 116,1 0-145,-1 3-30,2 1-26,1 2 26,2 0 0,2 0 52,0 0-17,-1 0 7,2 0-22,1 4-20,2 0-55,0 1 3,0 1 26,0 0-6,0 1 32,0 0 0,8-2 16,-4 1-16,2-1 13,0 1 0,0-2 3,5 2 4,2-2-4,-1-2-16,3 1 32,3 0 7,-2-3-23,4 0 0,-2 0 4,2 0-18,-3 0 11,0-7-11,-4 3-2,-3-2-2,-2 1 0,-1 1-2,-5 2-12,1 1-13,-3 1-32,0 0-69,0 0-84,0 0-101,0 0-118,0 1-245</inkml:trace>
  <inkml:trace contextRef="#ctx0" brushRef="#br0" timeOffset="139363.3734">19896 7640 391,'0'0'652,"0"0"-466,0 0-134,0 0-23,0 0 23,0 0 17,0 0 12,0 0 53,0 0 28,0 0 36,96-55 10,-85 40-69,-5 1-58,-2-4-1,-2-1-28,-2-1-10,0-1 13,0 1-49,-6 0 11,-5 2-17,3 1 12,-3 3-8,1 2 63,-4 2-67,6 3-29,0 1-9,0 2-37,-1 3 11,2 1 6,1 0-4,0 3 30,2 9-10,-1 9 41,1 11 1,2 15 13,2 6 16,0 0 10,4-1-26,5-7-13,3-1-13,-1 2 11,2-4 2,-3 0-1,6-4 1,-4-1 1,0-3 18,4-1 6,-2-1-24,-3-1 20,-1-6-21,-1-6 1,-2-5 12,-5 1-2,0-2-11,2 0 0,0 0 1,-2-3-1,-2-5-22,0 0-40,0-4-19,0 2-32,0-3-33,-4 0-26,-2-3-13,0-6-39,-3 2-753</inkml:trace>
  <inkml:trace contextRef="#ctx0" brushRef="#br0" timeOffset="139535.8311">19960 7807 1167,'0'0'1353,"0"0"-1353,0 0-68,0 0-16,0 0 61,0 0 23,114-29 4,-84 26-3,0-3 2,-7 2-1,-3 3-2,0-5-74,6 4-225,0-2-165,-9-1-263,11-4-64</inkml:trace>
  <inkml:trace contextRef="#ctx0" brushRef="#br0" timeOffset="139944.9653">20387 7589 817,'0'0'1560,"0"0"-1560,0 0-166,0 0 79,0 0 29,0 0 32,0 0 26,0 0 6,0 0 85,0 0 9,0 0-32,-73 27-6,73-18-62,0 3-13,0-3-3,0 2-20,4-1 7,6-2 27,0 0-11,0-2 12,3-3-25,2-1-49,2 0 17,5-2-13,-4 0-7,4 0-20,-4-2-6,4-3 7,-5-3-14,0-2 46,-4 1 7,-3-1 28,-2-2 30,0 3 52,-6 2-48,-2 1 90,0 2-13,0 1 72,-2 3-29,-3 0 93,-2 0-36,3 0-71,0 0-58,2 0-3,-2 9 9,0 2 19,1 3-19,-1 3-29,2 0 16,2 0-35,0 0-10,0 1-12,0-5 11,6 0-12,1-4 12,1 2 1,0-6-13,4 1-96,-4-4-40,4-2-77,4 0-115,-4-9-140,1-1-507</inkml:trace>
  <inkml:trace contextRef="#ctx0" brushRef="#br0" timeOffset="140142.8758">20465 7149 729,'0'0'1541,"0"0"-1541,0 0-84,0 0 9,0 0 46,20 94-7,-8-58 34,3-4-31,0-1-5,0-3 8,-1 0-35,2 3-45,-4-7-75,1-4-255,-4-9-342</inkml:trace>
  <inkml:trace contextRef="#ctx0" brushRef="#br0" timeOffset="140598.4544">20763 7718 1811,'0'0'383,"0"0"-383,0 0-58,0 0 12,0 0-35,0 0 13,0 0 68,0 0 78,0 0-36,0 0 17,0 0 38,4-83-97,2 79-42,1 2-78,-1 2 42,2 0 13,3 0 65,-2 4 32,-1 6 17,0 1 6,0 2-3,2 3-32,-2 1-20,-2 3-4,-2-2 2,3 1 2,-1-3 0,1-1-1,-3-4-26,-2-3 27,0-3 22,0 0-21,-2-3-1,0-2 16,2 0 16,-2 0-32,3 0-3,-1-2-11,4-8 13,0-2 1,3-1-311,0-3 164,1 2 92,2-2 29,2 0 3,0 3 0,3 2 21,0 0 2,-2 3 12,2 5 53,-6 0 46,1 3-10,-4 0 54,2 3 40,-4 2-46,0 5-58,2-1-27,-3 4 39,1 1-41,1-1-17,-5 2-42,2-2 3,0 2-4,0-4-2,3-1 0,-3-5-37,5 0-73,-1-2-25,1-3-69,1 0-7,6-8-29,-2-6-134,5-8-268,-4 3-121</inkml:trace>
  <inkml:trace contextRef="#ctx0" brushRef="#br0" timeOffset="141129.045">21308 7282 703,'0'0'1356,"0"0"-1281,0 0-75,0 0-10,0 0 10,0 0 152,0 0-38,42 99-1,-26-55-10,-6 0-19,-2-2 35,1-4-48,0 0-23,-3 0-22,0-6-26,-3-4-14,1-7 13,-2-7 2,0 1-2,-2-3-9,2 2 9,0 0 1,0-5-1,-2-3-40,0-3-36,0-3-16,0 0 2,0 0 27,0 0 38,-4 0-3,-2-7-23,-1-2-80,-1-3-144,-3-4 159,3 3-45,1 2 162,3-1 39,2 5 19,0 1 1,2 2 22,0 2 16,0 2-16,2 0-16,2 0-7,2 0-58,-1 0-74,3 0 74,5 2 55,0 2-7,6-1 1,0 1-36,5-1-3,-4-2-10,6-1-33,-5 0-90,3 0-39,-4-1 29,2-6-19,-5 2 5,0-3 1,-2 1-10,-5 1 42,1 3 65,-6-1 47,-1 4 2,-4 0 17,0 0 100,0 0 75,0 0-13,0 4-55,0 1-63,0 2 105,0 3 41,0 1-12,0 2-102,0 2-48,0-1-25,0 1-17,6-4-3,0 0-16,0-2 16,4-1 2,0 0-2,-2-4-92,7-2-106,0-2-129,2-2-73,-2-3-235</inkml:trace>
  <inkml:trace contextRef="#ctx0" brushRef="#br0" timeOffset="141286.4443">21796 7427 245,'0'0'2325,"0"0"-2276,0 0-49,0 0-239,0 0-163,0 0 139,0 0 113,0 0 30,0 0-62,0 0-86,54 44-70,-44-42-210</inkml:trace>
  <inkml:trace contextRef="#ctx0" brushRef="#br0" timeOffset="141528.9725">22144 7502 713,'0'0'1379,"0"0"-1379,0 0-4,0 0-97,0 0 101,0 0 175,0 0-72,0 0-51,0 0-13,0 0-16,-48 106 9,48-89 0,4 3-6,4-1-24,3-2 15,2-2-17,-1-1-13,3-4-10,5-1-3,-2-2-35,10-5-85,4-2-120,9-2-91,-1-9-154,-10-3-498</inkml:trace>
  <inkml:trace contextRef="#ctx0" brushRef="#br0" timeOffset="141911.603">22576 7556 101,'0'0'1521,"0"0"-1177,0 0-337,0 0-6,0 0-1,0 0 78,0 0 126,0 0-17,0 0-45,0 0-45,-34-18-52,27 16-16,-3 2-29,-5 0-22,2 0 22,1 5 0,-2 1 45,4 4-3,0-2-42,1 3-4,0-2-21,3 1-14,2 1 23,4-1-19,0-1-4,0 1 3,0 0-2,4-3-14,4 1 4,6-1-10,-4 0-14,6-2 11,2-3-62,1 0-36,2-2-20,-2 0-16,3-4-75,-4-5 16,2-1 26,-6-1 10,-3-1-4,0 3 199,-7 1 23,-2 4 284,0 2 91,-2 2-79,0 0 23,0 0-24,0 0-71,0 4-120,0 2-78,-2 3 42,2 3 64,0 0-38,0 6-62,0-3-32,2 5-2,7-3-31,1 2-63,5-1-121,2-4-240,1-4-344</inkml:trace>
  <inkml:trace contextRef="#ctx0" brushRef="#br0" timeOffset="142367.4989">23461 7532 29,'0'0'1298,"0"0"-992,0 0-280,0 0 32,0 0 4,0 0-59,0 0 39,0 0-9,0 0 38,0 0-51,-107 92 6,107-81 22,0-1 4,4 2 46,8-2-47,0 0 8,5-2-27,9-3-32,8-3-3,4-2-36,4-3-52,-5-11-107,-7-1 33,-12 1-33,-3 3-7,-2-2 12,-5-3 8,1-5 15,-1-1-64,-6-2 2,-2 7-169</inkml:trace>
  <inkml:trace contextRef="#ctx0" brushRef="#br0" timeOffset="142545.1488">23616 7403 375,'0'0'528,"0"0"-209,0 0-146,0 0-7,0 0 10,0 0 15,0 0-55,0 0-25,0 0-30,0 0-52,-44 37 19,44-8 20,0 9-9,6 0 5,4 0-38,0-10 9,4-8-5,-8-5 8,2-1-12,3 1 16,4 0-16,0 1-7,4-2-5,-2-3-14,7-2-68,3-3-70,9-6-43,6 0-101,3-8-108,-11-5-208</inkml:trace>
  <inkml:trace contextRef="#ctx0" brushRef="#br0" timeOffset="142934.1665">24104 7511 1505,'0'0'1030,"0"0"-1030,0 0-71,0 0-39,0 0-23,0 0 81,0 0 52,0 0 62,0 0 45,0 0 12,0 0-31,-99 49-27,89-37-61,6-1-7,0-1-25,2 0-3,2-2-4,0 1-9,0-4 12,2 1 4,6 0 32,2-3 1,0 0-1,5-1-33,2-2-15,-2 0-46,1 0-59,4-2-2,-6-6 41,4 1 55,-6-3-15,1-2 25,-2 1-10,-3-1 11,-3 3 8,-3 0 40,-2 7 49,0-1 55,0 1-19,0 2 159,-2 0-17,-3 0-88,3 0-89,-2 7-48,-3 0 64,1 4 14,2 1-25,-1 1-32,1 3-5,4-1-18,0-2-2,0 0 2,2-1-1,7 0 1,2-3-110,4-1 33,8-4-127,6-4-144,3 0-152,-6-4-687</inkml:trace>
  <inkml:trace contextRef="#ctx0" brushRef="#br0" timeOffset="143412.6818">24465 7482 2060,'0'0'289,"0"0"-289,0 0-52,0 0-42,0 0 0,0 0 94,0 0 6,0 0 98,0 0-13,0 0-4,-59 13-29,50-4-58,2 4-28,3 0-1,0 0 3,2 2-3,0-1-6,2-3 5,0-1 8,2 0 18,2-2-18,5-3 6,-1 1-1,3-4-5,2-1-59,-1-1 13,6 0-1,0-3 27,2-8-32,1 0 41,-2-2-19,0-4-26,0 0 0,-4-3 19,-3-1-58,0 1 33,-4-1-21,-2-4 105,-2 2-71,-2-2 9,0 4 62,-2 1 59,0 5 201,0 2-42,-2 4-78,0 0-1,-2 2 11,2 3 12,0 0-78,0 3-16,2 1 22,-2 0-15,2 0-11,0 0-27,0 0-37,0 8-58,-2 0 0,-2 10 58,0 2 30,-4 6-17,6 5-12,0-2 0,2-3-1,0-5-2,2-4 0,8 3 2,-2 0-1,2-2-58,5-3-18,4-2-59,2-2-52,7-4-163,8-7-88,-6 0-278</inkml:trace>
  <inkml:trace contextRef="#ctx0" brushRef="#br0" timeOffset="143961.4826">24969 7360 307,'0'0'1940,"0"0"-1684,0 0-256,0 0-139,0 0-52,0 0 110,0 0 68,0 0 13,0 0 32,0 0 30,4 34 19,-2-28-7,0 1-32,2-1-28,-2-2-14,0-1-1,0-3-51,-2 3-32,0-3 84,0 0 16,0 0 55,0 0-9,0 0-23,0-6-39,0 0-213,-6-2 132,0 1 81,2 0 0,-6 1-3,2 2-10,-2 2-23,-1 2 8,-2 0 28,0 0 33,1 6-1,2 3-31,-4 2 19,2 1-20,4 2 0,-4-1-32,6 2 30,2 1-1,4 1 3,0 3 1,0-2 17,2 1-18,6 2-1,4-4-31,-2 1-17,2-5 17,6-1-7,-4-5-16,6-2 25,-3-2-15,1-3-33,4 0-55,2-8-20,-6-3-52,2-2 0,-3-3 38,-3-1 70,-1 2 97,-4-3 0,-5 3 35,0 2-35,-4 0 23,0 6-23,0 0 196,-4 3 116,-2 2-74,2 2-79,-1 0-29,0 0 52,-1 4-43,2 3 26,-2 2 16,-1 2-94,3 2-58,2 0 7,2 2 19,0-1-26,0 1-17,2 0-12,7-1-19,3 0-42,6-3-36,4-1-22,15-5-85,11-5-188,-4-2-252</inkml:trace>
  <inkml:trace contextRef="#ctx0" brushRef="#br0" timeOffset="144552.7469">25798 6892 2176,'0'0'398,"0"0"-340,0 0-58,0 0-120,0 0-12,0 0 2,0 0 130,0 0 84,0 0 56,9 145-44,-9-82-5,0 0-33,2-4-29,2-2-10,5 1-17,-1-6-1,0-3-1,1-6 0,-2-5-2,-1-8 0,0-9-1,-4-6-14,2-4 14,-2 1-7,0-2-10,1 0-25,-3-5-58,0-3-26,0-2 6,0 0 123,-9-10-10,-5-12 10,-6-9-223,-1-5-242,-2 2 312,6 7 111,5 8-26,-2 3 68,6 5 6,0-1 141,-1 2-1,-2 3 3,7 1 7,2 6 20,2 0-53,0 0-42,0 0-30,4 0-34,0 4-17,2 1-31,2 3 31,-2 1 72,4 2-1,5 0-10,2-1-58,2-1-3,2-1-29,2 0-3,5-4-17,6-3-12,5-1-4,-5 0-16,-4 0-52,-14 0-6,-3-1-20,4-3 48,-4 0 69,-1 2 23,-3 0 2,-5 2 1,-1 0 16,-3 0 0,0 2 98,0 4 19,0 1 48,0 2 14,-3 2-60,1 4-54,0-2-26,2 0-36,0 0 10,0-1-11,0-3-2,0-3 20,4-2-20,3 0-87,1-4-81,2 0-137,4 0-69,-4-4-261</inkml:trace>
  <inkml:trace contextRef="#ctx0" brushRef="#br0" timeOffset="144713.6397">26126 7193 2754,'0'0'264,"0"0"-264,0 0-174,0 0-103,0 0-30,0 0-37,0 0 169,0 0 32,0 0-36,0 0-88,20 54-157,-13-44-247</inkml:trace>
  <inkml:trace contextRef="#ctx0" brushRef="#br0" timeOffset="145616.4398">26392 7410 1204,'0'0'690,"0"0"-690,0 0-46,0 0-100,0 0 74,0 0 72,0 0 56,0 0 70,0 0 115,0 0-115,0 0 26,52-75-55,-50 71-97,-2 1-35,0 0-46,0 2-20,0-1 43,0 0 58,0 0 42,-2 0 10,-3-1-52,1 3-32,0 0-53,0 0-25,-3 0 84,1 7 26,0 1 55,-1-1-15,1 3-40,1 2 0,1-2 4,0 6 24,2-3-27,2 4-1,0-1 42,0-1-26,0-1-3,4-1 10,0-2 3,3-3-10,2-3 29,-1-1 13,0-1 4,3-2-26,2-1-36,0 0-14,-1-4-3,6-5 17,-4 0-1,0-6-12,6 1 13,-1-3-55,0-3-68,0 3 39,1-2-88,-4 2 59,0 4-14,-4 3 46,-2 2 78,1 5 1,-4 0 1,-3 3 1,-2 0 62,0 6 45,-2 2-22,0 2-27,0 3 17,0 4-17,0 2 26,0 3-55,0-2-25,0 1-4,0-1 9,-2-4-25,2-2 16,0-3-2,0-3-1,0-2 3,0-4 1,0-1 25,0-1 22,0 0 27,0 0 19,0 0 12,0-6-32,4-3-74,5-3-184,-1-3-3,0-1 135,4 0 52,-2 0-2,0 3-31,6 0-9,-4 3 0,1 3 19,2 1-6,-5 2 0,3 2-10,0 0 10,-4 2 29,1 0 56,-2 0 28,3 0-9,-2 2-10,-1 4 35,0 0-3,1 1-13,4 3-55,-5-2-28,3 1 13,-1 0-13,1 0-1,-2-1 2,-1-1 0,0-2 27,4-1-7,-6-2-6,4 0-16,0-2-6,4 0-55,-4 0 25,5-5 33,0-3 1,-2-1-24,-1-6 0,2 1 0,-4-1 0,0-5-61,-4 3 0,1 0 38,-5 1 47,-2 3 2,0 1 64,0 5 62,-4 2-42,-1 3-29,1 2-39,0 0-5,0 0-11,-2 0 0,0 11 73,-6-2 62,4 5 13,0 1-74,1 0-45,3 2-3,2 2-7,2-1 7,0-3-1,0-1-6,0 3-3,4-6 16,5 0-13,1-1-19,2-2-37,4-1-59,7-2-67,9-5-73,8 0-181,-6-8-330,-2-4-730</inkml:trace>
  <inkml:trace contextRef="#ctx0" brushRef="#br0" timeOffset="146830.342">27556 7346 2293,'0'0'240,"0"0"-227,0 0-13,0 0 0,0 0 99,0 0-6,0 0 0,0 0 17,0 0 5,108-55-12,-88 49-36,-3 3-67,-1 0-32,0 2-19,-2 1 6,-2 0-3,2 0 22,-4 4 7,1 3 16,0 0-13,-3 5 3,-2 0 10,-1 1 0,-1 3-19,-2-1 3,0 0-7,-2 0-3,0-2 7,0 0 21,0-4-12,-4 0 12,0-1-2,-1-1 0,-1-2-13,2 1 14,0-5-11,-1 0-9,3-1 12,0 0 10,0 0 42,2 0 0,0 0-22,0 0-20,0 0-29,0-1-6,9-7-88,1 0 4,1-3 3,3 0 41,4 1 72,0 0 1,0 6-86,0-3 43,2 5-3,-5 0 28,-1 2 20,-1 0 11,-2 0 8,-3 0-2,-2 0-16,-2 2 50,2 4-18,-4 0-20,2 1 45,-2 5-32,2-2-13,-2 1-11,0-1-1,0-1-1,2-1 0,-2 0 0,0-1 13,1-2 3,1-1-13,1 1 43,-1-4-11,0 0 10,0 2 10,0-3 0,1 0 3,-1 0-6,2-3-14,1-4-38,-3-2-67,0-4-59,-2-1-16,1-1 110,-1-2 3,-2-1-10,0 1-10,0 0 33,0 4 16,-2 1 24,-3 2-21,-1 1 0,-1 1 13,1 1 4,0 0-1,-1 4 1,3-1 28,0 3-16,2-2 7,2 3-10,0 0-26,0 0 10,0 0 7,0 0-7,0 0-13,2 0-46,0 4-25,0-2 42,4 3 29,1 0 42,3 1 13,3-3-23,2 1-32,5-2-22,-2-2-7,8 0-33,-3-2 4,5-5-3,-2-4 22,-4 0 36,0-2-30,-1-2-5,-4-4-11,-2 0-35,-5-4-85,-1-2 75,-2-2 22,-5 2 40,-2 1 29,0 0 3,0 4-10,0-9 10,-2-4-1,-1-3 0,-1 0-97,-3 1-29,5 4-16,-2 9-59,2 5 114,0 2-6,0 3 42,0 0 52,2-1 65,-2 2-13,2 4 7,0 0-7,0 6 26,0-2-16,0 3 39,0 0-23,0 0-46,0 0-32,0 3-55,-2 5 55,-1 1 39,-1 4 10,2 0 29,-4 5-20,-1 3 27,3 0 19,0 5 3,-1 5-13,5 5-6,0-2-40,0-2 1,0-12 19,2 3-29,3-3 6,-1-2-3,0 3-7,3-3-18,-3 0 5,0 6-6,3-4-12,-1 2-2,-2-5 14,2-2-15,1-2 15,-3-1-13,1-2 1,1-3 18,-2-1-19,2-1 23,0-1 10,4-2 6,-4 0 6,4-2 19,1 0 1,4 0-7,-3 0-16,3 0 9,0-5 1,2-3-36,0 0 26,0-1-20,0-4 1,-2 4-7,0-2-3,-1 0 13,-2 1-4,-4 3 39,-2 1-20,-4 2 7,0 1 50,0 3 20,-2 0-27,0 0-40,0 0-32,0 0-22,0 0-12,0 0-10,0 0-16,0 0-25,0 0-19,0 0-25,0 0-52,0 0-103,0 0-200,2 0-513,2 3 246,-10-6-243</inkml:trace>
  <inkml:trace contextRef="#ctx0" brushRef="#br0" timeOffset="147148.3175">28896 7320 1282,'0'0'813,"0"0"-577,0 0-100,0 0-58,0 0 73,0 0 107,0 0-21,0 0-46,0 0-7,0 0 0,0 2-21,0-2-25,0 0-28,0 0-7,0 0 3,0 0 2,0 0-15,0 0-28,0 0-19,0 0-9,0 0-22,0 0-15,0 0-1,0 0-14,0 0-19,0 0-55,0 0-75,0 0-60,0 0-96,0 0-202,0 0-676,-2 0-644,4 0 1517</inkml:trace>
  <inkml:trace contextRef="#ctx0" brushRef="#br0" timeOffset="171979.2021">5411 10081 248,'-4'2'326,"4"0"39,-2 3-251,0 1-59,0 4 46,-1 2 33,1-1-7,2 2-36,-2-2-29,2 2-7,0-1 33,0 0 22,0-3-42,2 2 1,3 1 5,-1-2-22,2 3 0,0-2-10,3 3-13,-1-1-26,1 1 28,2-1-29,1 1-4,-2-1-45,6 0 5,-2-1 42,-1-2 42,0 1-3,0-2-36,-5-3-3,3-3-3,-4-1 0,-1-2-52,0 0-10,-2-2 65,2-5 7,-4-6 25,6-8-32,-4-10-97,-4-7 6,0-2-39,-2 1 104,-10 5-104,2 7 3,0 8 23,1 2 91,-2 5-26,1 1 36,-3 0 6,-4-1 108,0 5 68,3 2-111,-4 5-26,4 0-41,-2 0 22,2 7-20,-1 1 65,4-1 17,0 3-27,3-1-22,2 0-17,4 2-18,0-4 2,2-1 27,0-1 2,0 1 20,4-2-10,4-1-42,0 1 0,1-1 0,8-2 81,4 1-7,9-2-16,0 0 55,-3 0-45,-1-2-68,-7 1-58,2-4-87,5 3-17,-5 0-48,0 1-177,0-1-39,-4 0-141,-4 0-172</inkml:trace>
  <inkml:trace contextRef="#ctx0" brushRef="#br0" timeOffset="172645.4735">6335 10210 382,'0'0'1155,"0"0"-1155,0 0-86,0 0 83,0 0 3,0 0 55,46-110-38,-38 82-4,-1-5 26,-2-6 3,-3 2-42,-2 0-30,0 8-65,-9 10 36,4 5 59,-1 3 62,0 0-4,0 0-58,-2 0 3,-2 6 75,4 3 117,2 0-74,0 1-21,4 1-48,-2 0-14,2 0-38,-2 1-65,0 8-19,0 9 84,-1 5 86,3 8-44,0 7-19,3 2-7,5-4-3,0-2-13,2-5 13,2-4 7,-2-6 15,-2-5-33,1-1 19,4 3-21,2 1-16,-1 0 13,2 0-14,-2-5 15,0-1-1,-4-2 0,0-3 3,-2 0-20,-1-4 4,0-1-3,-3-1-40,-2 0 27,0 0 32,-2 0 26,2-5 42,0-5-7,-2-3-61,0-3-81,0-1 49,0-2 32,0 4 1,0 0 15,0 6-16,0 1 65,0 1-32,0 5-33,0-3 0,0 3 1,2 1 12,3 1-10,1 0 32,2 0 14,3 0 6,2 3-39,-1 2-14,6 4 21,-4 0 0,4 1 19,-2 1-23,-1 1-16,0 1 13,-2-2-15,-3 1 0,1 0 1,-2-3 10,-1 2-10,-2-1-2,0-1 0,-1 0 0,2-2 1,-3 1 0,0-3 0,0 1-1,0-3-2,0 2-1,3-2 1,-1-1-14,3-2-55,2 0-94,1 0-39,6-11-33,0-10-124,-2 2-326</inkml:trace>
  <inkml:trace contextRef="#ctx0" brushRef="#br0" timeOffset="172814.9245">6661 9919 1756,'0'0'334,"0"0"-334,0 0-155,0 0-17,0 0 55,0 0 77,0 0 14,0 0-42,0 0-33,0 0-104,77 80-271,-60-68-254</inkml:trace>
  <inkml:trace contextRef="#ctx0" brushRef="#br0" timeOffset="173589.0553">7075 10173 346,'0'0'1182,"0"0"-973,0 0-148,0 0-12,0 0 29,0 0 78,0 0 15,0 0-22,0 0-16,0 0-62,0 0-39,28-33-32,-24 24-10,-2-2 9,-2 1-15,0 0-6,0 0 18,0 1-15,0 0 17,0 4 2,-4 2-2,-2-1-76,2 4 27,0-3 51,-1 3 19,1 0 1,-3 0-20,3 0-38,2 0-53,-4 5-25,2 2 60,-3 5 56,3-1 49,2 4-30,0 1-16,2-1 6,0 3-9,0-3 0,0-2 19,6 0-18,3 0 1,-3-4-1,2 2 18,3-5-6,0-1-13,-1-1 39,2-2-6,4-2-30,-2 0 49,2 0-20,1-6-15,-1-3-17,4-4-35,-2 1-7,2-2-10,-3-1 26,-2 1 3,-3-1 23,-1 2 1,-3 4-1,1 0 0,-5 4 0,1 3-13,-5 2 13,0 0 25,0 0 33,0 0 27,0 0-18,0 0-34,0 2-32,0 3 0,2 4 62,2 0-8,0 2-10,0 3-29,-2-1 4,2-1-17,4-1-3,-4-1-17,2 0 14,-2-5-13,0 0-9,0 0 21,0-3 1,1 0 3,2-2 10,1 0-10,0 0-2,5-6-24,2-5 10,2-1-13,2-3-36,2-4-6,1 2 3,-4-3 10,-3 4 10,0 6 28,-4 0 17,-3 4 2,-4 2 1,-2 4 17,-2 0 48,0 0 16,0 0 16,0 0-10,0 0-23,0 4-32,0 2-19,0 1 52,0 4 25,0 2-20,5 2-15,-2-2-36,3 1-16,0-3 13,2-2 7,-2 1-11,8-3 14,-4 0 22,1-5 9,-1 3 7,3-3-6,2-2-7,-3 0-4,8 0-12,-6 0 2,8-7-37,-3 5-38,-2-5-38,2 2-16,0-1-14,0 2-47,-1 2-69,-4 1-107,-1 1-179,0 0-74,-7 0-426</inkml:trace>
  <inkml:trace contextRef="#ctx0" brushRef="#br0" timeOffset="188038.0042">11595 10723 623,'-2'-5'1056,"2"5"-845,0-3-194,0 1-14,0 0 39,0 2 110,0 0 43,0-1-27,0 1-23,0 0-29,0 0-45,2 0-35,0 0-20,3 0 0,1 0 16,1 0 3,1 5 7,0 3-10,8 4 10,-2 0-39,3 5-1,2 3 0,0 1-2,5 0 0,-3 2-3,2-1-29,-1-2 0,-1 0-13,0 2-22,-2-5-7,1 0 0,-6-3 12,-2-3-12,2-3 13,-6-3-1,-2 1-15,-1-4-46,-5 0-42,2-2 12,0 0-6,-2 0-43,0-2-22,0-8-86,0 1-224</inkml:trace>
  <inkml:trace contextRef="#ctx0" brushRef="#br0" timeOffset="188336.6125">11871 10646 464,'0'0'1262,"0"0"-1191,0 0-71,0 0 0,0 0 20,0 0 194,0 0-49,0 0-19,0 0-42,0 0-50,-44 121-15,37-92-3,1-6-36,0 0-2,2-9-1,-5 3-22,2 4 25,1-4 13,-2 3-12,2-5-1,-1 0-3,0-4-45,1 2-17,2-6-3,0-1 1,2-1 8,-2-1-9,1 0-58,3-2-46,0 0-7,0-2 42,0 0 7,0 0-26,0 0-91,3 0-177,1 0-108</inkml:trace>
  <inkml:trace contextRef="#ctx0" brushRef="#br0" timeOffset="189266.9382">12385 10871 34,'0'0'404,"0"0"140,0 0-394,0 0-104,0 0 35,0 0 53,0 0 38,0 0 14,0 0-24,0 0 0,42 0-42,-26-3-58,0 3-14,3-3-6,3 3 1,-1-1 2,4 0 3,-1 1-12,1-3-10,3 1-10,-2 0-14,-4 0-1,2 1-1,-3-1-2,-1 2-1,-4-2-14,0 0-8,-4 2-27,-4-2-9,-2 0 6,2 2 19,-4-1-3,-2 1-22,0-3-17,-2 3-7,0 0-12,0-2-17,0 1-35,0-3-36,0-1-183,0 2-193</inkml:trace>
  <inkml:trace contextRef="#ctx0" brushRef="#br0" timeOffset="189705.1445">12593 10686 318,'0'0'265,"0"0"-57,0 0-159,0 0-46,0 0 53,0 0 55,0 0 22,0 0-22,0 0 3,0 0-7,4 27-6,3-15 52,-3-1-23,0 4 3,1 1-13,-1 3-26,0 0-7,0 2-35,0 0-10,0 0-6,4 0 19,-4 0-7,0 0-22,-2-2-24,2-2 14,0 1 1,-2-3 15,2-2 0,0 1-12,-1-3-4,4-2-13,-5 0 26,0-1 6,2-5 4,-2 1-17,-2-3 1,2 0-7,-2-1 0,0 3 3,0-3 4,0 0-1,0 0-2,0 0 2,0 0-5,0 0-17,2 0-42,-2 0-35,0 0-26,0 0-51,0 0-59,2 0-124,0 0-115,0 0-157,1-3-397,-14 6 1006</inkml:trace>
  <inkml:trace contextRef="#ctx0" brushRef="#br0" timeOffset="191835.0455">13411 10534 82,'0'0'270,"0"0"17,0 0 94,0 0-166,0 0-62,0 0-13,0 0-3,0 0 3,0 0-4,4-7 0,-2 6-12,-2 1-27,0-2-26,0 2-19,2-2-4,-2-1 1,2 3-1,-2-2-6,0-1-13,2 1-3,0 0-7,-2 2-3,2-3 7,0 1-7,-2 2-14,2-2 0,-2 0-1,0 2 0,0 0 3,0 0 18,0 0-6,0 0-14,0 0 1,0 0-3,0 2-3,-2 0-26,-2 3-3,-2 2 10,-2 2 22,-6 4 22,4 2-22,-2 3-1,-1 1-15,0-2 13,2 1-13,-1 0 3,3 0 11,0-1-18,5 2 1,4-2-10,-2 0 13,2 0-7,0 1 21,0-1-17,0 0-7,6-1-6,3-1-17,4-2 10,0 0 1,-1 0 5,6-4 14,-2 0-10,6-1-13,1-3-13,7-3-10,0 0 3,-8-2 13,2 0 14,-7 0 5,2-2-2,2-3-23,-4-1 0,-2-2 19,-2 1 36,-4 0 37,-3 0 18,-2-3 23,-4 3 19,0-3-13,0 0-32,-6 2-22,-7-1 50,-2 0-25,0 1-38,-4 1 47,2 1-25,-4 2-19,2 2 12,-3 1 3,4 1 4,-4 0 45,5 0-23,0 3-6,2 1-10,5 0-17,2 2-28,-2 0-36,4 1-9,2 0-38,2 1-14,2 0-16,0 2-26,0 1-4,6-2-129,10 0-7,2 2 8,12-7-188,-5 1-261</inkml:trace>
  <inkml:trace contextRef="#ctx0" brushRef="#br0" timeOffset="192694.0633">14079 10694 362,'0'0'981,"0"0"-766,0 0-189,0 0-4,0 0 89,0 0 68,0 0-14,0 0-38,0 0-27,0 0-29,15-94-67,-8 81-4,-3-1-13,2 4 13,-2 0-4,0 2 1,1 5 2,-3-2-12,0 4-6,-2-1-10,2 2-17,-2 0 1,0 0-7,0 0 0,0 0-6,0 3-30,0 3-18,0 4 106,0 2 16,0 3 20,-2 4-24,2 1-12,-2 0-10,2-2 7,0-3-13,0 2 16,2-5-30,7 0 28,-1-5 0,0 2 2,6-3 2,-2-3 20,1-1-22,2-2-42,-1 0 9,1 0 4,3-5-7,-4-3-26,2-4-3,-4 0 39,-4 1 10,0-2 15,-1-1-2,-2 1-20,-5 1 23,0 3 0,0-1 13,0 6 0,0 1-13,-5 0 137,1 3 2,-1 0-54,1 0-33,2 0-30,0 0-18,-2 6 51,0-2-32,2 4-22,0 2 1,0 1 8,2 3-7,0 1 19,0 2 14,0 0-13,0 5-11,6-1-11,0-1 33,0 3-4,5-3-1,0 4 0,-1-2-27,1 2 11,4-2-13,-2 2 3,1 2 13,8 5-3,-2 4-13,2-1 4,-7-5 8,-2-9-12,-9-8-12,0 0 9,1 2 0,-1 2 0,0 0 0,-4 2 0,0 1 3,0-3 0,0 1 26,-6-2-6,-5-1-17,-2-3 21,-2 0-24,-6-1-2,0 0 2,-9-2-33,5-2-9,-3-3-3,-2 1-7,7-4 22,-2 0 30,-1-2 19,5-8-18,-1-2 28,6-1 36,0-2 19,8 0-9,4-3 12,4 1-23,0 3 69,0-4-11,8 3-77,6 2 16,0-2-58,1 3 42,6-2 9,-4 2-18,5 2-4,-6 0-1,4 0-31,-4 3 0,2 1-22,-6 0-3,1 0-33,-5 3-48,3-2-32,-4 2-49,1-2-94,2-4-182,2 2-155,-4 2-614</inkml:trace>
  <inkml:trace contextRef="#ctx0" brushRef="#br0" timeOffset="193173.1985">15082 10672 264,'0'0'668,"0"0"-374,0 0-184,0 0 34,0 0 64,0 0 35,0 0 14,0 0-60,0 0-42,0 0-22,89 9-34,-75-7-31,4 0-10,-2-2-20,-3 1 4,2-1-13,-4 0-27,-3 3-2,0-3-1,-2 0-1,0 0-17,-4 0-13,0 0-10,-2 0-10,0 0-9,2 0-32,-2 0-55,0 0-56,0 0-68,-2-4-40,-5-2-482</inkml:trace>
  <inkml:trace contextRef="#ctx0" brushRef="#br0" timeOffset="193472.3282">14990 10539 466,'0'0'1209,"0"0"-1001,0 0-160,0 0 63,0 0 132,0 0 22,0 0-59,0 0-61,0 0-29,0 0-39,123-7-23,-106 5-25,0 2-13,-2-3-15,-2 3 1,-5-1 1,-2 1 0,1-2 13,-5 2-14,0 0 2,-2 0 8,3 0-12,-3 0 0,0 0-35,0 0-38,0 0-30,0 0-35,0 0-16,-3 0-46,-1 2-189,-3 4-124,-1-1-14,2 1-272,31-25 494</inkml:trace>
  <inkml:trace contextRef="#ctx0" brushRef="#br0" timeOffset="195997.4796">15852 10390 336,'0'0'189,"0"0"-49,0 0 131,0 0-69,0 0-59,0 0-19,0 0 3,0 0 13,0 0 9,0 0-6,0 0-26,0 0-10,0 0 3,0 0-7,0 0-2,0 0-8,0 0-12,0 0-4,0 0-13,0 0-9,0 0-10,0 0-6,0-1 6,0-3-20,4 2-25,-2-4-45,5 1-3,-1 0 10,5 0-7,-3-2-10,5 4 7,-3-1 3,4 0 6,-2 3 3,0-2 7,2 2-9,-2 1 18,1 0-2,4 0 6,-2 0-1,-3 0 16,4 1-15,-4 3 0,1 2 13,0-1-13,-5 0-17,-2 0 11,1-1-33,-3 2-10,-2-2 13,0 2 13,3-1 38,-5 1-2,0-1 2,0 4 1,0-1 16,-5-1-16,1 3-13,-4-1 13,1 0 0,-1 2 2,-3 1 27,0 0-29,3-1 0,-2 0-18,0 1 18,2 3 3,0-1 17,2-1-3,-1 1-17,3-1 0,0-2-12,1 1 11,1 0-21,0-1 19,2-2 2,0 0 0,0 0-12,0-1 13,0-3 2,0 1-2,0-3 0,0 0 0,2 0 0,3-1 3,-3 0 17,-2 0-1,2-2-2,0 2-14,0-1 16,1-1 4,-1 2-4,2-2 1,-2 0 12,4 0-6,0 0 6,6 2-6,-4-2 0,2 0 3,1 0-26,4 0 10,-5 0 0,3 0-11,0 0 2,0-2-2,-1 0 0,4 2 1,-4 0-1,-2 0 0,6 0 18,-4 0-19,-1 0 2,-1 0-3,1 0 3,-2 0 20,-5 2 16,2 0-7,-2 0-13,2 1-15,-1-2 15,0 1-16,-3-2 23,0 2 3,-2-2 6,0 0 10,0 0 4,0 0 15,0 0 6,0 0-9,0 0-3,0 0-1,0 3-9,0-3-13,0 0-17,0 0-18,0 0-41,0 0-61,0 0-68,0 0-52,0 0-97,-2 0-330,0 0-479,6-3 471</inkml:trace>
  <inkml:trace contextRef="#ctx0" brushRef="#br0" timeOffset="202489.4602">11770 11540 39,'0'0'72,"0"0"6,0 0 13,0 0 72,-24 67 17,20-49 116,2 1-136,-2 1 6,2 6-23,-1-4-16,3 3-22,0 1 18,0-4-19,0 1 26,0 0-49,0 1-19,0-2-4,0 1-32,0 0-24,0 0 30,0 0-28,0-1 22,0-1-23,5 1 26,-3-3 0,2-1-9,0-4-1,-2-1-3,2-1-13,0-5 10,-2 2-13,1-6-1,0 1-34,-3-4-30,0 0-23,0 0-31,0 0-37,0 0-13,-6 0-26,-4-7-53,-2-3-38,1 0-141</inkml:trace>
  <inkml:trace contextRef="#ctx0" brushRef="#br0" timeOffset="202712.7161">11548 11993 377,'0'0'1077,"0"0"-993,0 0-61,0 0 140,0 0 109,0 0-35,0 0-72,0 0-32,0 0-7,126 100-30,-105-87-35,-2 0-41,3-1-4,-6 0-15,4-3-1,-6-1-1,2-3-83,-6 2 4,-2-4 12,-1-1-32,-3 0-26,0-1-78,3-1-108,-1 0-6,-2-3-44,3-4-113,-1-2-191</inkml:trace>
  <inkml:trace contextRef="#ctx0" brushRef="#br0" timeOffset="202953.7123">11992 11991 887,'0'0'723,"0"0"-431,0 0-185,0 0-13,0 0 68,0 0 29,0 0-58,0 0-62,0 0-13,0 0-7,0 0-19,-53 85-32,41-67 1,-2 2-1,4-1 2,-2 0-2,-4 1 2,4-3 0,-1-2 1,-2-1-3,2 3-2,3-6-24,0 0-22,-2-4-13,6 1-33,2-4-58,2 0-39,0-2-136,2 0-54,0-2-94,4 0-112</inkml:trace>
  <inkml:trace contextRef="#ctx0" brushRef="#br0" timeOffset="203362.8279">12353 12235 338,'0'0'786,"0"0"-415,0 0-173,0 0-68,0 0 94,0 0 45,0 0-62,0 0-62,0 0-51,0 0-20,-12-20-16,12 20-1,0 0-31,0 3-23,4 2 23,2 7 64,5 0-7,2 5-22,-1 1-42,6 1-18,-4 0-1,-1-2 1,2 0-1,0 0 1,-5-3-1,5-2 2,-4-1-2,-1 0-11,0-4-43,2 1-10,-4-1-42,-2-4 20,-2-1-72,1 0 10,-3-2-29,0 0-92,-2 0-62,0-7 9,0-5-55,0 4-18,-7-11-371</inkml:trace>
  <inkml:trace contextRef="#ctx0" brushRef="#br0" timeOffset="203597.1054">12487 12240 1614,'0'0'484,"0"0"-325,0 0-137,0 0 17,0 0 107,0 0 15,0 0-48,0 0-36,0 0-6,0 0-7,-13 21-28,7-14-14,0 4-9,-3 0-12,-1 2 0,-1-2-1,0 1 0,-1-2-16,-2 1-35,4-2-10,4 1 3,-2-3-16,3 0-7,3-4-22,2-1-36,0-2-45,0 0-66,2 0-10,7 0 46,1 0-53,2 0-95,0 0-205</inkml:trace>
  <inkml:trace contextRef="#ctx0" brushRef="#br0" timeOffset="203895.5626">12865 12303 1737,'0'0'490,"0"0"-354,0 0-124,0 0-12,0 0 114,0 0 24,0 0-34,0 0 2,0 0-13,0 0-10,64 11-47,-48-11-23,4 0-13,-3 0 0,-3 0-3,2 0-19,-4 0-52,-2 0-35,4-2-13,-6 0-20,-2-1-58,-4-3-102,0 1 13,-2-1 65,0-4 29,-2 3-33,-12-2-222</inkml:trace>
  <inkml:trace contextRef="#ctx0" brushRef="#br0" timeOffset="204116.009">12829 12172 796,'0'0'687,"0"0"-557,0 0-97,0 0-4,0 0 192,0 0 58,0 0-101,0 0-49,0 0-16,110-14-22,-93 14-1,2 0-26,-2 0-45,1 0-17,-4 0-2,-6 0-3,4 0 2,-6 0-21,-2 0-14,0 0-31,0 0-49,-2 0-26,0 0-59,1 0-75,-1 0-22,-2 0-64,2 0-146,-2 0-245</inkml:trace>
  <inkml:trace contextRef="#ctx0" brushRef="#br0" timeOffset="205428.5311">13304 11969 212,'0'0'1160,"0"0"-922,0 0-170,0 0 36,0 0 65,0 0 26,0 0-40,0 0-29,121-19-42,-99 19-10,-5 0-19,2 0 3,0 0-25,-5 0-21,2 3-8,-4 3 25,-1-1-13,0 0-14,-3-1 0,-2 3 1,1 1-2,-3 0-1,0-3-19,0 4 0,-1-5-4,-1 4 10,-2-3 10,0 4-10,0-2 13,-2 1 0,-5-1 1,1 3 0,-1 0 1,1 1 11,-2 0 7,-1 1 2,0-1-21,3 0 12,0 3-2,0-2-11,0 0-3,1-1 2,-2-2-3,3 3 3,2-3-12,2 1 1,0 0 9,0-1-19,0 0-1,0-1 20,0-1 0,0-1-12,0 2 15,0-2 2,4 1-2,-2-1-1,0 0 0,0-1-2,1 2 1,-1-2-21,1 0 4,-1 0-27,0 0 8,-2-1-1,2 0 7,0-1-1,0 0 30,0 0-10,0 1 13,2 1 0,0-4 20,3 3-1,0-1 13,1-1 17,2 1-14,-1-1-3,4 0-12,-5-2-4,1 0-15,-3 0 1,0 0 11,-2 0-11,0 0 1,1 0 14,-5 0-5,3 0 14,-3-2 6,0 2 1,0-2-1,0 2-13,0-3-16,2 1-3,-2-3-1,0-1-1,2 0-27,0 0 0,-2-1 27,2 2 2,-2-4 0,2 2-10,-2-1-1,0-1 11,2 2 0,-2-3-18,0 3 15,0-4 3,0 2 0,0 1-3,0-1-26,0 0 13,-4 1 16,-2 1-2,-1-2 2,-2 1 9,1 3-7,0-2 44,-3 1-44,-4-2-2,4 0 0,-3 2-14,-4-1 14,6-1 13,-6 1-12,4-1 12,1 0 6,-2-1 3,5 1 17,-1 2 3,5 0 22,0 1 7,3 1-4,1-1 13,2 3-13,0 0-38,0-1-29,0 2-1,0 0-28,0 1-25,0-3-39,0 1-29,0 2-29,0 0-33,0-2-97,0 2-189,5-1-174,-3-2-588</inkml:trace>
  <inkml:trace contextRef="#ctx0" brushRef="#br0" timeOffset="206430.2845">14833 11386 960,'0'0'534,"0"0"-381,0 0-114,0 0 19,0 0 82,0 0 71,0 0-36,0 0-72,0 0-44,0 0-11,36 0 0,-28 0-15,1 0-11,0 2 7,-1 3 17,0 1-1,4 2 16,0-1 13,-2 5-3,8 1-26,-4 2-13,3 3 0,3 1-10,-2 1-3,6 2-19,-5 0 0,4 2 0,1-2 0,-3 2 0,3-3-1,-4 0-2,2-2 2,-3-2 0,0-1 1,-2 1 0,2-2 1,-4-3 11,-3-2-9,2-3-3,-4 2-1,-2-1 1,-1-3 0,-1-1 1,-4-2-1,3 0 2,-5-2-1,0 2-1,0-2-25,0 0-27,0 0-25,0 0-16,0 0-13,-5 0-46,-3 0-61,-3 0-75,-3 0-99,-6 0-26,-1-2-50,4 0-186,113 4 495</inkml:trace>
  <inkml:trace contextRef="#ctx0" brushRef="#br0" timeOffset="206805.7588">15111 11772 225,'0'0'812,"0"0"-474,0 0-217,0 0-66,0 0 7,0 0 23,0 0 48,0 0 68,0 0 7,0 0-34,0 0-77,66 25-45,-49-18-13,2 1 16,-2-1-20,4 0-6,-2 1-16,3-2 3,-4 0-14,4-2 11,-5 0-13,0-3 1,-2 2-1,-5-1-1,1-2-18,-4 0-10,-1 0 0,-2 0 0,0 0-26,0-2-3,-2-6 38,2 1 19,1-5-44,-3 0 6,1-3 20,-1 2-65,-2 0 17,0-1 67,0 3 16,0 1 42,0 4 4,-2 1 28,-1 0-15,1 4 25,-1 1-20,1 0-9,2 0-26,-2 0-33,2 0-12,0 0-3,0 1-10,0 8 13,0 2 33,2 2 15,3 5-29,0-2-16,-1 2 1,0-1-3,0-2-1,0-1-32,0 0-52,-2-6-61,5 2-55,-1-2-126,3-5-168,-5 1-258</inkml:trace>
  <inkml:trace contextRef="#ctx0" brushRef="#br0" timeOffset="207542.0647">15792 11990 682,'0'0'505,"0"0"-363,0 0-142,0 0 0,0 0 117,0 0 94,0 0 62,0 0-62,0 0-94,0 0-65,4 81-51,4-65 12,0-1-13,0-1 0,-2-4 16,3 1-3,0-4 0,-1-1-10,0-2-3,1-3-3,1 2-43,-1-3 4,0 0 20,-3 0-7,2-6 9,-2-2 1,6-3-14,-4-1-12,-2-1-23,2 2 3,-1-1-3,-2 5 68,-1 0 0,-2 2 48,0 3-31,-2 2-4,0 0 16,0 0 39,0 0-19,0 0 54,0 2 7,0 3-38,0 0-27,0 2-3,0 3 22,4 5 11,0 3-27,-2 4-3,5 2-29,-1 4-1,3 5-14,-1 5 0,1-6 0,-3-5 2,0 1-3,0-1 1,4 0 1,-4 0-2,-2-8 1,0-5 0,-2 4 12,2 1-10,0 5 0,1-6 16,2 2-2,-3-3-16,-2-2 1,2-1 1,-4-6 13,0 3 0,0-6-15,0 1 3,0-2-4,0-1-7,-6 1-6,-5 1 13,0-4-1,-1-1-12,-6 0-35,2 0-4,-4 0 7,1-4 20,1-3 12,-4-3 12,6-1 1,-2-3 25,4 3-2,-2-3 57,6 1-34,6 1 21,-1 1-25,3 1 41,2 1 1,0-1-46,0 0-16,4 3-9,3 0-13,3-1-3,6 1 3,-4-2 19,6 1-17,-2 3-2,1-1-1,2 3-18,-2-3 0,2 2-13,-4 0-45,-1 1-67,2-1-50,-4-2-96,4-1-225,-6 0-168,3-6-485</inkml:trace>
  <inkml:trace contextRef="#ctx0" brushRef="#br0" timeOffset="207786.3869">16328 12143 627,'0'0'1538,"0"0"-1331,0 0-207,0 0 1,0 0 106,0 0 80,0 0-35,0 0-69,0 0-31,0 0-4,61 0-36,-51 0-12,2 1-22,-4 1-20,-2-2-48,0 0-45,-2 0-45,-2 0-98,4 0-69,-6-5-76,0-5-153,0 2-171</inkml:trace>
  <inkml:trace contextRef="#ctx0" brushRef="#br0" timeOffset="208064.4889">16230 11988 2045,'0'0'178,"0"0"-178,0 0 0,0 0 149,0 0 106,0 0-74,0 0-53,0 0-2,0 0-27,116-2-23,-96 2-28,-3 2-29,-3 0-15,2 1-1,-8 0-3,-2-3 13,-2 1-13,-2-1-3,0 0-19,0 0-10,-2 0-3,0 2 6,0-2 1,0 0 5,0 0-12,0 0-19,0 0-39,0 0-33,0 0-31,0 0-34,0 0-71,0 0-69,0 2-62,0-2-40,0 0-151,0-2 91</inkml:trace>
  <inkml:trace contextRef="#ctx0" brushRef="#br0" timeOffset="209055.1249">16663 12066 897,'0'0'991,"0"0"-991,0 0 0,0 0 46,0 0 194,0 0-23,0 0-120,111 2-36,-93 1-9,0-3-30,-2 0-20,2 0-2,-6 0-1,-1 0 0,-3 0 1,-1 0 1,-5 0-1,0 0-1,-2 0-12,0 0-3,0 0-45,0 0-68,0 0-82,0 0-55,0 0-36,2 0-98,-2-3-239</inkml:trace>
  <inkml:trace contextRef="#ctx0" brushRef="#br0" timeOffset="209567.8862">17100 11944 1455,'0'0'491,"0"0"-475,0 0-16,0 0 0,0 0 120,0 0 26,0 0 3,0 0-101,0 0 7,0 0 3,26-48-19,-24 41-39,2-2-2,-2 1 2,1-1 42,-1 1-41,0 1-1,-2-1 0,2 1-2,0 0-15,-2 0 5,2 5 5,-2-3 7,2 3 26,0 2-3,-2 0-11,0 0-9,0 0-1,0 0 17,0 0 0,0 0 10,0 4-9,0 3-18,0 3 37,0 3 41,2 8-29,2 8-2,1 5-8,0 2-15,-1-3-26,-2-4 13,2-7 0,-2-2-11,0-5 1,0-1-1,0 1-2,2 2-1,0 0-1,3-2 2,0 1 0,-3-4 2,-2-3 11,2-3-11,-2-1 1,0-3 0,-2 0 17,0-2-4,0 0 6,0 0 13,0 0 0,0 0 10,0 0-7,0 0 1,0 0-1,0 0-3,0 0-7,0 0-5,0 0-23,0 0-19,0 0-83,0 0-61,0 0-71,0 0-88,-4-4-293,2 0-729,8 12 695</inkml:trace>
  <inkml:trace contextRef="#ctx0" brushRef="#br0" timeOffset="215546.9589">17633 10539 479,'0'0'782,"0"0"-550,0 0-158,0 0 8,0 0 41,0 0 33,-4-5-32,4 3-30,-2 2 6,2 0-9,0 0-14,0 0-6,0 0 0,0 0 13,0 0 16,0 0 3,0 0-6,0 0-20,0 0-20,0 0-15,0 0-23,0 0-17,0 0-1,0-2 0,0 2 2,0 0-2,0 0-1,0 0-26,6 0-9,5 0-3,6 0 38,13 0 13,12 0 3,7 4-10,4-1-6,2-1 0,-2 1 0,7-2 0,-1 3-19,5-4 3,-3 2 13,7-2-29,1 2-13,-2-2 0,3 0-3,0 0 16,-4 0-29,-2 0-4,-5 0 20,-1 0 20,-8 0 5,1 0 17,-4 0-10,-4 0-6,-5 0 19,-5 0-1,-7 0-1,-4 0 0,-10 0-1,-1 0-13,2 0 16,-1 3-3,1-1-10,0 2 12,-2-1 2,-5-1 1,2 1-1,-4-1 1,0 1 11,0 0-11,0-1 11,-2 0-10,-2-2 10,0 0-11,2 0 2,-2 0 9,0 0-11,0 0 1,0 0 20,0 0 9,0 0 6,0 0 1,0 0 0,0 0-1,0 0-2,0 0-4,0 0-10,-2-2-22,0-6-74,-4-2 0,4-3 29,-2-2 4,2 0 37,-2-3-18,0-1-4,0 3 23,0-1 3,-3 2 16,3 1 26,-3 3-41,3 4 28,0 1 13,2 2-7,0 0 4,0 3-22,2 1-17,0-2-26,0 2-19,0 0-6,0 0-4,0 0-3,2 0-20,4 0 4,0 0 71,5 0 3,0 3 3,1 1 3,8 2-5,-6-1-1,6 1 2,-4-2-2,3 3-2,1-2 2,-6 1 0,2-3 2,-6 3-1,-4-2 10,0 0-11,-1-1 2,-5 1 32,0 2 5,0-1 3,0 2 6,-7-2 0,-3 3 23,-2 0-22,-4-1-20,2 1 6,-4-1-3,4 1 3,1-3-6,0 2-28,2 1-1,3-5-19,2 3 3,0-1-16,2 2-32,-4 0-84,4 1-62,0-1-172,-2 1-190,2-2-469</inkml:trace>
  <inkml:trace contextRef="#ctx0" brushRef="#br0" timeOffset="216852.0833">12623 12668 290,'0'0'268,"0"0"282,0 0-286,0 0-130,0 0-14,0 0 30,0 0-1,0 0-35,0 0-30,0 0-22,0 0-14,0 3-12,0-3-1,0 0 1,0 0 6,0 0 7,0 0 5,0 0-5,0 2-10,0-2-14,0 0-5,0 0-4,0 0-3,0 0-12,0 0 0,0 3-1,0-3 0,0 0-2,0 2-21,0 0 6,0 1 17,-2 3 10,2-2-10,0 1-13,0 1 0,0-1 11,0 2-2,2-4-18,0 2-4,4-3 15,0 3 11,4-3 13,-2-1 0,0-1 7,2 0 12,4 0-19,-4 0 6,-1 0-16,1 0 10,-1-1-10,-1-6-3,-1 5 0,-1-5 0,-2-1 2,0 1 19,0 0-21,-1-3-32,-1-2 3,-2 2 25,0-2-21,0 0-21,0-2 14,0 6 32,0-4 3,-7 0 17,5 3-18,-2-1 30,0 4 7,0 2 16,0-1 9,-1 1-9,1 2-13,-2 0-4,-1 2-9,1 0-13,-1 0-16,1 0-35,-2 0 16,-3 0 17,2 4-14,3 2-7,-2-1-3,2 1-3,-1 1-3,0 0-13,3 0 3,0 1-32,2 1-65,2 1-75,0 0-117,4-3-20,6 3-7,0-4-434</inkml:trace>
  <inkml:trace contextRef="#ctx0" brushRef="#br0" timeOffset="218201.147">16193 12625 271,'0'0'215,"0"0"-78,0 0 202,0 0-75,0 0-95,0 0-55,0 0-10,0 0-13,0 0-19,-6 0-14,6 0-16,0 0-16,0 0-23,0 0 14,0 0 5,0 0 4,0 0 4,0 0-8,0 0-22,0 0-1,0 0-18,0 0 19,0 0 35,0 7 11,-2-2-23,0 1-10,2 0-13,0-1-3,0 1-15,0 0 18,0 1 0,0 0-25,2 0 24,4-1-1,-1 1-10,4-3 11,-3 1 2,0 0 16,0-2-13,3-1 9,-1 0 6,1 1-7,-3-3-11,1 0-1,-1 0 29,0 0-29,3 0-1,-2 0-22,1 0-6,0-5 26,-2 2-10,4-1-23,-4-2 14,0 2 22,-2-1 15,0-1 7,-2 0-18,0 1 38,-2-4 13,3 4-6,-3-3-36,0 1 3,0-1-3,0 1 19,0-2-19,0 4 6,-5 0 32,3-2-50,-2 2 18,2-1 0,-2 3 4,2-2-1,-2 2-2,2-1 12,-3 0 3,0 3 4,-1-2-7,0 3-19,2-2 55,-2 0-48,-3 2-20,-2 0-29,1 0 28,1 0 0,-1 0 1,-3 0-13,2 0-16,1 2 10,-1 3 6,0-3-26,5 3-58,-2 0-48,0 3-20,0 0-46,4 2-65,0-2-69,2 4-150,2-2-229</inkml:trace>
  <inkml:trace contextRef="#ctx0" brushRef="#br0" timeOffset="223902.6876">20985 10086 124,'0'0'287,"0"0"-287,0 0 0,0 0-36,0 0 23,0-1 0,2 1-10,-2 0-23,0 0-94,0 0 10</inkml:trace>
  <inkml:trace contextRef="#ctx0" brushRef="#br0" timeOffset="226780.3491">10929 10824 163,'0'0'238,"0"0"69,0 0 93,0 0-152,0 0-72,0 0-27,0 0 4,0 0-7,0 0-13,-2 0-10,2 2-6,0-2-4,-2 0 3,2 0 7,0 0-1,0 0-16,0 0-16,0 1-16,0-1-13,0 0-4,0 0-9,0 0-19,0 0-13,0 0-15,0 0 0,0 0 1,0 0 14,0 0-3,0 0-13,2-3-12,2-4-30,2 0-21,3-7 21,-1 0-3,3-1 1,2-3-1,-3 1 9,-2-2 4,4 2 10,-4 0 3,-2 2-1,-2 1 7,0 3 11,1 1 1,-3 2 1,-2 4 3,2-2 14,1 5-1,-3-1-4,0 2 1,0 0-11,0 0 2,0 0-4,0 0-3,0 0-16,0 0 16,0 0-10,0 2 0,0 5-12,0 0 25,0 4 12,0 4 37,0 4-14,0 2-3,0 2-32,2 0 3,0-2 0,2 2-2,-2-2 15,0-3-14,2 2 1,-4-1 0,2-1 10,-2-3-10,0 0 10,0-2-11,0-1 0,0 0 0,0-3 1,0 0 17,0-1-18,0 0 14,-2-4-13,2 0 10,0 0-12,0-3-1,0-1-1,0 2-1,0-2-14,0 0-10,0 0 4,0 0 2,0 0 4,0 0 4,0 0-1,0 0-3,0 0-13,0 0-13,0 0-9,0 0-17,0 0-6,0 0-13,0 0-39,0 0-55,0 0-159,0 0-66,0 0-37,0 0-205,0 0 141</inkml:trace>
  <inkml:trace contextRef="#ctx0" brushRef="#br0" timeOffset="227167.3169">11330 10948 408,'0'0'1246,"0"0"-859,0 0-128,0 0-29,0 0 60,0 0 11,0 0-74,0 0-62,0 0-16,0 0-10,0 4-13,0-4-17,0 0-7,0 0-12,0 0-3,0 0-9,0 0-19,0 0-13,0 0-12,0 0-12,0 0-19,0 0-3,0 0-12,0 0-3,0 0-10,0 0-9,0 0-31,0 0-43,0 0-64,0 0-80,0 0-165,4 0-354,3 0-493,-18 0-158</inkml:trace>
  <inkml:trace contextRef="#ctx0" brushRef="#br0" timeOffset="228536.8401">20741 10199 538,'0'0'1049,"0"0"-935,0 0-39,0 0 113,0 0 42,0 0-45,0 0-30,0 0-39,0 0-16,0 0 0,-2-6-42,4 1-58,0-1-47,0-2 9,-2-2 38,5 2 4,-3-4-4,0 0-32,2-2-7,1 2 39,-1-5-22,0 0 22,0-1-32,3 1-7,-1-2 13,2 3 0,1 1-3,0 4 3,-3 0 24,-2 2-33,0 6 6,-2-1 28,0 2-16,-2 2 5,0 0 12,0 0 15,0 0 1,0 0-16,0 6 2,2 4 12,0 3 12,6 5 6,-4 12-16,0-4-3,0-1-11,0 1 14,-2-7-13,2 5 13,1 1-15,1-1 0,-2 2 12,1-2-11,-1 1 14,0-4-3,-2 1-12,3-2-1,-3-1 3,0-4 10,0-3-10,-2 0 33,0-5-7,0-2-16,0 1 3,0-3 13,0-2-13,0-1-3,0 2-11,0-2-2,0 0-11,0 0-28,0 0-22,0 0-29,0 0-26,0 0-46,2 0-94,0 0-127,2-3-85,-2-2-210,-12 11 91</inkml:trace>
  <inkml:trace contextRef="#ctx0" brushRef="#br0" timeOffset="229112.0863">21240 10381 395,'0'0'453,"0"0"-30,0 0-195,0 0-75,0 0 39,0 0 61,0 0 3,0 0-88,0 0-29,0 0-10,0 0-14,0 0-18,0 0-11,0 0 7,0 0 9,0 0 6,0 0-12,0 0-17,0 0-19,0 0-15,0 0-11,0 0-2,0 0-1,0 0-9,0 0 0,0 0-3,0 0-6,0 0-10,0 0 13,0 0-13,0 0 0,0 0 0,0 0 10,0 0-1,0 0 4,0 0 6,0 0-3,0 0 3,0 0-3,0 0-1,0 0 4,0 0 8,0 0 4,0 0-6,0 0 0,0 0-9,0 0-18,0 0-1,0 0-22,0 0-9,0 0-13,0 0-57,0 0-59,0 0-61,9 0-126,5 0-253,1 0-164,13-6-786,-94 12 1216</inkml:trace>
  <inkml:trace contextRef="#ctx0" brushRef="#br0" timeOffset="230785.8871">21803 9857 471,'0'0'505,"0"0"-111,0 0-202,0 0-55,0 0 25,0 0-16,0 0-13,0 0-29,0 0-30,0 0-12,0-1-10,0 1-1,0 0-2,0 0-7,0 0-17,0 0-8,4 0-14,1 0 16,3 0-6,2 0-13,4 1 0,-2 3-22,2-1 19,4 2-19,-3 0-4,-1 2-10,2-2-15,-6 1 12,2-3 0,2 3-35,-8-2 16,2 1-20,-2-3 16,1 3 27,-3-3 9,1 5-10,-1-1 36,-2 1 0,-2 3 2,0 1 11,0 1-13,0-1-6,0 0-14,0 1 17,-6 0-10,-1-1 26,0 0 10,1-1-23,-2 0 0,2-3-33,-2 3 14,-4-2 6,2 1 9,-1 0 4,0 1-13,-1 0 13,3 2-1,1-3-12,-3 3 13,2-4-19,3 2 16,0 0-14,4-2 1,-2-1 15,2 1-22,0-1-16,0 1 23,2-3 15,-2 4-12,2-4 11,0 3 1,0-3 1,0 1 1,0 2 0,0-3-1,0 2-10,2 0 10,-2 0 4,2-1 18,0 2-20,0-2-2,0-1 0,-2 2-3,2-2 3,-2-1 13,0 0-13,0 0 0,2-3 0,0 1 13,-2-2-12,2 2 1,2 0 50,0 0 30,1 1-24,4-1-6,-1 1-13,-2-1 13,3 0-17,1-1 1,3 1-17,-4-2-18,1 0-1,4 0-26,-6 0 7,-2 0-17,2-2 36,-4-1 3,1-2 32,-1 0 4,-2-1-10,-2-1 4,3-1-11,-3 1 1,0-1 9,0 0-17,0 2-14,0-2 15,-5 3-14,3-1 33,0 3-9,-1-4 0,1 4 6,2-2-3,0 3 16,0-3-12,0 3-8,0 0-12,0 1-10,-2-1 10,2-2 7,-2 2-17,0-2-1,-2-1 0,0-1 18,0-2-18,-4-2 33,-4 1-3,2-1-12,-1-1 2,-2 0-21,-1-1 41,1 0-7,-2 1 0,0 2 52,5-3-23,-6 3-61,4 1 61,2 0-38,-2-1-26,4 0 28,2 4-12,-1 0 26,3-1-41,4 0 0,-2 2 10,0 1-11,2-1-2,0 0-20,0 0-32,0-1-13,0 5-3,0-2-43,0 2-54,0 0-94,0 0-139,0 0-224,0 0-554</inkml:trace>
  <inkml:trace contextRef="#ctx0" brushRef="#br0" timeOffset="231445.9138">21594 9757 215,'0'0'336,"0"0"166,0 0-290,0 0-118,0 0 10,0 0 17,0 0-4,0 0-10,0 0 0,0 0-9,5 15-21,-5-8-12,0 0 20,0 1-24,0 4 10,0 0 17,0 5-8,-3 1-44,-1 5-17,-4 6 13,2 7-28,0 4 18,1-2-2,1-1-7,4-4 6,0-4 10,0 0-27,2 2 14,3 1-13,1-5 25,0 4-27,0-5 14,0-4 5,1-7-19,0-2 21,-1 5-19,2-1 10,3 0 23,0 0-4,-1-3-3,-3-5-10,1 1-3,-2-5-13,3 1 36,-5-2-27,1-1-11,-1-3-1,-4 0-38,2 0-20,0 0-25,-2 0-23,2 0-17,0 0-29,0 0-71,2 0-88,0 0-102,-2 0-232</inkml:trace>
  <inkml:trace contextRef="#ctx0" brushRef="#br0" timeOffset="232066.0872">22213 9769 215,'0'0'463,"0"0"29,0 0-296,0 0-92,0 0 29,0 0 17,0 0-17,0 0-45,0 0-53,0 0-25,-2 0-10,2 3 0,2 2 45,0 1 30,2 1-7,2 3-26,2 1 29,2 3-41,-2-1 21,0 5-31,3 0 6,2 5-4,-3 6-19,3 5 14,4 3 14,-4-3-30,-5-1-1,0-5 16,1 0-16,0 3 0,-3-4 15,-2 2-14,0-6 0,-2-4 1,1-3 9,-3 2-8,0 9-3,0 9 13,-5 4 7,-3 1-20,0-9 32,-1-7-29,2-6 23,3-3 16,-2-1 13,0 2-30,0 0 20,-1-2-9,-2-1 6,5-5-1,0-1-5,2-4-4,0-3-7,2 1 7,0-2 10,0 0 9,0 0 10,0 0-13,0 0-10,0 0-25,0 0-13,0 0-32,0 0-51,0 0-48,0 0-46,0 0-32,0 0-75,0 0-267,4 3-41,-2-1-427,-8-7 769</inkml:trace>
  <inkml:trace contextRef="#ctx0" brushRef="#br0" timeOffset="233529.0012">22826 10254 111,'0'0'414,"0"0"-7,0 0-302,0 0-56,0 0 9,0 0 53,0 0 19,0 0 43,0 0-1,-6-57 36,4 50 29,2-1-69,-2 2 20,2 1-14,-2 0-10,2 3-7,0 2-3,0-3-33,0 3-38,0 0-23,0-2-15,0 2-26,0 0-19,2 0-1,8-2-18,10 1 0,6-4 16,15 1 1,-1 3-18,0-1 5,-7 0-14,-10 2 7,-6 0-4,-3 0-38,2-2-31,0 2-8,4 0-31,-8-2-24,-3 2-6,-3-2-36,-1 1-72,-5-2 28,0 0 33,-3-1-195,-5-1-740</inkml:trace>
  <inkml:trace contextRef="#ctx0" brushRef="#br0" timeOffset="233795.3541">22993 10033 889,'0'0'612,"0"0"-410,0 0-147,0 0 26,0 0 75,0 0 32,0 0-68,0 0-52,0 0 0,0 0 16,20 39-19,-16-22-23,0 0-40,3 4 17,-3-2-16,0-1-3,3 2 0,-1-3 4,-2-1-4,1-1-10,-1-2 10,2-2-1,-2-2-6,2 2-80,1-6-16,0 1-78,-1-2-85,4-2-72,-1-2-134,2 0-176</inkml:trace>
  <inkml:trace contextRef="#ctx0" brushRef="#br0" timeOffset="234429.4822">23567 9767 186,'0'0'430,"0"0"118,0 0-271,0 0-85,0 0 6,0 0-13,0 0-10,0 0-42,0 0-62,0 0-23,0 0-22,-9 5-23,5 2-1,-2 3 33,0-1 1,-3 6 6,1 1-26,-3 2-3,2 1 1,1 3-14,2 0-4,0-2-15,4 3 19,-4-3 0,6 0 3,0 1 5,0-2-8,0 0 0,10 1 0,-4-3 0,0-3 13,4 1-26,1-2 3,0-2 10,0-2 11,1-1-9,3-3-2,-2 2-2,1-4 1,2-1-2,-2-2 0,1 0 2,0 0 1,0 0-16,2-2 13,-6-1 1,1-4 0,2 0 1,-6-1 1,-2-1 25,0 1 24,-2 1 2,1 0-22,-3 2 26,-2-1-13,0 2-7,0-1-12,0-1-23,0 0 32,-5 3-3,1-3-29,-2 1-13,0 2 13,0-1 2,-6 1-2,4-2-32,-4 4 0,-1 1 13,-2 0-1,0 0 7,-2 0 11,0 0-1,3 0 1,-2 4-21,4 0 21,1-3 1,0 3 0,5-1 1,0 2-3,4-1-26,-1 0 3,1 0-29,2-1-9,0 1 3,0 1-4,0 4-35,0-4-39,2 3-62,3-2-134,3 0 65,0-3-68,-1 1-272</inkml:trace>
  <inkml:trace contextRef="#ctx0" brushRef="#br0" timeOffset="234684.3602">24036 10111 642,'0'0'1546,"0"0"-1200,0 0-240,0 0 10,0 0 58,0 0 54,0 0-21,0 0-89,0 0-52,0 0-25,0 2-22,0-2-19,0 0-28,0 0-26,0 0-29,0 0-44,4 0-58,3-3-62,-1-6-172,5 0-372,-3 2-468,-44 33 843</inkml:trace>
  <inkml:trace contextRef="#ctx0" brushRef="#br0" timeOffset="235194.5073">24257 9619 215,'0'0'362,"0"0"160,0 0-301,0 0-87,0 0 18,0 0 50,0 0 42,0 0-63,0 0-68,0 0-45,0-2-26,-4 2-21,2 5-19,-4 5 18,-4 5 29,2 1 6,0 6 0,0 9 12,-1 5-31,2 2-1,5-1-9,2 0-25,0-8-1,0 2 3,4-1-2,5-1 11,0-1-11,3 0 1,-2-5 17,2-4 5,-4-6-22,0-1 3,3 2 7,4 2-13,-2 1 1,-1-1-1,1-4 1,-2-1 1,-3-4-1,0 1 13,2-3 10,-4 0 2,-2-3-12,-2 1 13,2-3-13,-4 2 9,2-2 0,-2 0 4,0 0 0,0 0-4,0 0 4,0 0-1,2 0 1,-2 0-7,0 0-19,0 0-13,0 0-38,0 0-29,0 0-23,0 0-28,0 0-33,0 0-56,0-2-84,4-1-112,-1-4-153,-1 5-470,-11 16 899</inkml:trace>
  <inkml:trace contextRef="#ctx0" brushRef="#br0" timeOffset="235462.7222">24546 9956 1087,'0'0'1225,"0"0"-1138,0 0-84,0 0 40,0 0 76,0 0 97,0 0-26,0 0-65,0 0-52,0 0-31,64-5-40,-54 5-2,5 0-13,-2 0 12,-3 0-15,1 0-10,-3 0-25,1 0-29,-5 0 6,3 0-16,-3 0-16,2 0-19,-2 0-27,0-4-84,0 0-50,1-3-100,-2 1-184</inkml:trace>
  <inkml:trace contextRef="#ctx0" brushRef="#br0" timeOffset="235877.3843">24900 9800 675,'0'0'723,"0"0"-531,0 0-81,0 0 6,0 0 48,0 0-28,0 0-30,0 0 22,17-100-29,-17 94-25,2 3-17,0 1-20,1 0-12,-3 2 3,0 0 7,0 0 9,0 0 0,0 0-42,0 4-3,0 4-61,0 2 61,0 5 55,4 1 32,0 4-43,0 1-18,1-1-24,-1-1 1,0 1 10,2-1 6,-2-2-6,3 0-12,0 0 22,-3-5-21,0 2 0,0-5 1,0-1 13,-2-3-16,0 0 3,-2-3 9,0-2-12,0 0 2,0 0 1,2 0-1,-2 3 0,0-3-2,0 2-18,2-2-37,-2 0-38,0 2-39,0-2-13,0 0-35,0 0-112,3 0-117,0 0-56,-1 0-213,0-12 62,-14 17 616</inkml:trace>
  <inkml:trace contextRef="#ctx0" brushRef="#br0" timeOffset="236298.7645">25051 9510 271,'0'0'577,"0"0"-346,0 0-107,0 0 19,0 0 56,0 0-92,0 0 95,0 0-43,0 0-23,113 112-65,-84-74-3,5 1 3,0-3-22,-4-6-23,-7-3 0,-1 1-1,-2-1 1,-4 2-24,-2 0 1,-3 2 12,-2-2-15,-3 0-3,-4-4 3,0-5 20,-2-7-19,0 0 2,0 1 33,0 1-20,-4 1 3,0-1 20,-3-2-13,1-2-7,-1 1 26,-1-2-29,2 0-3,2-5 13,-2 2-23,-2-3 20,4 0-20,2-2-1,0 0-1,2-2-1,0 0-48,0 0-33,0 0-28,0 0-33,2 0-95,6 0-68,8 0 10,2-4-135,0 0-382</inkml:trace>
  <inkml:trace contextRef="#ctx0" brushRef="#br0" timeOffset="236570.6653">25964 9956 355,'0'0'1240,"0"0"-847,0 0-273,0 0-26,0 0 48,0 0 39,0 0 0,0 0-43,0 0-41,0 0-14,79-2-32,-65 2-35,3 0-14,1 0-2,-2 0-3,0 0-19,-6 0-10,0 0-13,-4 2-54,3 0-50,0-2-41,-5 0-88,0 0-101,0 0-122,-4-2-193</inkml:trace>
  <inkml:trace contextRef="#ctx0" brushRef="#br0" timeOffset="236778.5881">25911 9813 878,'0'0'1675,"0"0"-1552,0 0-75,0 0 29,0 0 65,0 0 60,0 0-68,0 0-67,0 0-32,106-19-22,-87 15-13,0 3-29,-2-2-12,3 3-55,-6-1-74,4 1-58,-8-2-110,0 0-226,-1 0-132</inkml:trace>
  <inkml:trace contextRef="#ctx0" brushRef="#br0" timeOffset="237613.7405">26431 9637 72,'0'0'996,"0"0"-520,0 0-343,0 0-45,0 0 38,0 0 69,0 0 29,0 0-75,0 0-78,0 0-10,28-23-6,-20 21-7,0 0-41,4 2-7,-4 0-4,4 0 4,4 0 0,-4 0 2,3 0 8,0 0-10,0 0-13,-1 0-9,2 0 6,-6 0-10,0 0 26,4 4 0,-8-1-26,2-1 26,-2 3 13,-1-2-13,-1 4 0,0-2-2,-2 1-21,0 2 10,1 2 0,-3-1-3,0 2 14,0 0-14,0 1 16,0 0 24,0-1-24,0-1-13,-5 1 13,1-1 6,0 2 10,-1-3-13,1 0 14,-2 1-17,0 0 0,0-2 0,-2 3-4,0-2 4,0 2 0,0 1 0,-4 1 1,2 1-10,2-1 9,-1 0-1,1-1-12,-1 1-3,3-1 16,1 0 13,1-3-13,2-1-4,0-1-12,2-3-3,0-1-4,0 2 20,0-4 2,0 1 1,0 0 35,4 2-12,3-1 29,1-3 9,3 3 13,0-1 3,1-2-22,3 0-23,0 0-19,1 0-10,2 0-1,1 0 11,0 0-12,0 0 2,1 0 13,0 0 0,0 0-3,1 0-11,-2-2 2,0 2 25,0 0-4,-4 0 10,2 0-2,-2 0 8,-3 0-6,-1 0 20,0 0 8,-5 0 20,-2 0-7,1 0-12,-3 2 2,-2-2-15,2 0-7,-2 0 4,0 0 8,0 0-2,0 0 6,0 0-1,0 0 7,0 0-2,0 0-8,0 0-9,0 0-13,0 0-15,0 0-18,0 0-1,0 0-16,0 0-34,0 0-62,0 0-68,0 0-66,-2 0-160,-9 3-411,1 0-856,33-9 922</inkml:trace>
  <inkml:trace contextRef="#ctx0" brushRef="#br0" timeOffset="242247.9123">20684 11850 565,'0'0'567,"0"0"-459,0 0-106,0 0 70,0 0 84,0 0 101,0 0 25,0 0-71,0 0-46,0 0-19,0 0-17,0 0-10,0 0-10,0 0-12,0 0 2,0-6-13,0 1-19,0-3-25,0 0-20,0-3-22,0-1-3,0-1-16,0-2 0,0-3-10,2 0-9,3 0-26,-1 1 19,0 2-16,2 1 26,0 3-4,0 0 7,2 3-6,-2 2-14,0 3 4,-2-1-7,2 1-6,3 3 13,-2 0-17,-1 0 7,-2 0 13,3 7-1,-3 0 17,2 3 13,0 1 13,1 0 1,-3 1-2,-1 0-9,1-1 10,-2 0-10,0-3-3,0-2 15,-2-1 1,2-3 0,-2 1 2,2-3 24,-2 0 23,0 0 15,2 0 7,0 0-51,0-6-20,2-3-58,3-1-36,2-4 13,-3 1 10,2-4 16,3 3-4,0 1-41,-1 2 45,-1-1 12,1 4 4,1 0 13,0 5 26,-5-1 36,2 4 42,-4 0-23,0 0-6,2 1 3,-4 5-33,0 5 23,0-3 1,0 4-11,-2 1 0,2 0-9,-2-4-7,2 2-15,-2-3 19,0-3-4,2 1-3,-2-4-12,0 0-1,2-2 13,-2 0 0,0 0 3,2 0-3,-2 0-10,0 0-3,2 0-26,0 0-16,3-6-16,1-2-39,5-1-14,-1-3 1,3 1 16,2-3 13,0 5 52,-1-3-4,2 4 33,-2 3 39,-1 1 62,-2 2 32,-3 2 0,1 0-10,-5 0-39,2 4-19,1 3-26,-3 1-4,0 2 1,-1 0 18,-1-1-8,0 0-11,0 0-32,0 0-3,0-1 1,0-2-1,0-1-1,0-1-11,2-2-66,0 1-93,4-3-65,0 2-115,0-2-107,-2 0-240</inkml:trace>
  <inkml:trace contextRef="#ctx0" brushRef="#br0" timeOffset="242618.2707">21637 11558 850,'0'0'309,"0"0"-240,0 0-30,0 0 78,0 0 114,0 0 58,0 0-45,0 0-50,0 0-42,0 0-45,0-32-36,-6 29-13,1 3-17,-1 0-8,0 0-31,-2 0 14,-4 0 6,0 0-6,2 6 7,-4 2-7,4-1-3,0 4-10,-1-1-3,0 4-5,5-3 4,-1 0-40,3 1 9,2 0 31,2-1-15,0-1 3,0-1 11,2 0-1,7-1 0,-3 0 0,5 2-13,-1-4 3,1-1-45,3-1 7,2 1-11,0-5-51,6 0-139,-1 0-170,2-3-72,-6-1-256</inkml:trace>
  <inkml:trace contextRef="#ctx0" brushRef="#br0" timeOffset="243408.2312">21991 11543 903,'0'0'316,"0"0"-218,0 0-23,0 0 26,0 0 29,0 0 32,0 0-3,0 0-19,0 0-10,0 0-40,0 0-38,-10-46-23,6 43-6,0 2 0,-2 1 6,2 0-17,-6 0-12,4 0-22,-2 0-4,-1 5 26,1 3 22,-1 0 16,1 1-9,-1 1-17,5 1-12,-2 3 0,1-3-19,1 0-7,4 1-6,0 0 16,0-1 16,0-1 13,7 1-12,1-1-1,-2-1 0,3 0-1,1-2-1,1 1-40,0-5-19,1 1 19,2-2-4,-2 0 8,2-2-34,4 0-18,-6 0 5,3-4 4,0-3 10,0-3 12,-1-2 10,2-1 10,-6-2 10,3-1 29,-4 1 11,-1-3 12,-4 3-22,-2-2 57,0 2-19,-2-1 10,0-3 3,0 1-23,0 2 7,-4 0-36,0 2-16,0-2 16,0 3 39,0 0 16,-1 1-55,3 1-13,-3 1 10,3 1 3,0-1 11,0 2-11,0 2-2,0 1 2,0 2 32,2-2 32,0 3-5,-2 2-4,2 0-13,0 0-19,-2 0-5,2 0-18,0 0-16,-2 4-26,0 2 39,2 5 3,-2 3 48,2 1-46,0 3-2,0-1-1,0 1-1,0 2-20,0-1 21,2-1 1,2 0 0,0-1 4,0-2 11,2 1-15,1-1-1,0 0 1,-1 1 0,0-1 2,2 0 11,1 1-12,2-1 0,-1 0 24,1-1-23,1 1 14,2-2-14,-4-2 11,2 2-10,2-2 0,-4-4-3,1 1 1,-3-3 1,1-1 0,-3 1 0,1-2 18,-3 1-19,0-3-1,0 2-3,-2-1 3,0 0-2,-2-2-1,2 0 2,0 0 1,3 0-3,-3 0-59,1 0-41,-1 0-72,2 0-98,0 0-39,0 0-112,0 0-280</inkml:trace>
  <inkml:trace contextRef="#ctx0" brushRef="#br0" timeOffset="243898.9944">22769 11265 1295,'0'0'530,"0"0"-530,0 0 3,0 0 39,0 0 110,0 0 14,0 0-30,0 0-49,0 0-22,0 0-23,-11-4-42,11 4-13,0 4-24,0 3 37,-7 7 36,1 1 2,-4 9-27,0 6-11,-4 5 0,6 2 20,2 0-17,4-7-3,2-1 0,0-2 0,0 3 16,0-1 0,6-2-14,4 1-2,4 0 10,0-2-7,-2-2 7,2-6-9,-4-5 1,1 1-1,1-1 0,4 4 1,-2-1 2,2-5-4,-6-1-17,-2-3 17,0-3-1,1 0 1,-2-4-19,-3 0-10,0 0 0,-2 0-3,2-4-4,-2-3-54,3-3-88,-3-4-124,0 1-17,0 0-42,-2-1-75,0 3-324</inkml:trace>
  <inkml:trace contextRef="#ctx0" brushRef="#br0" timeOffset="244349.1036">23098 11487 833,'0'0'1135,"0"0"-1070,0 0-49,0 0 10,0 0 55,0 0-3,0 0 32,0 0-3,0 0-52,0 0-10,32-61-22,-28 53-1,0 0-22,0 1 0,-2 3 0,3 1 36,-5-1-4,2 4-3,-2 0-6,0 0-21,0 0-2,0 0 0,0 0-1,0 0-35,2 4-19,0-1 55,0 8 29,2-2 0,1 6 7,-1-1-14,0 6 4,-4-3-13,5 2-11,-3-2-2,2 1 16,0-2-16,-2 1-2,2 0 2,-2-5 0,3 2-2,-3-4 2,3 0 0,-3-1 0,0-2 1,0-1 2,0 1 8,0-4-11,0 1-1,0-2 1,0 1 0,0 0-13,-2-2-32,2 1-39,-2 0-22,2-2-36,0 0-20,0 0-101,3 0-49,0 0-39,-1 0-164,-2 0-284</inkml:trace>
  <inkml:trace contextRef="#ctx0" brushRef="#br0" timeOffset="245086.845">23639 11625 1516,'0'0'339,"0"0"-245,0 0 19,0 0 43,0 0 61,0 0 41,0 0-46,0 0-54,0 0-43,0 0-26,7 0-28,-5 0-42,-2 0-18,0 0-1,0 0 22,0 0 10,0 0 0,2 0-10,-2 0-10,0 0-12,0 0-3,0 0-13,0 0 13,0 0-13,0 0 13,0 0 2,0 0 0,0 0-2,0 0 1,0 0 0,0 0 2,0 0 0,0 0 0,0 0 0,0 0 0,0 0 0,0 0-1,0 0 0,0 0 1,0 0 0,0 0 0,0 0-2,0-2-14,0 2 0,2 0-6,0 0-1,0-2-5,0 2-1,3 0 7,-3-3-4,2 3 4,0 0-4,-2 0 7,2 0 19,-2 0-1,1 0-11,-1 0-13,0 3-1,0 2 7,3 2 3,-3-2 16,2 3 13,-2 1 12,2 0-24,-2-1 0,0 2-2,-2 0-1,0 1-27,0 0 13,0 2 0,0 3 13,-2-1-29,-4 3 30,0 0-21,1 0 1,-1-1-13,-1 0-1,1-2-9,0-1-32,-1-2-16,3-1-69,2-4-64,-2-1-111,2 1-161,0-7-117,0 0-217</inkml:trace>
  <inkml:trace contextRef="#ctx0" brushRef="#br0" timeOffset="245378.8551">23707 11399 313,'0'0'1023,"0"0"-726,0 0-148,0 0 30,0 0 12,0 0 23,0 0 9,0 0-65,0 0-68,0 0-52,0 0-38,-2 0-41,2 0-4,2 0 9,0 0 1,2 2-98,0 2-119,1 1-260,0-3-152,-25-15-493</inkml:trace>
  <inkml:trace contextRef="#ctx0" brushRef="#br0" timeOffset="246013.4449">24166 11244 863,'0'0'381,"0"0"-270,0 0-75,0 0 25,0 0 63,0 0 74,0 0 1,0 0-44,0 0-61,0 0-19,0 0-14,-38 57-61,34-40-3,-4-3-13,4 0 16,2 1-1,0 0 1,2 1 0,0 2-19,0-3 19,0 2 20,2 1-20,2 0-2,3-2-11,2 1 13,-3 1 0,2-3-24,5 1-34,2-4-4,-2-1-32,6-4 23,-4-1 19,3-4 19,0 0 17,1-2 3,0 0 0,0 0 10,1-2 3,-4-4 16,4-1-16,-6-1 2,-1 0 22,0 0-21,-5-1 36,-1 1 13,-3 1-13,-4 1 26,0 1 6,0 0 43,0 2 9,0 2 6,-4-5 0,-1 5-45,-1-1-50,0 0-34,-3 0-32,0 0 22,1 0 10,0 0 0,-6 2-1,4 0-1,2 0 1,0 0-2,-4 0-1,2 2-25,2 0 10,-1 2-3,5-2-1,-2 0-6,-1 2-23,5-1-28,-2-1-24,1 2-29,1-1-51,0 0-82,2-1-63,0-2-78,0 2-121</inkml:trace>
  <inkml:trace contextRef="#ctx0" brushRef="#br0" timeOffset="246408.1451">24610 11160 412,'0'0'326,"0"0"-78,0 0-14,0 0-51,0 0-37,0 0-45,0 0-43,95 97 1,-76-75 42,-2 0-36,5 6-14,-2 4 18,6 8 15,-5 2-35,-3-5-14,-6 1-34,-6-10 0,-2-2-1,-2-6 0,-2-5-1,0-4-1,0 6 2,0-2 1,0-1-1,-2-2 1,-2 0 45,0-3-14,0-3-9,0 1 3,0-5-10,-3 3 10,0-5-26,3 1-95,-2-1-64,2 0-52,0 0-36,-1 0 0,5-6-49,0-3-216,0 2-112</inkml:trace>
  <inkml:trace contextRef="#ctx0" brushRef="#br0" timeOffset="246615.1455">25157 11526 2029,'0'0'259,"0"0"-256,0 0-3,0 0 68,0 0 42,0 0-26,0 0-26,0 0 10,0 0-20,0 0-19,115-3-29,-96 3 0,-4 0-29,2 0-54,-6 0-92,-1 0-58,-2 0-114,-2 0-88,2-2-217,-6-1-150</inkml:trace>
  <inkml:trace contextRef="#ctx0" brushRef="#br0" timeOffset="246814.24">25128 11397 1577,'0'0'705,"0"0"-592,0 0-29,0 0 81,0 0 57,0 0-7,0 0-91,0 0-53,109-18-33,-91 15-15,-1 3-23,0 0-28,0 0-36,0 0-102,-2 0-82,1 4-87,0-2-277,-6 0-133</inkml:trace>
  <inkml:trace contextRef="#ctx0" brushRef="#br0" timeOffset="247396.5485">25646 11255 1420,'0'0'351,"0"0"-351,0 0 13,0 0 3,0 0 176,0 0 9,0 0-10,0 0-23,0 0-39,0 0-6,0 0-43,78-90-80,-73 89-16,-1-3 16,0 4 0,-2-2 42,-2 2-17,0 0-9,0 0-16,0 0-1,0 0 0,2 2 1,0 6 32,2 2 7,2 5 6,-1 3-10,2 4-3,-1 2-19,-2 2-11,0 1-1,2-2 0,-1-3 1,-1 1-2,0-2 0,1 0 0,-1-1 1,0-4-1,2 4 0,1-4 1,-1 1 1,-2-2 2,2-1-2,-1-2 10,0-3-12,-1-3 16,-2-1 10,0 0-7,-2-2-18,2 0 15,-2-3 3,0 0 7,0 0 6,0 0 6,0 0 3,0 0 1,0 0-4,0 0-3,0 0-7,0 0 4,0 0 3,0 0 0,0 0 3,0 0 3,0 0-13,0 0-12,0 0-13,0 0 9,0 0-11,0 0-1,0 0-2,0 0-20,2 0-12,-2 0-14,0 0 4,0 0-7,0 0-2,0 0-11,0 0-15,0 0 2,0 0-3,0 0-3,0 0-9,0 0-11,0 0-10,0 0-44,0 0-50,0 0-68,0 0-88,0 0-27,-4 0-73,2-3-254,8 6 443</inkml:trace>
  <inkml:trace contextRef="#ctx0" brushRef="#br0" timeOffset="252448.1566">26964 11373 445,'0'0'1250,"0"0"-1045,0 0-169,0 0-36,0 0 0,0 0 0,0 0 42,29-66 33,-17 48 12,-2-6-38,0 3 29,1-2-49,0 4-10,-3 2-18,-2 3 12,1 3 39,-1 4-20,-2 1 39,1 2-61,-3 3-10,0-2-42,-2 1-6,0 2-11,2 0 7,-2 0 7,0 0 6,5 0 33,-1 6 5,0-1 1,2 5 0,2 0 0,2 5 1,-4 0 15,4 4 0,0-1-16,2 1-3,-4-1-15,2-1 18,-1-2 1,-1-1-1,1-2-16,-7-2 3,3 0-26,-5-5 19,0 1 4,0 0 3,0-2-32,-3 1 45,-3-1 0,-5-2-22,1 2-23,-1-2 22,1-2-65,-4 2 85,4-2-39,2 0 42,2 0 6,-2 0 14,6 0 45,2 0 9,0 0-22,0 0-13,0 0-16,0 0-23,0 0 0,8 0-28,-4 0-27,2 0 42,2-4 13,5 0 13,2 1-10,0-4-3,4-1 0,0 1 0,5-3 1,-2 1-1,2-3-13,1 1 12,-3 0 1,1 1 0,-6 1 2,0 1-1,-2 0 15,-5 0-15,-1 4 2,-3-1 10,-2 3-11,1 0 11,-5 2 3,2 0 20,-2 0 19,0 0-13,0 0-23,0 0-19,0 2-48,0 2-11,0 3 59,0 4 75,0 0-30,0 2-32,2 1-13,4-1-29,3-1 29,-1-3-1,3 0-6,0-1 6,-1-2 0,2-2 1,2-3 46,0-1-46,-1 0 1,0 0-1,0-1-17,-1-6 14,2 0-13,-6-3 14,-2-1 2,0 0-42,-2-4 0,-2-1-17,-2-1 58,0 0-54,-8-3-36,-2 1-81,-1 2 71,-6 2 101,2 4 30,-2 4 54,2 1-42,1 4-25,-2 2 96,2 0-38,6 0-33,-4 0-6,6 0-9,2 2-27,2 4-26,2-1-13,0-1 0,0 3-26,4-1 55,6-1 10,2 1 26,2-2 3,6-1 10,-2 0 10,10 0 16,9-3-42,5 0-20,2-3-3,-3-3-11,-7 0-12,-9 1 22,-4 1-12,-6 2-3,0 0-26,-4 2 23,3 0 18,0 0-23,-6 0-15,-2 0 39,-2 2 9,0 5 34,-2 3 15,1 1 10,-1 5-42,0-1-7,-2 0-19,0 1 0,0-3 0,0 0-17,2-2 15,-2-3 2,5 1-2,-5-6 1,4 1-15,-2-4-10,0 2-4,2-2-28,0 0-20,5 0 13,-1-4 13,5-6 13,2 1-45,1-5-33,2 1 6,1-2 7,-2 0-10,0-1-13,0 3 42,-2-1 59,-3 3 26,2 1 23,-6 4 104,-2 5-6,-4-1-14,0 2 0,0 0 7,-2 0 3,0 0 13,0 3-49,0 5-13,2 0 23,0 1-3,1 3 12,-1 1-42,3-2-12,-1 1-21,0 2-25,0-5 2,2 2-4,3-2 2,-1-1-17,1-1 17,2-3 0,3-1-9,2 0-85,2-3-52,10 0-165,6-3-86,-7-4-183</inkml:trace>
  <inkml:trace contextRef="#ctx0" brushRef="#br0" timeOffset="253162.4061">28711 11126 653,'0'0'815,"0"0"-711,0 0-75,0 0 23,0 0 55,0 0-19,0 0-26,0 0 25,0 0 4,0 0-45,-23-16-46,19 24-20,-5 1 17,4 3 2,-1 3 2,0 3 11,0-1-12,4 2-3,0-1 3,2 2-3,0-2 3,0-3-16,4-2 16,4-4 33,2 1-30,8-3 0,-3 0 13,6-6-16,-2 2-30,7-3-28,-4 0-36,4-6-7,0-2 13,-5-2 10,3-1 0,-6-2 26,4 1 39,-8-2-52,-1 2 38,-2 0 27,-7 2 36,0 0 26,-1 3-4,-3 3 62,0 1-9,0 3 3,0-3-1,0 3 14,0 0-27,0 0-52,0 0-48,-3 0-57,3 6-43,0 2 100,0 2 22,0 3-21,3-1-2,3 0 3,0 0 2,2 0-2,4-2-2,-4-1 0,2-2 13,6-1 23,-6 1-20,5-4-13,0-3 36,0 0-37,1 0-2,2-3-78,-2-8 1,0 0-1,-4-2 23,-4-3-36,-1-1-3,-3 0 19,-4-2 26,0-1-32,-2 4 3,-9-2 26,-1 3 12,-6 2 40,0 0 110,-2 4 30,-1 2-88,-2 1-50,2 2 106,1 4-5,2-1 21,2 1-56,4 0-20,3 0 24,3 0-11,6 0-33,-2 1-28,2 3-39,0 0-32,0 0 51,2 1 20,7 2 25,-1-2-2,2 0 22,4 2 14,2-4-14,4 2 26,0-4-16,8 1-4,7-2-15,-4 0-7,-4 0-29,-1 0-13,-7-2-64,3-4-46,0-1-35,2-4-76,-3 2-94,-1-4-72,-6-2-176,-1 2-235</inkml:trace>
  <inkml:trace contextRef="#ctx0" brushRef="#br0" timeOffset="253449.3796">29303 10885 10,'0'0'1768,"0"0"-1492,0 0-276,0 0-117,0 0 36,0 0 81,0 0 188,0 0 10,0 0-49,39 113-56,-25-65-25,4-1-16,-6 2-20,0-4-9,2 1-22,-2 4 1,-1-3-1,0-1 2,-5-3-2,-2 1-1,3-5 0,-5-2 0,2-4 4,-2 0-2,0-5-1,0-6 1,-2-6 14,0-5-14,0 3 14,2 0-14,-2-5 2,0 2-4,0-7 0,2-1-3,-2-3-58,0 0-29,0 0 25,0-5 43,0-10-62,0-12-302,0-13-27,-2-9 33,2 2-64,-2 11-152</inkml:trace>
  <inkml:trace contextRef="#ctx0" brushRef="#br0" timeOffset="254195.8451">29525 11126 1118,'0'0'651,"0"0"-651,0 0-24,0 0 24,0 0 62,0 0 9,0 0-25,111 0 38,-99 6-6,-2-1-52,-2 3-25,1 0 0,-5 2 18,1-1-10,-5 2-9,0-1-26,0-1-42,-7-1 20,0 0 9,1-5-46,-2 2-22,0-5-3,-2 0-8,0 0 37,2 0 58,2 0-19,1 0 42,3-5 65,0 3 39,2 1 7,0 0-62,0 1-23,2-3 26,0 3-23,5 0-29,-3 0-3,4 0 3,4 0 87,2 0 27,0 0-82,2 0-29,-2 3-3,1-3 33,0 0-7,-2 0-3,-1 0 19,2-6-42,-2 1-20,-2-3-41,1-1 12,0 0-19,-3-3 22,-4-2 27,1-1-14,-3 2 33,0-3-25,0 2 25,-2 2 19,0 0 36,0 4 7,2 3 12,-2 2 4,0 3-10,2 0-68,-2 0-61,5 0-30,-3 0 52,2 1 39,3 6 21,-1 1-21,2 2 22,-2 0-23,4 3 1,-6-1-16,0 3 16,0-2 0,-2 2-11,0-2 11,2 3 13,-2-3-13,0-1 0,2 0-29,1-3 26,0-4 3,-1 1-4,0-2 4,2-2 46,0-2 12,3 0 59,2 0-36,2-4-81,1-4 0,1-1-75,0-3-41,2 1 54,-4-3-16,-1 3 26,-1 0 17,0 2 32,-5-1 0,0 0-69,1 3 72,-5 1 16,0 1 42,-2-1-19,0 5 91,0 0 13,0 1-14,0 0-3,0 0-29,0 0-42,0 0-29,0 0-26,0 0-2,0 1-30,0 0-5,0 6 37,2-1 77,0 1-15,2 1-21,0-1-12,3-1-12,-2 2-14,-1-3 10,2 0-11,0-3 17,0 3 0,4-1-19,-4 0-3,2-3-64,2 2-69,-1-3-93,2 0-199,-3-3-173,-1-8-460</inkml:trace>
  <inkml:trace contextRef="#ctx0" brushRef="#br0" timeOffset="254380.1864">30076 10849 251,'0'0'2465,"0"0"-2247,0 0-218,0 0-57,0 0 2,0 0 35,0 0 8,0 0-37,0 0-15,0 0 32,0 0 3,7 7 6,-1 5-12,5 0-49,-1 2-363,3 0-197,-6-3-329,-61-81 563</inkml:trace>
  <inkml:trace contextRef="#ctx0" brushRef="#br0" timeOffset="255748.4307">30320 11147 1056,'0'0'814,"0"0"-689,0 0-125,0 0 0,0 0 13,0 0 188,0 0 36,0 0-57,0 0-154,0 0 42,0 0-20,28-46-48,-22 35-13,3-3-48,0 2 29,-1 1 16,-2 2 3,2 1 10,4 2-46,-6 3 1,0 3-10,-2-2 6,2 2 10,-4 0 19,3 0 21,-3 2 2,2 3 7,1 1 22,-3 3-16,0 0-10,2 2 26,-2-2 6,0 1-15,0 0-18,1-3-4,1 0 2,-2-5-23,2 3 23,0-3 1,0 1 32,1-3-8,2 3 14,1-3 19,0 0 0,2 0-27,2-3-31,0-2-35,-1-2-20,2 0 4,-1-3 25,-1 1-23,2-3 4,-3 1 13,-1-3 12,-1 3 20,0 0-16,0-1 16,-6 2 11,2 5 28,-2-1 16,-2 3-36,2 3 0,-2 0 7,0 0 7,0 0-12,0 0-21,0 0-23,0 0-12,0 1-23,0 5 19,0-1 39,0 4 29,0-1-13,0 3-16,0-2-2,0-1-37,0-1 38,4 4 2,0-3-2,0 0 5,2 0-1,4 0-2,-2-3 25,0 1-24,3-3 40,-1 1-23,3-1 39,-2-3-35,1 0 0,2 0-23,-2 0-19,0-7-10,2-2 0,-2 0 13,1-1-10,-2-3-22,-3 1 6,-1-3 39,-1 2-1,-2 2 4,-2-2 13,0 4 0,-2 3 48,0 2-2,0 3 2,0 1-19,0 0-26,0 0-15,0 0-1,0 0-26,0 0-12,-2 1-14,0 5 16,0 2 34,0-1-9,0 4 11,0-2 4,2 2-3,0-3 0,0 2-2,0-2-24,2 1 25,4 2 0,-2-3 2,5-1 18,-2 1-8,-1-3 5,4 0 34,-2-3-12,4 1 9,-2-3-16,3 0-6,-1 0-3,1 0-21,0 0-2,1-5-36,0-2 8,-2 0 2,1-3 6,0 1 20,-3-2-24,-1 2 24,2 1 0,-5-2 0,-2 4-26,2 1 26,-3 0 3,1 4 36,-4-1 3,2 2-7,-2 0 4,0 0-4,0 0-34,2 0-1,-2 0-42,2 0-3,2 5 23,0 1 11,1 2 11,2-1 2,1 1 14,0 2-16,0-3 0,2 1 10,-2-1-10,0 1 1,0-2 2,3-3 33,-2 1-20,-1-1-3,-1-2 28,1-1-8,0 0 5,-1 0 1,2 0-38,-3-8-1,2-1-26,0-2 0,0-3-48,-2-1 23,-4-4-33,-2-2 4,0 0-72,0-2 52,-8 0 83,-4 4 17,2 2 62,-2 1-17,-2 5 52,0 0 23,1 4-14,0 2-16,2 1-39,1 3-12,4-2-37,0 3 40,4 0-20,2 0-22,0 0-13,0 0-29,0 0-54,0 5 29,0 2 44,4 1 23,2-1-1,6 3-18,1-3 17,4 3-40,4-3 42,5 1-16,8-2 16,6-2-39,7-3 13,1-1 4,6 0 3,-5 0 19,2-1 11,-3 1-9,-5-2-2,-9 0 20,-9 2 12,-8 0 19,-4 0-31,0 0 38,1 4-23,0 0-12,-6 3-23,-2 0 0,-4 5 19,-2 2 3,0 1 49,-6 2-29,-6 0 6,-2 2-16,0-1 13,1-3 6,-4 0 3,4-4 10,3 1-19,-3-2 12,2 0 13,1-5-10,4 1-12,-1-1-17,2-3-31,1 2-2,2-3 1,2-1-2,0 0-26,0 0-56,-2 0-65,2 3-60,-2 0-82,-2-2-163,2 0-360,-4-1-607</inkml:trace>
  <inkml:trace contextRef="#ctx0" brushRef="#br0" timeOffset="263496.8732">21675 9003 212,'0'0'333,"0"0"-167,0 0 127,-6-10-166,6 9-19,-2-1 38,0 0-3,2-2 27,0 2 18,-2 1 0,2-2-29,0 1-26,0 0-23,0 1-10,-2 1 16,2 0-10,0 0-25,0 0-17,0 0-22,0 0-21,0 0-21,0 0-23,0 0-28,0 0-23,0 1-32,0 6 55,4 2 51,4 4 29,5 1-27,-2 3-2,3 0-10,4-3 10,-4 4-2,1-2 0,2-4 1,-4 1-2,-1-2 1,2-3 2,-6-1-13,2 0 1,-2 0-56,0-2-10,-4 0-38,0-4-33,-4 1-48,0 0-63,0-2-7,0 0-52,0 0-10,-2 0-59</inkml:trace>
  <inkml:trace contextRef="#ctx0" brushRef="#br0" timeOffset="263768.8397">21834 8976 248,'0'0'554,"0"0"-147,0 0-293,0 0-55,0 0 3,0 0 22,0 0 8,0 0-1,0 0-17,0 0-25,-59 96-20,53-85-29,0 0-6,-3 1-7,2-2 13,3 0 0,0-3-13,2 0 10,0-3-30,2 2-71,0-2-13,0 2 16,0-2-71,0-1-82,0 2-89,2-3-116</inkml:trace>
  <inkml:trace contextRef="#ctx0" brushRef="#br0" timeOffset="264228.2788">22040 9099 393,'0'0'359,"0"0"-43,0 0-146,0 0-43,0 0-20,0 0-19,0 0-20,0 0-3,0 0-32,0 0-4,0 0 13,-12 17-26,10-9-3,0-1 17,-1 1-27,3 1 12,0 0-15,0-1-27,0 2 27,3 0 0,3-1 40,0 0-40,3-1-14,-1-1 14,3-5 16,-1 3-3,2-3 23,0 0-17,0-2-19,2 0 2,-2-2-2,3-5-36,-2 0 33,-3 0 3,-1-5 15,-1 1 24,-2 0 16,-4-1 3,1 0-3,-3 3-12,0 1 12,0-1-4,-7 3 8,-1 1-27,0 0-32,-3 1 3,-2 2 8,-2 2-11,1 0-19,-6 0 6,6 0-4,-6 4-12,6 3 7,1-2 9,0 1-23,2 1-32,5 1-68,2-1-65,2 1-20,2 4-7,0-2 0,4-1-186,4-2-280</inkml:trace>
  <inkml:trace contextRef="#ctx0" brushRef="#br0" timeOffset="265829.9957">24348 8867 26,'0'0'261,"0"0"-98,0 0-33,0 0-9,0 0 71,0 0-16,0 0-10,0 0-29,0 0-16,-19-43-27,17 37-19,0-1-17,0 0-6,2 2 30,-5-3 28,5 2-26,-2 1 10,0-2 4,2 4-21,-2 1-6,2-1-22,-2 3-10,2 0-10,0 0-26,0 0 0,0 0-3,0 0-45,-2 0-39,2 8-7,-2 2 78,2 4 12,0 0 0,0 1-11,0-1 9,0 3 2,4-7-18,4 0 19,1-1 1,0-3 12,3 0 6,-2-1-1,4-5-18,-4 0-25,3 0-24,0 0 17,-3 0-24,1-5 1,-1 1-19,-1-1 6,-4-3 19,-1 2-19,-2 0-1,0 1 1,-2-2 39,0 4 6,0 1-9,0 0 9,0 2 0,-2 0 23,0 0-1,2 0-18,0 0-20,-2 0-9,2 0-4,0 7 52,-2 0 26,2 3-4,0 2 17,0 5-6,0-1 13,0 3-43,2 2 29,2 2-6,2-2 26,2 2-51,2-2 2,-2 0-2,0 0 16,0-1-16,3-1 1,0 1 11,-3-1 0,1-1-13,-3 0-6,2-3 6,-1-2 1,-3-2 0,-1-2 25,-1 1-7,-2-5-16,0 2-2,0-4 15,0-1 0,0 1-15,-2-2-1,-9-1-32,-2 0-20,-4 0-13,0 0 19,-4-4 45,1-3 1,0 0 24,0-4-22,1 0 129,2 1-85,2 1-17,5-1 124,0 3-98,2 1 49,2 0-4,6 2-38,0 0-46,0 1 29,0 1-45,0 0-13,6-2-61,6 1-43,0-2 23,3 2 39,4-4-52,0 4-117,3-1-76,-4 0-175,-2 1-256</inkml:trace>
  <inkml:trace contextRef="#ctx0" brushRef="#br0" timeOffset="266313.9821">24675 8999 205,'0'0'359,"0"0"65,0 0-251,0 0-128,0 0-42,0 0 23,0 0 30,0 0 2,0 0-9,0 0-6,0-2-8,0 2 11,0 2 12,0 0-9,0 2-3,0 1-1,0-3 7,0 3 4,0 0-34,0 0 1,0 4-21,0-2 24,0 3-23,0 0 17,2-3-20,0-1-13,3 0 11,-1-1 0,0-1 2,1-1 13,1 0 13,0 0 3,4-3 6,2 0 11,-2 0-14,2 0 14,2 0-14,-2 0-19,1 0-13,0-1-1,-5-4-25,1 2 3,-1-1-6,-2 0 29,1 1 19,-5-1 16,3 0 7,-3-3 10,-2 0-32,0 2 12,0-3 26,0-1-22,0 0-7,0 1-16,-7-1 29,0 2 6,1-1-25,-2 3 22,-1-1 7,3 0-39,-5 2-12,3 1 21,-1 1-22,1 2-61,0 0-13,-4 0-23,0 7-10,0 3-55,-4 3-65,2 2-46,-1 3-98,2-3-267,-4 3-34</inkml:trace>
  <inkml:trace contextRef="#ctx0" brushRef="#br0" timeOffset="269934.4938">3549 13880 470,'0'0'1114,"0"0"-880,0 0-169,0 0 35,0 0 11,0 0 9,0 0-14,0 0-25,-8-7-26,8 7-13,-2 0-42,2 2-58,-2 6-7,2 2 65,-3 3 0,1 2 20,0 3-19,2-2 18,0 6 14,0-1-12,0-1-21,0 2 0,0-1-19,4 2-5,5-2 23,-1-1 2,3-2-2,4-1-11,-1-4-1,4-1-6,3-2 6,0-5-13,0-3 25,5-2-44,0 0-23,-2-4 13,4-6-10,-2-3 26,-5-4 3,1 0 36,-6-2 36,-5-2 48,-2-1-6,-3 4 22,-4-3-16,0 2 39,-2-1-36,0 3 42,0 0-29,-6 4 0,-1 2-23,3-3-42,-3 4 16,1-1-13,2 1-22,2 3-14,-2-1-2,2 0-28,2 4 5,-2-1-15,2 3-23,0 0-35,0 0-65,0 2-71,0 0-150,4 0-209,4 0-15,0 0-153</inkml:trace>
  <inkml:trace contextRef="#ctx0" brushRef="#br0" timeOffset="270183.4068">4158 13854 1114,'0'0'794,"0"0"-616,0 0-162,0 0-16,0 0 124,0 0-21,0 0-54,-31 104-17,29-83-29,0 0 17,2 0-4,0-2-16,0 0-13,0-2 3,0-2 10,2-3 16,0-1-16,0-3-19,-2-3-23,2 0-13,0-3-10,-2 1-35,0-3-14,0 0 7,0 0 16,0 0-10,0 0-29,0-3-13,0-6-309,-2-2-354</inkml:trace>
  <inkml:trace contextRef="#ctx0" brushRef="#br0" timeOffset="270569.9615">4105 13847 166,'0'0'512,"0"0"-69,0 0-241,0 0-26,0 0 39,0 0 9,0 0-55,0 0-86,0 0-83,0 0 0,0 0 0,20 24 61,-8-10-31,-1 5-5,2 1-21,-1 0-4,3-1 0,-2-2 0,0 3 0,1-4 0,0-2 8,-2 0-8,1-3 0,-3-4 0,1 2 0,-2-6 0,-3 2 16,2-5 10,-4 0-26,0 0-1,1 0 0,-2 0 1,-1 0 1,2 0 22,-2 0 13,2-7 6,0-3-4,2-1-5,-2-2 2,4-4-16,-4 0 1,0-3-4,-2-6-14,2-6 63,-2 3-62,0 3 13,-2 0-15,0 8 15,0-2 23,0-1-4,0 3-9,0 3-8,0 6-17,-2 1-2,0 2-17,0 4-11,2 2-39,-2 0-44,0 0-37,2 0-71,0 0-124,0 5-91,0 4-28,0-1 0</inkml:trace>
  <inkml:trace contextRef="#ctx0" brushRef="#br0" timeOffset="271144.568">4670 13786 1078,'0'0'241,"0"0"-241,0 0-36,0 0 36,0 0 176,0 0 0,0 0-37,0 0-44,2 107-4,-2-86-30,0-1-59,0 0 15,0-2-1,0 0-16,0-3 0,0-4 0,0 1 16,0-4-14,0-2-2,0-2 2,0-3-2,0-1-35,0 0 8,2 0 27,-2 0 32,2 0 17,0-3-1,1-8-48,-1-1-90,-2-2-37,2-3 127,0-1 63,0 0-62,1-3-2,-1 0-49,2 0 29,0 1 21,0-2 0,0 0-1,0 3 1,0 2 0,4 2 0,-4 1 30,0 5 12,0 2-3,-2 3 13,0 2 6,-2 2-32,0 0-24,0 0 24,0 0 3,0 0-12,0 0-17,2 4-38,2 2 38,1 3 55,4 3-4,-1 1-15,0 2-34,3 3 31,-3-1-20,3 0-13,-2-2-4,-1 2 4,0-2 0,4 1-1,-4-1 1,0-1 0,0-3 0,-1 2 3,0-1 22,-1-4-25,-2 1-1,0-1-15,0-3 14,-1 1 2,-1-3 11,0 0-11,-2-1-23,2 0-9,-2-2-46,0 0-32,0 0-30,0 0 4,0 0 0,-2 0-8,-5 0-41,1 0-27,0 0-29,0-2-117</inkml:trace>
  <inkml:trace contextRef="#ctx0" brushRef="#br0" timeOffset="271431.7013">4607 13961 1524,'0'0'410,"0"0"-336,0 0-72,0 0 73,0 0 84,0 0-17,0 0-32,0 0 6,0 0-25,0 0-33,0 0-17,67-6 1,-49 6-16,0 0 19,2 0 42,-2 0-33,0 0-19,1 0-12,-2-1-20,-2 1-1,-1 0 0,-2 0 0,-2-2 1,-4 2-3,0 0-3,-2 0-13,-2 0-16,1 0-73,-3 0-43,0 0-20,0 0-16,0 0-55,0 0-180,-5 3-98,-1 5 172,2-4-330</inkml:trace>
  <inkml:trace contextRef="#ctx0" brushRef="#br0" timeOffset="272685.223">3006 14283 408,'0'0'697,"0"0"-423,0 0-216,0 0 20,0 0 33,0 0 0,0 0 35,0 0-3,0 0-49,-52-4-49,44 8-42,-4 3-1,-1 3 2,-2 1 44,0 4 14,-2 1 3,-2 3-23,-1 6 0,0 6-23,-2 10 23,3 5-40,4-2 1,5-2 10,1-4-12,1 2-2,2 0 1,2 3-2,-2-1-14,6-1-3,0 2 16,0-2-20,0 2 21,0-1-19,8 0 19,0 0-14,4-3 0,1 2 16,4 1 19,0-1-6,5 0 19,-2-5-29,6 3 9,0-7 5,-1-1-5,1-2-12,-6-5 20,-2-6-1,-4-3-16,0-4 23,-2 3-25,5-3 2,-2 0 0,-2 1 19,-3-7-9,-4 0-11,-1-3 15,0-2-5,-5 0 11,2 0 6,-2 0 0,0 0-29,0 0-51,0-7-56,0-4-55,-2-4-467,-8-2-44,6 4-419</inkml:trace>
  <inkml:trace contextRef="#ctx0" brushRef="#br0" timeOffset="272899.5665">2802 15425 235,'0'0'1140,"0"0"-1120,0 0 42,0 0-33,0 0 170,0 0 8,0 0-96,0 0-50,0 0-25,0 0 2,0 0-37,119 57 0,-102-49 12,-3-3-10,2 2-3,-2-4-45,-1 1-130,0-2-36,0 0 2,-3-2-64,1 0-79,-3 0-215</inkml:trace>
  <inkml:trace contextRef="#ctx0" brushRef="#br0" timeOffset="273133.9075">3116 15314 1326,'0'0'526,"0"0"-425,0 0-101,0 0 0,0 0 10,0 0 149,0 0-33,0 0-55,0 0 4,-13 98-46,11-76-27,-2 3-2,0-2 0,0 0 0,2-2 0,0-2 1,0 1-1,2-3 0,0-2-1,0-4-44,0 1-81,0-5-101,6-1-82,2-5-107,-2 2-161,7-3-148</inkml:trace>
  <inkml:trace contextRef="#ctx0" brushRef="#br0" timeOffset="273551.2041">3876 15687 130,'0'0'1506,"0"0"-1188,0 0-195,0 0-120,0 0 0,0 0 136,0 0-12,0 0-34,0 0-5,7 100-63,-5-76-22,0-2 0,0 2 13,2-4-16,-2-2 1,2-2 0,1-2 12,-1-2-10,-2-2 0,0-3 14,0-3-17,-2 1-2,2-2-43,-2-3-45,0 0-56,0 0-22,0 0-36,-2-8-17,-4-5 0,0-2 19</inkml:trace>
  <inkml:trace contextRef="#ctx0" brushRef="#br0" timeOffset="273729.0246">3712 15570 1929,'0'0'625,"0"0"-528,0 0-97,0 0-26,0 0 26,0 0 55,0 0-16,0 0 54,0 0-41,0 0-39,135 2-13,-91 3-3,-1 0-13,-5-1-38,-13-3-59,-4 2-42,-4 1-94,0-3-166,0 3-99,-1-2-196</inkml:trace>
  <inkml:trace contextRef="#ctx0" brushRef="#br0" timeOffset="274086.819">4250 15709 940,'0'0'726,"0"0"-726,0 0-6,0 0 6,0 0 107,0 0 33,0 0-53,0 0 23,0 0 1,-4 100-82,4-85-13,0 5-16,0-5 19,2 3 1,2-5-18,4 0 0,-1-2 24,1-3 0,3 0-3,0-4-7,1 2-15,-2-5 1,4-1 14,-2 0 4,-2 0-1,4-7-6,-4 0 13,-1-4-4,-3-2-18,1-4-3,-3-1 37,-4-2-9,0-4 10,0 4-29,-11-2-10,0 3-26,-1 0 26,-4 4 74,2-1-32,-3 5-19,0 0 9,-2 3-32,2 3-106,0-2 60,0 4 4,2 1 7,1 2-17,0 0-6,4 0-23,4 0-58,1 4-179,5 1-121,0 3-52,0-4-83</inkml:trace>
  <inkml:trace contextRef="#ctx0" brushRef="#br0" timeOffset="274328.7901">4589 15709 1057,'0'0'72,"0"0"49,0 0 6,0 0 84,0 0-13,0 0-45,16 111-7,-14-93-7,0-1-58,0 2-32,0-2-48,0-2-1,-2 1 2,2-5-2,-2-1 23,2-4-23,-2-3-16,0-1-39,0-2-94,0 0-69,0 0 20,0-2 65,0-9 32,0-8 52,0 2-48</inkml:trace>
  <inkml:trace contextRef="#ctx0" brushRef="#br0" timeOffset="274604.2145">4541 15620 673,'0'0'1018,"0"0"-881,0 0-137,0 0-103,0 0 103,0 0 71,0 0 46,0 0 6,0 0-51,0 0-4,68 43-45,-47-27-21,-2 2 13,2 2-15,-4 0-1,0-1 0,-3 0-3,0 0 1,-4-2-16,-4 0 17,1-1 2,-5-1-3,0-2 3,-2 1 2,0 1 20,-2-2 7,-7-2 30,-1 4 2,-2-3-25,-4-2-7,0-1 0,-2 1-29,6-4-32,-1-2-20,0 0-81,5-4-68,3 0-29,1 0 12,4 0 0,0-8-147,0 2-232</inkml:trace>
  <inkml:trace contextRef="#ctx0" brushRef="#br0" timeOffset="275102.5324">4978 15765 775,'0'0'1041,"0"0"-1041,0 0-88,0 0 88,0 0 130,0 0 29,0 0-36,0 0 4,0 0-40,-12 103-85,12-90 14,-2 3-16,2-5 3,-3-1 10,3-3 0,-3 0-10,3-5-2,0 4 12,0-5-10,0-1-3,0 0-20,0 0-15,0 0 19,0-1 16,0-9 1,0-4-1,0-3-178,3-3-36,0-6 197,1-4 14,0 1 3,0 2-71,0 4-24,0 8 30,2-5 0,-1 4 63,2 1 2,-3 5 23,0 2 74,0 2 14,-2 4-17,0 2-26,0 0 10,0 0-13,3 0 0,-1 4-33,0 2 7,5 2 29,-1 2-52,1 3 13,-1 2 20,0 1 9,4 1-29,-6 3 3,2-1 26,0 3-9,-1-4-17,2 2-13,-3-1-16,2 1 17,1-4-19,-3 1 0,3 1 0,-3-3-1,1-2 0,-1 0 0,-2-3 0,0-3-39,-2 0 1,-2-4-43,2-3-26,-2 2-25,0 0-20,0-2-75,-2 0-62,-4 0-17,-2-7-72,-1-1-39</inkml:trace>
  <inkml:trace contextRef="#ctx0" brushRef="#br0" timeOffset="275283.2894">4986 15807 1968,'0'0'236,"0"0"-236,0 0 0,0 0 81,0 0 74,0 0-19,0 0-23,0 0-46,0 0-44,119-5-23,-93 5-2,-3-4-66,5 4-129,-2-3-52,-2 2-143,-2-3-99,-5 1-298</inkml:trace>
  <inkml:trace contextRef="#ctx0" brushRef="#br0" timeOffset="275804.2213">5498 15673 1422,'0'0'553,"0"0"-317,0 0-203,0 0 9,0 0 55,0 0 16,0 0-29,0 0-74,0 0-10,0 0-68,0 0-6,-55 7 22,44 0 36,3-3 16,-3 2 13,3-1 22,-1 1-9,5-1-15,-3-1-11,5 4-19,0-2-4,0 0-13,2 1-19,0 1 13,0-1 42,2 3 16,2-2 4,3-1-4,-1 1 0,3-2 7,1 1 12,-1-1-5,1 2-5,6-3 11,-4 4-10,0-6-7,2 2-3,-2 2 17,-1-4-8,0 5 11,-1-2-20,1-1 3,-3 2-19,1 0 0,0 0-1,-1 1-1,-2-2 0,0 3 2,-4-1 1,2 0 1,2-1 0,-4 1 31,-2-1-14,0-1 19,0 4 8,0-3-8,0 1-3,-8 0-2,4-1-14,-4 1 0,0-1-3,-1 1 13,-2-2-13,3-1-15,0 0 12,-3-4 3,3 2-3,-1-3 3,2 0 9,-1 0 7,4 0-6,-2 0-23,0 0 16,0 0-3,2-3-16,0 2-38,0-4-20,2 2-41,-2-1-58,2-2-69,0 2-116,0-5-249,0 3-515</inkml:trace>
  <inkml:trace contextRef="#ctx0" brushRef="#br0" timeOffset="276414.1302">5670 14107 297,'0'0'1986,"0"0"-1624,0 0-295,0 0-67,0 0 20,0 0-7,0 0 48,0 0-32,0 0-4,0 0-25,2 3-10,-2-3-48,0 0-97,2 0-45,-2-7 3,0-3-306,0-4-132,0 3-467,-4 50 1102</inkml:trace>
  <inkml:trace contextRef="#ctx0" brushRef="#br0" timeOffset="276606.6498">5632 13868 1672,'0'0'768,"0"0"-545,0 0-27,0 0 16,0 0 37,0 0-45,0 0-74,0 0-32,0 0-32,0 0-57,-3-6-9,3 6-50,0 0-16,0 0-1,0 0-9,0 0-79,0 0-148,0 0-254,5 6-220,-3-3-208,-6-6 194</inkml:trace>
  <inkml:trace contextRef="#ctx0" brushRef="#br0" timeOffset="277280.0214">6063 16038 1729,'0'0'39,"0"0"-39,0 0-179,0 0-29,0 0 42,0 0 9,0 0-97,0 0-153</inkml:trace>
  <inkml:trace contextRef="#ctx0" brushRef="#br0" timeOffset="277453.9933">6027 15809 2602,'0'0'421,"0"0"-280,0 0-29,0 0 47,0 0 25,0 0-45,0 0-70,0 0-59,0 0-10,0 0-35,0 0-22,8-9-85,1 7-115,1-2-95,3-3-283,-3 2-711</inkml:trace>
  <inkml:trace contextRef="#ctx0" brushRef="#br0" timeOffset="278637.0535">7004 13864 157,'0'0'985,"0"0"-558,0 0-271,0 0-39,0 0 29,0 0 65,0 0-8,0 0-28,0 0-46,0 0-29,0 0-20,0 0-9,0 0-17,0 0-9,2 0 13,0-2 9,2-4-35,0-3-32,0-1-26,5-2 23,-3-1-10,3-2-25,-1 2 3,1-3-32,-3 5 15,0 0 17,-2 1-7,3 2-16,-2 3 4,-3 0 21,0 5 14,-2 0-3,0 0-11,0 0-15,0 0-17,0 0 1,0 7-4,0 4 68,0 4 52,0 10 22,0 7-19,0 3-33,0 0-19,2-11-3,-2-7 0,0-2 2,0-3-2,0 3 0,2 3-23,-2-3 22,2 2-5,0-3 6,-2-3 13,2-1-13,-2-3-3,2-1 3,-2-1 1,2-1 3,-2-1-1,2-2-3,-2-1-2,0 0-40,2 2-68,-2-2-91,2 0-227,0 0-79,0 0-265</inkml:trace>
  <inkml:trace contextRef="#ctx0" brushRef="#br0" timeOffset="278896.2257">7432 14038 1706,'0'0'801,"0"0"-550,0 0-106,0 0 19,0 0 63,0 0-17,0 0-99,0 0-67,0 0-44,0 0-10,0 0-31,0 0-50,0 0-59,2 0-54,0 0-69,3 0-97,1-5-190,5-2-162,-5 2-434,-38 22 1074</inkml:trace>
  <inkml:trace contextRef="#ctx0" brushRef="#br0" timeOffset="279306.4777">7910 13510 375,'0'0'805,"0"0"-466,0 0-199,0 0-23,0 0 48,0 0 88,0 0-52,0 0-72,0 0-58,0 0-68,-13 15 39,9-1 32,0 7 29,0 10-51,2 4 3,-3 4-14,5-3-2,0-1-10,0-7-13,5 4-16,3-3 19,2 2 0,1-4-3,0-2-16,-1-7-3,-3-3 3,1-2 1,0 3 0,3-2 0,0 3 0,-1-3-1,-2-3 0,4-1-29,-6-2-38,0-5-48,0 1 8,-1-4-15,1 0-36,3 0-98,-1-7-188,1-4-168</inkml:trace>
  <inkml:trace contextRef="#ctx0" brushRef="#br0" timeOffset="279933.8097">8216 13723 1911,'0'0'444,"0"0"-444,0 0-62,0 0 62,0 0 91,0 0 45,0 0-62,0 0 4,0 0-14,0 0-51,0 0-13,112-18-2,-97 18-34,-5 2 4,2 2 31,-6 0-12,0-1 11,-2 2 2,-2 0 0,0 0 0,0 0-3,-2 1-18,0 1 21,0 1 20,0 4-19,-4-2 15,-2 5-16,-2-3 2,-4 5-2,4-5 1,0 2 0,-3-1-1,3 1-3,-3-3 2,5 0 0,-3 3-12,5-4-3,0 0-4,2 2-3,0 0 21,0 1 2,2-4-32,0 3 32,0 0 0,0-5 0,0 3 0,4-5-2,2 2 1,0 0-1,1-3-34,-1-1 34,5 3 2,-3-4 2,1 0 24,-1 0-13,0 0-10,2-2 1,-4 0 18,0 0 1,0 0-1,-2 0 8,-2 0-8,3 0 10,-3-4 13,0 0 10,0 1 0,1-1-7,-3-2 0,0-1 3,0-1-33,0-2-18,-3-1-1,-1-1 1,-3-1-1,1-1 0,-2 1-24,-2-2 18,-2-1-9,2 3 11,-1-2 4,-2 2-1,3 1 1,-3-2 1,3 3 0,-3 2-12,4 0 12,-1 2 12,4 1-11,-1 1 0,0 3-1,3-2 0,2 2 0,0 2-20,2 0-15,-2 0-23,2 0-29,0 0-41,0 0-89,0 4-81,6 3 0,2 3-86,2-3-280,4 0-134</inkml:trace>
  <inkml:trace contextRef="#ctx0" brushRef="#br0" timeOffset="280272.0073">8867 13898 424,'0'0'1296,"0"0"-990,0 0-167,0 0 10,0 0 48,0 0 71,0 0-46,0 0-85,0 0-54,0 0-35,49-11-9,-34 11-8,2 0-11,2 0 5,2 0 0,3-2-2,-3 2-11,2 0-12,-2 0 3,3 0 0,-6 0-3,0 0-19,-4 0-4,2 0-40,-6 0-39,-1 0-29,-5-2-39,0 2-46,-4-3-26,0 3-42,0-7-70,-2 5-248,-11-9-642</inkml:trace>
  <inkml:trace contextRef="#ctx0" brushRef="#br0" timeOffset="280542.704">8984 13725 981,'0'0'528,"0"0"-378,0 0-105,0 0 53,0 0 116,0 0-29,0 0-14,0 0 42,0 0-16,0 0-62,14 122-48,-10-94-52,-4-8-6,0-6-26,0 3 20,2 5 25,0-3-23,0 1 4,0-2-26,0-5 0,0-1-1,0-2 14,0-3-4,-2-3-12,0 0-3,2 0-39,-2-2-63,0-2-120,0 1-110,0-1-228,0 0-267</inkml:trace>
  <inkml:trace contextRef="#ctx0" brushRef="#br0" timeOffset="281411.8752">8506 13514 225,'0'0'271,"0"0"120,0 0-33,0 0-143,0 0-52,0 0-30,0 0-13,0 0 17,0 0 5,0 0-25,18-9-20,-18 9-10,2 0-9,-2 0-4,2 0 4,0 0-4,0 0-13,0 0-7,2 0-2,2 2-14,1 3 20,4 3-42,1 4 3,1 5 29,4 7-32,4 11 0,3 9 4,-3 2-20,-2 0 19,-2-6-19,-2-4-1,0-2-3,-5 1-12,-2-3 2,4 2 12,-8 3 1,0-4-11,-4-3 12,0 1-23,0-5-34,-8 1 15,-4-6 10,4-1-10,0-7 40,-2 0 1,-4 0-44,2 1 0,-3-1 26,0-1 6,4-5-13,1-2-48,2-3 6,0 1-16,2-3-64,4 0-34,0 0-87,0-10-153,2 0-738</inkml:trace>
  <inkml:trace contextRef="#ctx0" brushRef="#br0" timeOffset="282421.5168">8152 12678 424,'0'0'1114,"0"0"-932,0 0-81,0 0 68,0 0 42,0 0 15,0 0-26,0 0-51,0 0-50,9-12-99,-9 14-16,0 8 16,2 5 4,0 11 63,-2 9-19,2 3-35,-2 3-13,4-8 0,-2 0-1,2 0-2,-2-5-10,3 3 12,-1-5-11,0-4 12,-2-3 0,2-5 0,1 1 0,-1-2 0,1 2 1,-1 0 0,2-1-1,-4-5 0,2-1-1,-2-1-41,0-3-67,-2-2-49,0-2-61,0 0-37,0 0-78,0 0 2,-2-2-117</inkml:trace>
  <inkml:trace contextRef="#ctx0" brushRef="#br0" timeOffset="282616.9903">8022 13075 427,'0'0'1398,"0"0"-1054,0 0-195,0 0-58,0 0-7,0 0 13,0 0 3,0 0 48,0 0 35,0 0-55,0 0-39,93 29-69,-67-22-17,-2 0-3,-1 0 0,-2-2-2,-4 1-30,3-2-26,-6 2-99,-1-1-64,2 1-70,-5 1-155,1-7-159,-7 2-111,2-2-17</inkml:trace>
  <inkml:trace contextRef="#ctx0" brushRef="#br0" timeOffset="282835.3102">8373 13063 114,'0'0'1358,"0"0"-919,0 0-359,0 0-79,0 0 108,0 0 69,0 0-48,0 0-94,0 0-33,0 0 90,0 0 27,-4 37-53,-3-22-44,-2 0-10,3-1-11,-2-1 11,1 1 6,1-6-19,-1 4-1,1-4-1,4 0-1,0-3-62,0 0-93,0-4-45,2 1-66,0-2-111,0 0 12,0-8-117</inkml:trace>
  <inkml:trace contextRef="#ctx0" brushRef="#br0" timeOffset="283828.178">8345 12194 984,'0'0'755,"0"0"-561,0 0-193,0 0 24,0 0 156,0 0 20,0 0-56,0 0-38,0 0-4,0 0-25,89 21-27,-67-11-22,-4 1-16,2 0-13,-4 6-3,2-2-13,-4-1 12,-5 3-18,2-1 20,-5-1-31,-2 0 31,-2 0-20,-2-3-10,0 0-33,0-3 10,-4 1 53,-2-3-30,-5-2-36,2 0-9,1-2 9,0 2 42,-3-5 6,4 0 20,3 0 0,2 0 33,0 0 15,2 0 30,0-6-59,0-1-16,2-2 17,4-2-20,6 0-36,0-1 33,3 0 3,0 1 0,2 2 0,-5-1 0,6 3 0,-6-1 1,-2 0 22,2 2-21,-4 4 20,-2-3-20,-2 3-1,-2 0 0,1 2 28,-3 0 6,0 0-9,0 0-10,0 0-13,0 0 14,0 0-17,0 0-15,-3 0-27,1 2-20,-2 5 40,-2 0 22,0 2 3,-1 1 29,0 2-32,3 3-39,4-2 37,0 0 2,0 2 0,0-2 1,0 3-1,6-3 1,4 1 21,2-2-3,1 3-15,2-6-1,0 0 0,1-1 29,4-3-30,-6-2-2,6-3-1,-6 0-28,1 0 0,0 0 3,-4-8 23,-1 0 3,-1-1 16,-2 0 52,-1 1-26,-4 1 19,2-2-32,-2 4 26,-2 1-16,0 0-1,0 2 23,0 0 3,0 2-3,0 0-3,0 0-32,0 0-26,0 0-39,0 0-41,0 0-29,0 2-13,0 4 22,0 1 99,0 4 1,0 2 0,0 0-2,0 0-12,0 1 11,0-1 0,2-1 3,2 2 13,2-4-12,4 2 3,-2-1 34,0-3-18,1-1 15,2-1 13,-1-2 4,-1-4 9,-1 0-10,3 0 16,0 0 4,-1-10 12,-2 1-22,4-4-13,-6-3 6,0-1-10,-4 0-21,-2 0-8,0 1 20,0 3-35,-2 4 51,-6-1-19,-4 5-16,0 0-16,-1 1-38,-6 4-38,2 0 9,-4 0 16,2 0 0,-1 9-19,2 0-71,-6 4-90,5 2-108,0 3-218,6-3-197</inkml:trace>
  <inkml:trace contextRef="#ctx0" brushRef="#br0" timeOffset="285630.7509">9685 13670 67,'0'0'353,"0"0"-24,0 0 94,0 0-169,0 0-101,0 0 10,0 0 29,0 0 2,0 0-29,6-15-32,-6 14-13,0-1-4,0 2 0,0 0-10,0 0-23,0 0-15,0 0-14,0 0-12,0 0-17,-2 0-14,0 0-11,0 0-38,-5 0-10,1 2-16,-3 3-4,1 6 40,-4-1 28,-2 6 0,2 1-21,-1 3-8,0 0 10,7 1 6,-3 1-29,5-4 16,0 0 7,4 1-3,0-2-1,0 4 4,0-2-20,6-1 23,3 4-26,1-5 42,6 1-13,-4-1 13,0-4-1,6 0 0,-4-1 1,4-3 22,-1-1-9,-3-2 20,6-3-1,-6-1-16,4-2 10,-4 0-7,-1 0-16,2 0 26,-5-4-3,1-1-26,-5-1-10,1-3-15,-1 0 23,-3-3 2,-1 0 13,-2 1 3,0 0 1,0 1 5,-2 0 1,-5 4-21,-2-1-2,3 3 99,-2 0-99,-3 1-13,-2 1-18,0 2 31,1 0 19,-6 0-19,4 0 0,-1 0 3,0 3 19,5 3-21,-3-2-1,4 0-19,1 1 6,3-1-3,3 0-13,0 0-29,0 0-3,2 0-26,0 0 16,0 1 7,0-1-62,6 1-72,1-1-282,6-2 2,-3 0-259</inkml:trace>
  <inkml:trace contextRef="#ctx0" brushRef="#br0" timeOffset="286695.9111">10476 13547 352,'0'0'577,"0"0"-267,0 0-174,0 0-22,0 0 26,0 0 16,0 0-29,0 0-36,0 0 0,0 0 25,-8 29-2,6-16-40,0 2-9,-2 5 9,-1 0-3,1 6-22,0 4-11,2 8-6,0-2-12,2-2-18,0-3-2,0-2 16,6 0-14,5 0 21,-3-1-1,7 2 4,2-1-13,-3 0 16,8-5-28,-7 0 15,2-7-14,-7-4 0,3-1 27,0-1 0,0 0-7,-1-1 1,4-3 15,-8 0 14,0-5-1,-2-2-3,-1 5-13,-3-5-10,0 0-9,-2 0 7,2 0 5,-2 0-5,0 0-23,0 0-70,0 0-45,0 0-39,-6-5-84,-3 3-159,-5-5-144,0 4-459</inkml:trace>
  <inkml:trace contextRef="#ctx0" brushRef="#br0" timeOffset="287441.172">10797 13933 424,'0'0'1334,"0"0"-1042,0 0-220,0 0 35,0 0 106,0 0 94,0 0-18,0 0-103,0 0-46,0 0-26,47-25-44,-41 25-48,1 0-22,1 0 0,0 0-12,4 0 11,-2 0-3,0 1-15,-1 4-9,4-2-32,-3 1-52,1-1-6,-1-1-67,3 3-34,0-5-87,-3 0-280,2 0-127</inkml:trace>
  <inkml:trace contextRef="#ctx0" brushRef="#br0" timeOffset="287803.8539">11160 13825 1763,'0'0'577,"0"0"-483,0 0-75,0 0 17,0 0 154,0 0 13,0 0-78,0 0-48,0 0-13,0 0-16,90-97-32,-82 82-3,0 3-10,-4-2 22,-2 6-5,0 1 18,0 0-16,-2 7 7,0-2-13,0 2 0,0 0-16,0 0 0,0 0-23,0 0-15,0 7-10,0 2 48,0 10 23,0 6 31,0 7-35,0-1-6,3-5-1,0-8-11,-1-5 12,2 0-13,0 2-2,0 1 0,-2-3 1,2-4 1,-2-1 2,0-1-2,1-5-2,-3-2-27,0 3-15,2-3 2,-2 0-6,0 0-22,0 0-39,0 0-38,0-8-95,0-4-304,0 3-536</inkml:trace>
  <inkml:trace contextRef="#ctx0" brushRef="#br0" timeOffset="288102.8197">11302 13442 638,'0'0'1359,"0"0"-1359,0 0 13,0 0-13,0 0 227,0 0-65,0 0-55,0 0-14,111 70 43,-77-30 2,4 5-67,-1-3-23,-6-2-29,-4-8 3,-3-1-21,-7-1 0,-5-1 2,-2 0-3,-4-3 0,-4 1-3,-2-6 0,0-1 3,0-7 3,-2 2-1,-4 0 20,-8 2-1,2 3-19,-3-6 15,-2 1-17,2-2-41,-4-6-42,4-1-46,1-1-51,-4-3-101,3-2-169,-4 0-181,9-2-507</inkml:trace>
  <inkml:trace contextRef="#ctx0" brushRef="#br0" timeOffset="289014.2986">10831 12792 176,'0'0'450,"0"0"52,0 0-336,0 0-62,0 0-3,0 0 81,0 0-52,0 0-19,0 0 67,0 0 23,4-55-46,-4 55-77,0 0-30,0 0 1,0 0 6,0 0-17,0 2-38,0 5-25,0 8 25,0 13 136,0 9-37,2 8-60,5-2-26,-1-3-10,1-1 26,1-1-29,0-2 1,4-2-1,-2-2-11,-2 1 11,-2-3 0,3-1 1,0-7-2,-5-3-20,0-5 21,-2-1 12,0 0-9,3 0-3,-3 1-3,0-3 0,-2-3-19,0-2-1,0-1-2,0-3-40,0 0-44,0 1-36,-4-3-39,-5 0-75,-3 0-114,-4-9-151,8 2-167</inkml:trace>
  <inkml:trace contextRef="#ctx0" brushRef="#br0" timeOffset="289187.9631">10764 13239 1121,'0'0'700,"0"0"-320,0 0-209,0 0-71,0 0 17,0 0-8,0 0-28,0 0-7,0 0 22,0 0-19,56 2-20,-34 2-57,-3 0-29,-3 1 27,4 4-21,-8-4-15,2 0-55,-2 2-29,-1-4-46,-3 1-68,3 0-84,0-2-12,-3-2-68,-2 0-46,0-2-206</inkml:trace>
  <inkml:trace contextRef="#ctx0" brushRef="#br0" timeOffset="289380.9774">11022 13196 114,'0'0'1133,"0"0"-654,0 0-268,0 0 61,0 0-6,0 0-11,0 0-59,0 0-78,0 0-53,0 0-65,0 0-29,-6 3 29,4 8 9,0 4 36,-2 3-3,-3-1-42,2-1 2,1-3-2,0 0 0,2-3 0,0-1 13,0 1-13,2-4-20,0-2-31,0-1-38,0 1-104,0-2-78,0-2-260,0 0-181,0 0-436</inkml:trace>
  <inkml:trace contextRef="#ctx0" brushRef="#br0" timeOffset="290180.6214">10389 12209 421,'0'0'772,"0"0"-547,0 0 48,0 0-23,0 0-88,0 0-61,0 0-101,0 0 36,0 0-17,0 0 110,0 37-38,4-19-78,6-2 13,-4 0 6,2-5-32,-2 0 2,1-3-1,-1-2 12,3-2-10,-3-1 26,3-1-16,-3-2 16,0 0-3,3 0-13,-3-2-10,1-5-3,-1 0-24,0-6-15,-2 2-45,0 0 23,1 0 15,-2 0-9,-1 4 7,-2 1 41,0 2 7,0 3 23,0 1-20,0 0-3,0 0-13,0 0-9,0 0-37,0 7 59,0 4 4,0 5 73,2 7-35,4 7-38,-2 11 18,4 0-9,1 1 23,0 1-23,-1-7-2,-2 0-11,1-3-12,-1-6 12,-4-9 2,-2-1-1,0-8 1,0 6 9,0-2-11,0-2 0,0-1 9,0-2 33,0-4-16,-2-4 10,-2 0 41,-3 0 7,1-4-82,-4-7-2,-6-9-71,2-6 71,-4-7 20,6 3-14,4 4 7,1 9-13,5 7 87,0-3-85,0 2 49,2-1-28,0 5-17,0 1-6,0 2-32,0 0-32,6 2-84,5-2-82,-1 3-136,8-1-36,-4 0-106,-3 0-508</inkml:trace>
  <inkml:trace contextRef="#ctx0" brushRef="#br0" timeOffset="290545.759">10729 12444 362,'0'0'828,"0"0"-558,0 0-176,0 0 37,0 0 99,0 0 30,0 0-85,0 0-78,0 0-91,0 0-6,-2-1-74,2 4-20,0 3 94,0 0 0,0 1 13,0 0 13,0 0-24,0-3-2,5 0 1,-1-1 25,2-3 6,0 2 4,2-2 41,4 0 4,-2 0-20,0-5-6,4-3-3,-4-4-30,-2 0 1,-1 1 31,-1 1-15,-4 0 9,-2 2 13,0 0-27,0 2-33,-4-1 27,-2 3-2,-5 0 0,1 0-15,-6 1-11,4 3-13,0 0-19,-4 0 4,2 0-17,1 9-3,0-1 6,0 3-42,3 0-32,-1 3-55,4 3-48,3 0-106,4 3-68,0-6-170,0 8-478</inkml:trace>
  <inkml:trace contextRef="#ctx0" brushRef="#br0" timeOffset="291265.6219">11958 13812 756,'0'0'1352,"0"0"-1090,0 0-165,0 0 16,0 0 26,0 0 70,0 0-1,0 0-77,0 0-38,0 0-4,43 0-26,-28 0-18,1 0-11,6-2-18,-3 2-3,0 0-10,-2 0-1,3 0-2,-6 0 0,-4 0-16,2-2-41,-4 2-54,0 0-38,-4-1-75,-2-3-72,-2 0-71,0-2-113,0-1-515</inkml:trace>
  <inkml:trace contextRef="#ctx0" brushRef="#br0" timeOffset="291496.2343">11911 13597 2265,'0'0'343,"0"0"-278,0 0 38,0 0 122,0 0 62,0 0-45,0 0-87,0 0-54,0 0-19,0 0-22,0 0-34,54-12-26,-37 10-16,-3 2 13,6 0-9,-4 0-10,2 0-4,-1 0-24,-2 0-35,-1 0-26,-1 4-34,2-2-49,-4 2-88,-3 0-162,-2-1-308,0-3-539</inkml:trace>
  <inkml:trace contextRef="#ctx0" brushRef="#br0" timeOffset="292702.3104">12631 13488 437,'0'0'811,"0"0"-391,0 0-205,0 0 5,0 0 36,0 0 3,0 0-43,0 0-24,0 0-32,0 0-54,-2-9-46,2 9-15,0 0 2,0 0 4,0 0 0,0 0-19,0 0-18,2-3-14,4 3-15,6-2-20,0 2 3,3 0-9,4 0-4,0 0 1,3 0 9,-4 5 6,6 0 10,-8 2-19,4-1 19,-5 2 6,-2-1-22,-3 1-10,-3-1-3,-1 0 22,-4 0-28,0 1 2,-2-1 8,0 1-18,0 1 46,-6 3-3,-3 0 18,-3 0 1,-6 5 8,4-4-8,-4 3-17,4 1-12,-1-2 17,0 3-9,3 2 19,1-1-14,-2-1 16,7-1 0,-3 0-19,5-5 19,2 0 13,0-5-13,2 0-4,0 0 3,0-3 2,0 0-1,0-2 4,0-1 12,0 1 6,0 2 14,2-2-1,0-2-3,2 2 7,2 0 2,1-2 20,1 0-3,5 0-10,2 0-22,0 0-26,2 0 1,-1 0-1,4 0 0,-1 0 14,0 0 2,-2 0 22,3 0 3,-6 0 7,-2 0 6,4 2-15,-6 0-4,-1 1 3,-3-1-6,1 0-13,-1 3-16,-4-5-1,2 3 17,-1-1-3,1 0 0,-2 0-15,0 0 21,0 0 3,0-2-12,0 2-10,-2-2-3,0 0-1,2 2-43,-2-2-106,0 1-124,0 1-182,0 0-549,-8-2-595</inkml:trace>
  <inkml:trace contextRef="#ctx0" brushRef="#br0" timeOffset="296648.4338">7067 15553 421,'0'0'652,"0"0"-366,0 0-165,0 0-4,0 0 55,0 0 85,0 0-27,-4-3-68,4 1-40,0 2-5,0 0-2,0 0-24,0 0-14,0 0 6,0-3 13,0 3 0,0 0-23,0-1-37,0 1-26,0-3-10,4 2-28,4-3-17,8 1 16,0-2-9,6 1 9,-1 3-6,2-2 0,-2 3 6,1 0 3,-2 0 7,0 0-23,-3 3 13,2 2 0,-6 0 10,-3 2-35,1-2 5,-7 3-2,3-2-10,-5 1 32,-2 1 12,0 2 15,0 1-30,0 1-29,-6 1 60,-3 1 0,-2 3-12,1-5-16,-1 4 3,1 0 3,-1-2 20,0 1 3,1-1-1,-2 0 1,6-1-3,0-1 0,0-5-9,4 4-11,0-2 7,0-2 3,2 1 0,0 1 13,0-1-16,0 1 12,0-3 4,0 4-2,0-5 1,4 1-1,2 1 2,2-5 10,2 4 58,0-2-10,4 0 35,2-2-22,0 0 23,3 0-39,1-2-17,0 0 11,0 0-17,-1 0-4,0 0-5,-2 0-1,-4 0-19,0 0 16,-5 0-6,-2 0 12,0 0-5,0 0-8,-4 0-10,0 0 1,-2 0 0,0 0 10,0 0-1,0 0-8,0 0 8,0 0-8,0 0-4,0 0-18,0 0-43,0 0-55,0 0-38,0 0-62,2 0-88,0-2-180,2 0-88,0-4-493,-16 16 928</inkml:trace>
  <inkml:trace contextRef="#ctx0" brushRef="#br0" timeOffset="296944.5239">7982 15845 1083,'0'0'994,"0"0"-841,0 0-46,0 0 3,0 0 93,0 0 6,0 0-83,0 0-40,0 0-9,117-30-23,-93 26-35,-4 2-19,2 0-25,-1 0 6,-6 2 18,-2 0-28,-3 0-58,-6 0-47,0 0-14,-4 0-23,0 0-36,0 0-61,0 0-44,-6 0 6,-6-3-150,1-4-261</inkml:trace>
  <inkml:trace contextRef="#ctx0" brushRef="#br0" timeOffset="297154.7499">7965 15603 199,'0'0'2183,"0"0"-1957,0 0-226,0 0 0,0 0 94,0 0 115,0 0-46,0 0-44,0 0-11,132-8-19,-98 7-28,-4 1-33,-5-3-24,-6 2-3,0 1 0,1 0-2,-4 0 0,-6 0-38,-1 0-75,-2 0-46,-3 0-77,-2 4-65,-2-3-151,0 3-187,0-2-383</inkml:trace>
  <inkml:trace contextRef="#ctx0" brushRef="#br0" timeOffset="298054.5475">8730 15566 4,'0'0'659,"0"0"-1,0 0-417,0 0-85,0 0 16,0 0 52,0 0 3,0 0-27,0 0-32,0 0-29,0 2-5,0-4-21,2-3-40,2-3-47,2-4 6,2 1-29,1-3 19,2 2-22,1-5-16,-1 0-6,2 2-20,-3 1 1,1 2-23,-5-2 38,0 8-28,-1-1 9,-3 5 19,0 0-6,-2 2 0,0 0-7,0 0-9,0 0-7,0 0 7,0 0 6,0 4 16,3 2 26,-1 3 31,0 6 24,2 5 13,0 7 2,0 7-34,2 1-14,-2-6-22,2-5 0,-4-9-1,0-1-1,2 3 1,0-1-1,0 1 2,0 0 0,3-5-12,-5-2 12,2-2-3,1-2 3,-5-2-1,2 0 1,-2-1 2,2-3 1,-2 0-1,0 2-2,0-2 0,0 2-2,0-2-23,0 2-11,0-2-3,0 2-22,0 0-19,0 0-20,0-2-36,0 2-81,0-2-163,0 0-82,0 0-189,2 0-20,-4-12 671</inkml:trace>
  <inkml:trace contextRef="#ctx0" brushRef="#br0" timeOffset="298330.1849">9296 15697 2028,'0'0'531,"0"0"-435,0 0-60,0 0 70,0 0 64,0 0-12,0 0-97,0 0-61,0 0-64,0 0-93,15-19-65,-7 11-110,1 1-258,-5 4-119</inkml:trace>
  <inkml:trace contextRef="#ctx0" brushRef="#br0" timeOffset="298703.4114">9635 15216 634,'0'0'821,"0"0"-597,0 0-221,0 0 105,0 0 57,0 0-16,0 0-32,0 0-13,-44 131-4,42-91-26,0-2-51,2-4-3,0-11-20,0-1-1,0 0 1,6 3 46,5 1-24,0 0-2,-3-9-4,2-4-13,4 3 29,0 1-3,3 3-10,2-4 1,-2-1-1,5 1-17,-6-5 11,4 3-13,-6-7 3,-1 1-3,-2-3 0,-3-3 0,-1 0-3,-3-2-29,-4 0 0,2 0-10,-2 0-42,0 0-52,0 0-71,0 0-98,0-7-107,0 1-584</inkml:trace>
  <inkml:trace contextRef="#ctx0" brushRef="#br0" timeOffset="299273.6614">10018 15333 821,'0'0'1146,"0"0"-1146,0 0-23,0 0-29,0 0 52,0 0 108,0 0-76,0 0 23,113-28 7,-101 28-23,-2 2-26,2 3-13,-2-1-46,-4 2 46,-1 2 0,-3-1 1,-2 1 30,0-1-2,0 1 10,0 2-36,-5-1 32,-3 0-18,-2 1 15,-4 1-32,2-1 0,0 0 2,-4-1-2,4 1-2,-1 1-21,0-1 20,2 3 0,1 0-17,0 1 17,-2 0-16,8-1-17,0 1 4,2-2 12,2 3 4,0-2-23,2 0 38,6 0 0,4 1-1,-2-3 2,0-1 29,1-1-6,2 1 6,-2-5-13,-1-1-14,-2 0 18,2-4-18,-4 0 13,-2 0-14,0 0 1,0-5 37,-2-2 23,-2-2-11,2-2 8,-2-3-11,0-1 29,0 1 11,-6 0-8,-2-3 23,0 2-45,-4 3-23,2-2 0,-1 1 20,-4 3-17,5-1 17,-3 3-23,1 1-19,-2-1-13,4-1-32,2 4-4,-4-1-21,4 2 12,2 1-67,2-1-17,0-3-32,2 7-36,2-3-78,0-2-144,2 1-118,4-1-284</inkml:trace>
  <inkml:trace contextRef="#ctx0" brushRef="#br0" timeOffset="299662.0116">10362 15172 1301,'0'0'361,"0"0"-312,0 0-46,0 0 130,0 0 72,0 0-50,0 0-32,0 0 16,0 0-16,104 135-65,-78-95-16,-6 1 0,2-4-40,-5-7-1,-2 2 11,-5 0-12,-1-1-3,-5-2 3,-4-1-4,0-5 3,0-4-18,0-5 17,0 1-5,-6 2 6,-5 3 1,-4 2 0,2-3 14,1-5 2,-4 3-12,6-6-2,2 0 11,0-5-13,1-1 0,0-1 0,5 0-39,0-1-84,2-1-64,0-2-75,0 0-170,6 0-118,1 0-281</inkml:trace>
  <inkml:trace contextRef="#ctx0" brushRef="#br0" timeOffset="300113.9535">10925 15480 1531,'0'0'412,"0"0"-308,0 0 45,0 0 36,0 0 57,0 0 9,0 0-52,0 0-74,0 0-23,0 0-16,63-17-29,-43 15-28,-2 0-27,4-2 0,-3 4-1,-2 0-1,0 0-12,-1 0 8,0 0-18,-4 0-54,-4 0-42,2 0-29,-4 0 12,-2 0-13,0 0-51,-2 0-57,0 0-142,-2 0-96,0 0-164,0-3-152</inkml:trace>
  <inkml:trace contextRef="#ctx0" brushRef="#br0" timeOffset="300331.3365">11082 15282 943,'0'0'665,"0"0"-665,0 0 3,0 0 59,0 0 230,0 0-81,0 0-88,25 106-45,-15-82-4,2-3-22,-4-2-27,2-1-23,-2-1-1,2-2 0,-2-2 12,0-4-10,-1 0 10,-3-1-13,2-1-2,1-4-40,-1 1-88,1 0-106,-1-2-176,0-2-109,2 0-487</inkml:trace>
  <inkml:trace contextRef="#ctx0" brushRef="#br0" timeOffset="300947.1874">11693 15198 247,'0'0'437,"0"0"-170,0 0-46,0 0 30,0 0 35,0 0 4,0 0-38,0 0-57,0 0-37,0 0-45,0 0-33,0 0-25,0 0-13,0 0-7,0 0-13,0 0-22,0 2-19,0-1-19,-2 5-11,-4 2-9,-3 5 58,0 3 46,1 2-46,0 4-4,0-1-18,-2-1 19,4 2-14,4 1-28,0 0 42,2-1-26,0 4 26,0-2 0,4-2-20,6 0 20,4-1 3,-2-1-3,1-5 1,2-1-14,0-3 14,2-2 2,0-1 4,-1-7-4,6 2-10,-5-3-22,2 0-17,-4-6 7,2-2 4,-4-2-4,-5-3 29,0 1-4,-1 0 17,-2-2 26,-5 1-6,0 1-4,0 3 74,-8-1-6,0 0-42,-2 5 13,-1-3 19,-4 4-74,0 0-32,1 2 32,-6 2 9,6 0-9,-4 0-15,4 0-1,-1 2 3,2 4-22,7 0-36,-3-2-16,5 1-39,2 0-62,2 0-94,0-2-10,2 4 35,9-2-176,-3-3-307</inkml:trace>
  <inkml:trace contextRef="#ctx0" brushRef="#br0" timeOffset="301120.5864">12107 15540 2174,'0'0'349,"0"0"-265,0 0-29,0 0 77,0 0 61,0 0-52,0 0-81,0 0-60,0 0-51,0 0-70,28-31-133,-22 26-156,2-5-252,-2 3-326,6-5 286</inkml:trace>
  <inkml:trace contextRef="#ctx0" brushRef="#br0" timeOffset="301452.9345">12353 15079 1836,'0'0'305,"0"0"-305,0 0-47,0 0 47,0 0 162,0 0-7,0 0-39,0 0-51,0 0 0,0 0 25,-27 58-20,16-25-34,2 4-4,3-3-31,0-3 18,4-4-18,2-4 11,0-4-11,0 2 0,2 5 15,4 1 0,2-1-12,-1-8 21,2-4-9,1 0 7,1 4-10,1 0-13,2-1 2,-2-4-2,-4-4-3,6 1 0,-4-3-12,0-2 14,-1-2-1,2 0-52,-3-3-33,1 0-42,-1 0-64,5 0-124,-4-8-264,-1 0-468</inkml:trace>
  <inkml:trace contextRef="#ctx0" brushRef="#br0" timeOffset="301649.8104">12591 15441 2274,'0'0'409,"0"0"-408,0 0 2,0 0 125,0 0 27,0 0-85,0 0-38,0 0 3,119-3-11,-104 3-24,-2-1-45,-3 1-83,0 0-146,0 0-68,-4-3-167,0 2-67,-2-3-186</inkml:trace>
  <inkml:trace contextRef="#ctx0" brushRef="#br0" timeOffset="301912.6458">12850 15295 2031,'0'0'311,"0"0"-259,0 0-10,0 0 87,0 0 100,0 0-46,0 0-135,0 0-48,0 0-6,0 0 6,0 0 38,15 32 10,-11-16-19,0 1-27,0-2-1,3 3 1,-4-3 1,1 1 9,-2-3-11,0-2-1,0 0 0,2-1-1,-2-4-2,0-1-38,-2 2-20,2-4-23,-2-1-25,0 0-36,0-2-22,0 0-24,0 0-46,0 0-51,0-2 21,2-8-81,-2 5-435</inkml:trace>
  <inkml:trace contextRef="#ctx0" brushRef="#br0" timeOffset="302230.8478">12965 15088 1115,'0'0'625,"0"0"-625,0 0 16,0 0 26,0 0 189,0 0-46,0 0-40,0 0-25,0 0-7,108 102-39,-83-64-3,1 4-39,-5-4 10,-1-1-39,-8-7 20,-4-1-20,-1 0 16,-1-1 4,-1 1-20,-3-3 13,-2-2-2,0-5-14,0-4 0,0-2 0,0 3 0,0-3 1,-2 5 2,-3-3 13,1-4 10,-1-1-25,1-1 1,2-2-2,0-2-30,0-1-92,0-2-113,0-2-124,2 0-209,0 0-181</inkml:trace>
  <inkml:trace contextRef="#ctx0" brushRef="#br0" timeOffset="302705.3405">13635 15358 2316,'0'0'330,"0"0"-266,0 0 7,0 0-10,0 0 42,0 0 12,0 0-41,0 0-16,0 0-10,0 0-24,111-17-24,-89 17-3,-4 0 2,4 0 1,-4 0 15,2 0-12,-1 0-3,-5 0 0,2 0-12,-6 4-4,2-2-25,-2 0-58,-4-2-55,-2 2-17,0-2-22,-4 1-30,2-1-111,-2 0-104,0 0-47,0-3-27,0-5-6</inkml:trace>
  <inkml:trace contextRef="#ctx0" brushRef="#br0" timeOffset="303013.6703">13790 15154 1884,'0'0'376,"0"0"-369,0 0 9,0 0 74,0 0 91,0 0-23,0 0-90,0 0 54,0 0 29,0 0-68,32 103-41,-23-66-17,-3-9-25,-1-5-1,-3-8 1,2-2 13,-2 2 32,0 5-23,2 1 10,1-2-10,-1-2 1,-2 0-8,0-4-2,2-3 16,-4 0-26,2-2 29,0-3-30,-2 0 1,2-2 10,1 1-13,-3 0-1,2-3-12,0 2-25,-2-1-54,3-2-84,-1 3-48,-2-1-60,0 0-217,0-2-508</inkml:trace>
  <inkml:trace contextRef="#ctx0" brushRef="#br0" timeOffset="303947.6352">14383 15303 179,'0'0'1168,"0"0"-703,0 0-312,0 0-91,0 0 58,0 0 29,0 0 25,0 0-38,0 0-30,0 0-28,70-70-30,-60 57-22,3-2-1,0 0 4,0-3 3,-5 1 13,3 0 19,-2 3-9,-1-1-7,-4 4-23,0 0-1,-2 7-24,0 0-3,-2 3-10,0 1-6,0 0-1,0 0-2,0 0-10,0 0-29,0 0-6,0 5-4,0 5 71,4 1 57,1 6 14,0 3-36,-1 0-13,0 3-3,2 0 10,-2 0 0,1 0-3,-1-4 9,2 0 0,1-3-19,-1-3-14,-2-1 11,3-3-13,-5-1 1,2-3-1,-2-2-11,2 0-72,-2-3-83,2 2-75,1-2-133,0 0-353,3-10-592</inkml:trace>
  <inkml:trace contextRef="#ctx0" brushRef="#br0" timeOffset="304130.5134">14905 15320 2581,'0'0'351,"0"0"-316,0 0 33,0 0 57,0 0 73,0 0-39,0 0-123,0 0-36,0 0-22,0 0-35,64-30-99,-49 24-157,4-4-164,-2 2-265,-5 1-283,8-8 264</inkml:trace>
  <inkml:trace contextRef="#ctx0" brushRef="#br0" timeOffset="304615.5456">15226 14993 706,'0'0'1061,"0"0"-957,0 0-13,0 0 39,0 0 77,0 0 19,0 0-6,0 0-37,0 0-58,0 0-74,-2-6-51,-1 9-57,1 4 8,0 4 49,-2 6 49,-2 3-11,2 1-38,-3 0-10,5 1 9,-3 1-1,5-1 0,0-1-10,0-2 11,0 2-12,5-3 13,6 2 0,-3-1-1,3-4-2,1 3-32,3-3-23,-2-3 13,1-3-6,6 1 15,-6-3 1,4-3-29,-4-4-14,4 0 17,-3 0-7,-3 0 13,3-4-6,-2-5 25,-3-3-22,1 0 38,-2 1 20,-3-2 22,-2 3 46,-2 1-10,-2-1-42,0 3 81,0-1 10,0 2-17,-6 0-64,-2 2 28,-4 1-37,2-2-16,-2 5-1,-4 0 0,4 0 22,-3 0-2,-2 0 21,4 0-2,-1 0 9,0 3-6,6 1-4,-2-3-3,4 3-12,-2-2-22,6 2-1,0 0-35,0 2-20,2-1 7,0 3-26,0 0-58,8 1-48,6-1-53,0 0-259,4-3-309</inkml:trace>
  <inkml:trace contextRef="#ctx0" brushRef="#br0" timeOffset="304797.1778">15677 15349 2562,'0'0'380,"0"0"-323,0 0-5,0 0 76,0 0 57,0 0-26,0 0-83,0 0-50,0 0-26,0 0-41,37-27-64,-28 25-156,-3-2-130,0 0-145,3-1-139,-3-1-484</inkml:trace>
  <inkml:trace contextRef="#ctx0" brushRef="#br0" timeOffset="305549.6862">15947 14918 1132,'0'0'1130,"0"0"-1120,0 0-10,0 0 0,0 0 103,0 0 78,0 0-45,0 0-78,0 0 0,0 0 64,11 61 3,-6-24-70,1 4-43,-4-7-8,2-8 8,-2-2-12,-2 2 1,2 1-1,0-1-1,-2-8 1,3-9 0,-1 3-1,-2-1-2,0-2 3,2-2-35,-2-2 32,0-2-13,2-3-36,-2 0-25,0 0 23,2 0 51,2-3 1,3-9 2,-1-1-190,5-6-46,-1 0 84,4-4 55,-4 2 97,2 0-20,4 2-2,-4 1-1,1 5 23,2 0 55,-2 6 46,-5 0-21,0 1-2,0 5 0,-2 0 15,-4 1-25,-2 0-42,0 0-14,0 0-12,0 0-13,0 0-16,0 0-13,0 1 29,0 6 13,-8 0 48,0 4-32,0-2-16,-3 3-1,1 0-1,-3 1 0,2-2-17,3 0 15,0 1-15,-2 0-20,6-1 38,2-2-12,0 1-3,2-3-19,0 4 35,0-4 11,0 3-8,6-3 32,3 4 14,0-3-27,1 4 4,1 0-25,2-3 31,0-2-13,-5 0 7,2 0 16,2-1-13,-4-2 32,0-1 10,-2-3-1,5 0 1,-2 0-17,1 0-6,-4 0-13,3 0-3,2 0-3,-5 0-17,0 0-10,-1 0 0,-1 0-2,-2 3-16,0-3 3,0 0-3,-2 1-3,0-1-7,0 0 4,2 0-4,-2 0-6,0 0-3,0 0-10,0 0 1,0 0-11,0 0-6,0 0 0,0 0 6,0 0 10,0 0 0,0 0 3,0 0 17,0 0 12,0 0 0,0 0 0,0 0-19,0 0-30,0 0-57,4 0-147,3 0-205,0 0-14,-1 0-179,-30 0 144</inkml:trace>
  <inkml:trace contextRef="#ctx0" brushRef="#br0" timeOffset="305904.4581">16774 15238 1900,'0'0'551,"0"0"-551,0 0 19,0 0-19,0 0 142,0 0-3,0 0-39,0 0-4,0 0-41,0 0-39,133 15-16,-95-13 0,-4 0-4,-13-2 4,-5 0 3,0 0 29,2 0-30,-4 0 1,-1 0 19,-2 0 1,-7 0-10,-2 0 3,-2 0 9,0 0-25,0 0-25,0 0-107,0 0-96,-4 0-140,-4 0-280,-2 0-104</inkml:trace>
  <inkml:trace contextRef="#ctx0" brushRef="#br0" timeOffset="306513.2255">17366 15134 901,'0'0'427,"0"0"-323,0 0-33,0 0 157,0 0 68,0 0 8,0 0-23,0 0-87,0 0-75,0 0-23,25-25-38,-19 16-20,1 0-3,0-3-12,-1-1 2,-2-1 33,0 2-26,0-3-32,0 4-13,0-2 13,2 2 0,-2 0-12,-2-2 11,2 4 2,-2 3-1,0 0 16,-2 6 3,2-1 0,-2 1-17,0 0-2,0 0 0,0 0-31,0 3-46,0 7 17,2 5 60,0 12 48,0 7-3,2 3-42,1-1 10,1-4-12,1-3 0,-3-2 15,2-2-13,-4-8-1,1-3-2,-1-3 3,2 0-1,0-1-2,0 2 12,-2-5 2,3-1-14,-3-2-1,0-1-2,0-3-26,-2 0-9,0 0-26,0 0-45,3 0-67,-3 0-53,2 0-94,0-3-179,0-3-286</inkml:trace>
  <inkml:trace contextRef="#ctx0" brushRef="#br0" timeOffset="306687.2668">17739 15265 2387,'0'0'310,"0"0"-310,0 0-61,0 0 61,0 0 87,0 0-80,0 0-7,0 0-81,0 0-84,0 0-132,64-32-229,-61 29-220</inkml:trace>
  <inkml:trace contextRef="#ctx0" brushRef="#br0" timeOffset="307218.1431">17945 14940 1243,'0'0'1035,"0"0"-1002,0 0-14,0 0-19,0 0 149,0 0 29,0 0-72,0 0-106,0 0-3,0 0-20,-2 15 23,-2-2 61,0 6-16,-2 1-32,1 0-13,3 2 0,-3-1-3,5-3 3,0 3 0,0 2 1,0-5-1,0 2-2,0 0 0,5-3 1,0 1-28,-1-3 13,2-2-4,-2-4-2,2 1 9,3-3-35,0-2 19,-1-2 29,2 1 0,1-1 0,4-3-17,-2 0 1,1 0 3,2 0-16,-2 0 7,4-7 22,-4 4-26,1-5-6,0 0 9,-2-1 23,-7 1 16,0-2 26,-2 2-3,1 0 61,-5-1-23,0 0 0,0 3-19,-3-1-13,-3 0 6,0 4-2,0-1-47,-5 1-2,-2 1-19,0 2 17,1 0-14,-6 0 16,2 0 1,-4 4 28,4 1-13,1 3-12,-2 0-2,4 1 1,3 1-3,-1-1-26,2-4-15,5 6-1,0-5-3,2 1-55,2 1-35,0-3-36,0 4-62,2-6-198,4 1-191,0-3-503</inkml:trace>
  <inkml:trace contextRef="#ctx0" brushRef="#br0" timeOffset="307413.3712">18366 15282 1094,'0'0'1478,"0"0"-1478,0 0-104,0 0 55,0 0 49,0 0 0,0 0-21,0 0-57,0 0-93,0 0-199,40 0-206,-36-3-474</inkml:trace>
  <inkml:trace contextRef="#ctx0" brushRef="#br0" timeOffset="308084.9205">18644 14837 772,'0'0'1151,"0"0"-1047,0 0-78,0 0-23,0 0 146,0 0 36,0 0-40,0 0-87,0 0-29,0 0 0,33 18 0,-23 11 39,-4 5-33,-2 3-16,-2-1 1,-2-5-19,2-6 0,-2-6-1,0-5-10,0 1 9,2-1 2,0 2-1,0 0 1,0-3 0,2-6 0,1-1 12,0-1-9,-3-2 18,0-1-9,2-2 0,0 0 0,2 0 9,3-2 4,1-6-26,1-4-51,2 1 25,-1-1 13,2-7 13,-2 4-15,3-3 15,2 1 0,-2 1 1,4 1-3,-4-1-1,-1 5 3,2-1 25,-4 6-15,1-2-7,-2 8 9,-3-5-11,-2 3-2,1 2 0,-3 0-25,-2 0 0,-2 0-3,2 0-9,-2 0-1,0 7 13,0-4 4,0 5 20,-4-1-13,-7 3 15,1-1 22,-5 5-22,0 1 0,3 0-18,-6 0-14,6 3 30,1-2-2,0 1 4,3-2 10,1 2 16,3-3-13,2 1 3,2-1-3,0 0 9,0-3-20,0-1 0,6-1 29,1-3 4,4 2 29,-1-2 4,1-3-1,-1 1-19,3-2 4,-2 3 5,-3-5 23,0 3 22,2-3-3,-4 2-17,-2-2-15,-2 2-13,0-2 0,0 0-7,-2 0-31,0 0-15,0 0-1,0 0-2,0 1-11,0-1-6,0 0-12,0 0-45,0 0-86,0 0-119,0 4-110,0-1-324,-10-3-735,20-8 836</inkml:trace>
  <inkml:trace contextRef="#ctx0" brushRef="#br0" timeOffset="312928.0342">8670 15148 451,'0'0'522,"0"0"-148,0 0-185,0 0-78,0 0 32,0 0 38,-7 0-5,7 0-69,0-2-30,0 0 14,0-1 6,0 3 16,0 0 22,0 0-16,0-3-16,0 3-13,0 0-14,0 0-18,0-1-17,0 1-2,2-3-11,-2 2-8,3 0-17,-1-2-3,0-1-2,4 0-11,3-4 10,2 3-13,1-3 13,6 1-10,2-3 0,8-3 11,6-3 2,9-1-1,1 0-12,-2 4 10,-3-1-23,-5 5 24,0-3-11,-7 5 12,-3 1-2,-8 0-13,2 3 16,0-6-3,4 4 3,1-3 0,1-2-2,-1 5 2,4-3-3,5-1-7,0 0 10,-7 2 0,7 2 0,-2 0-1,9-4 1,1 3 2,-2 1 11,-8 3-10,-9 0 19,-4 2-11,4 0-11,7 0-16,8 0 15,-2 0-12,-7 0 10,-5 0-10,-8 0 12,6 0-1,-1 0-15,2 0 17,0 0 2,-1 0-1,-4 2 15,1 0-13,0 0 10,0-2 3,0 3-14,0 0 40,-1 0-41,-2-1 0,0 0 0,4 3 1,-3 0 14,-3-1 0,3 0-13,0 0 13,0-1-14,0 3 17,-3-2-3,4 0-3,-4 1 3,1-1 6,0-1 16,-3 4-23,-1-4-14,-1 1-1,0-1 2,2 0 2,-4-1 12,-2 0 3,0-1-16,0-1 13,-2 3-4,-2-3-8,0 0 11,0 0-2,2 0 6,-2 0 3,0 0-6,0 0-16,0 0-44,0 0-74,0 0-63,2 0-107,3 0-224,2 0-583,-23 0-288</inkml:trace>
  <inkml:trace contextRef="#ctx0" brushRef="#br0" timeOffset="314779.2949">17177 14771 127,'0'0'281,"0"0"58,0 0 130,0 0-160,0 0-62,0 0-32,0 0 2,0 0-36,0 0-22,0-11-21,0 9-25,0 2-29,0 0-11,0-1-5,0 1-4,0-3-10,2 1 1,-2 1-7,2-1-1,-2 0 1,0 0-3,2 2-4,0-2-15,0 0-10,0 0-16,2 0-2,1-2-1,4 1-32,1-2 7,3 0-4,4-1 13,0 0-3,2 1 2,0-1 8,5-1-1,-1-1-35,6 0-3,6-2-3,3 1-23,4-1 32,-8 3-19,-11 2 19,-3 0-4,-4 2 20,6-2 10,-1 1 19,7 1-13,-6-1-9,0 2 20,2 0-15,-5 1 16,2-3-2,-4 2 1,4 0 0,2 0 1,1 0-1,1-3 1,1 5-18,0 0 18,-2-3-1,4 3-1,-2 0 6,-1 0-3,3 0 0,0 0 1,-3 0-2,3 3-6,4-3 7,-10 3 1,6 1 12,6-2-11,-2 0 11,9 0 6,-1-1-16,-6 2 20,-11-2-20,3 1 26,1 0-3,7 2-24,4-1 14,-4-1 0,0 3 0,-2 0-3,5 0-13,-4 0-2,3 1-13,-2 0 14,0 1 2,-4-3-1,-7 1 0,-6 0-1,-2-2 1,5 2 0,-4 2 3,6-2 42,-6 3 9,-1-4-22,0 1 29,-2 1-22,-3-2 12,1 3 0,-2-5 13,-3 3-10,2-4-3,-4 0 3,3 2-6,-2-1 3,-1 0 6,-2-2-10,0 2 7,-2-2-19,0 0-1,0 0-2,2 2-4,-2-2-3,0 0-12,0 0-11,0 0 11,0 0-13,0 0 0,0 0-35,0 0-66,0 0-76,-6 0-132,-10 0-265,4 2-636,44-6-261</inkml:trace>
  <inkml:trace contextRef="#ctx0" brushRef="#br0" timeOffset="317433.0613">11557 15737 170,'0'0'342,"0"0"10,0 0-124,0 0-62,0 0-19,0 0 28,0 0 27,0 0 3,0 0-1,0-8-26,2 6-20,-2 2-32,3 0-7,-3 0 4,0 0 11,0 0-9,0 0-19,0 0-23,0 0-20,0 0-28,0 0-19,0 0-13,0 0-3,0 0-10,2 2-28,2 6 25,2 3 13,3 4 13,-1 2-13,5 1 0,-2 3-15,-1-2 14,-2-2 1,6 0-4,-4 1-18,0-3 3,1 0 6,2-2-22,0 1 10,-1-3-10,1 1-10,0-1 13,-1-4-3,4 2-23,-4-2 29,1-1 7,4-4-7,0 1-6,4-1 0,-2 0 15,5-2-9,-1 0 4,2 0 21,5 0-15,7-4 18,7-1 0,3-1 0,-5 0-2,0 3 3,-8-4-1,3 5-3,-3-3 3,0 2 1,-1 0-3,-1 1 3,0 0-3,0 2 2,-3 0-12,1-1 11,2-1 2,-2 0 0,0-1 12,-3 0-10,1 1 0,-9 2 14,-2-2-13,-2 2-1,6-2-1,2 0-1,3 1 0,4-1 0,4-2 0,3 4 0,2 0 13,-1-2 0,-4 2 10,-2 0-4,0-2 0,0 1-3,-7-2-14,1 3 2,0 0-2,0 0 1,4 0 9,-2-3-12,-9 3-13,-3 0 13,2 0 0,4-1 1,1 0 0,2 1-1,-4-2 3,5 2 13,-5-5-15,2 5 1,1-3 2,-3 1-4,3 0 1,-4 2 2,6 0-1,0-2-2,-1 0 2,7 0 21,2 2-11,-2 0 1,-5-1-9,3 1 8,-10 0-11,4 0 0,4 0-1,-5 0 0,5 0 0,0 0 3,-5 0 0,5 0-2,-2 0 1,-2 0 1,2 0 16,2 0-19,-5 0 0,5 0 0,-4 0 2,-2 0-2,2 0 0,-3 0 1,0-3 2,0 3 10,1 0-11,-4 0 1,6 0 0,-5 0-2,5 0 1,-4 0-1,4 0 1,-2 0-2,1 0-3,0 0 2,0 0 1,3 0 0,0 0 2,-1 0 11,7 0-11,4 0 11,4 0-12,1 0 0,-9 0-1,-10 0 3,-2 0 0,-6 0-2,8 0-1,-1 0-10,7 0 10,-2 0 1,-4 0 0,6 0-1,-5 0 1,3 0 1,2 0 1,-5 0 0,2 0-2,-1 0-1,-1 0 2,-1 0-2,-2 0 1,4 0 1,-5 0-2,5 0 0,-4 0-3,4 0-7,-2 0 10,0 0 4,4 0-1,-3 0-1,3 0-1,-2 0-1,-4 0-1,6 0 1,-5 0 1,5 0-1,-6 0 0,4 0 0,-2 0 2,-1 0-1,0 0 0,-2 0-2,3 0 2,-4 0 14,4 0 7,-3 0 20,0 0-20,0 0 7,3 0-13,-4 0 13,4-2 3,-3 1-20,2-1-11,-2 0 1,3 0-2,-4 0-2,-1 0 1,0-2 0,-4 4-1,4-1 2,-4 1 1,-1-3-1,4 3 2,-4-1 1,0 1 1,2-2 8,-2 2-8,1-3 15,2 3-18,0-2 0,-1 2 1,6-2 0,-4-3 11,6 3-12,-5-2-1,4 0 0,-4 3 1,5-3-1,-4 0 0,2 2-1,-4-1 1,2 0 0,-4-1 0,-1 1 1,2 1 0,-2-1 15,-3 1-14,0-3 14,4 3-15,-4-3 2,-1 1 13,4 0-15,-5 0 1,3-1-1,-3 1 2,0 0-2,4 0 2,-2-2-3,-2 2 0,0 1-1,2-1-1,-4 1 2,-2 2 0,0-3 0,0 2 3,-2 0-1,3 0-1,-3 1 0,2 1-1,1-2-1,-1 0-1,-2 2 0,2-2 2,-2 0 1,0 0 11,0 0 4,1 0 0,-1-1 3,0-1 3,0 1 0,0 0-3,0 1 0,0-2-6,0 0-13,0 0 0,3 0 0,-1-1 20,-2 1-19,1-2 18,1 1-6,-2-2 6,0-1-16,0 0 16,0-2 31,0-1-15,-2-4-13,0 1 6,0-1 29,0 0-20,-2-1 32,-2 1 4,-2 0-17,1 4-6,-1-2 40,1 4 19,1 3 21,0 1-56,2-1-37,0 2-7,0 1-2,0 3-9,2 0-19,0-3-12,0 3-15,0 0-13,0 0-28,0 0-34,0 0-47,0 0-50,0 0-84,-3 3-239,1 0-786,-10 1-150</inkml:trace>
  <inkml:trace contextRef="#ctx0" brushRef="#br0" timeOffset="322352.0676">19788 15311 430,'0'0'1001,"0"0"-891,0 0-97,0 0 49,0 0 107,6-10 46,-6 8 5,0 0-16,0 0-7,0 2-33,2-1-13,-2 1-13,0-3-16,0 2-10,0-2-4,2 2-13,-2-1 7,0 0-30,0 2-31,0-3-41,0 3-2,0 0-26,0 0-7,0 0-35,0 0-31,0 0-48,0 0-88,0 0-129,0 0-255,0 8-116,0 0 170,-2 0-238,4-29 797</inkml:trace>
  <inkml:trace contextRef="#ctx0" brushRef="#br0" timeOffset="322507.8978">19794 15587 1634,'0'0'188,"0"0"-84,0 0-16,0 0-10,0 0 32,-14 96 13,5-79 35,-2-2 0,1-1-29,-1-2-55,3-1-72,-3 0-2,2-1-51,5-1-171,0-4-166,2 2-236,2-7-592</inkml:trace>
  <inkml:trace contextRef="#ctx0" brushRef="#br0" timeOffset="323795.483">21291 14858 473,'0'0'821,"0"0"-544,0 0-215,0 0 61,0 0 121,0 0 38,0 0-46,0 0-59,0 0-32,0 0-17,-4-3-22,4 3-29,0 0-23,0 0-6,0 0 3,0 0-9,0 0-20,0 0-9,0 0-10,0 0 0,0 0 0,2 0-3,0 0-18,0-3-10,3 3-17,3-4-28,0 0 18,6 1-9,-4 1 10,2 2 9,2 0-9,-2 0 18,1 0 7,2 2 0,-2 3-6,-3 1 33,2 0-30,0 1 12,-4 0 11,0 0-4,-2 1-6,4 1 2,-6-1-18,-2 1-30,-2 1 17,0 0 13,0 2 31,-11 4-51,-2 2 17,1-4 18,-8 4 14,4-4 6,1 4 1,0-4-1,2 0-1,3-2-21,0 0 21,2-5 1,4 0 0,2 1 14,0-1 15,2-5 4,0 5 2,0-2-35,0 1 16,4 2 46,2-2-33,3-1 29,2 1-10,1-3 13,3 2-19,4-2 3,0-3-26,5 0 7,2 0 3,-4 0 19,6 0-32,-5 0 0,-1 0 19,-1-1 7,-4-3-10,-2 1 10,-2 1-7,-5-1 0,-2 1-6,-1 2-13,-1-2-14,-2 2 1,-2-2 0,0 2 0,0 0-3,2 0-30,-2 0-60,0-2-51,0 2-22,0-1-40,4-3-78,5 0-283,-2 0-175,3-5-337</inkml:trace>
  <inkml:trace contextRef="#ctx0" brushRef="#br0" timeOffset="324033.175">22015 15040 196,'0'0'2032,"0"0"-1832,0 0-177,0 0 77,0 0 126,0 0-21,0 0-67,0 0-20,125-7-12,-106 6-36,1-1-32,-4 2-38,2 0-1,-8-3-18,0 3-4,2 0-34,-8 0-67,-2 0-23,0 0-17,-2-2-19,0 2-75,0-5-131,0 1-144,-4-1-573</inkml:trace>
  <inkml:trace contextRef="#ctx0" brushRef="#br0" timeOffset="324383.3052">21994 14875 861,'0'0'1222,"0"0"-1018,0 0-130,0 0 59,0 0 70,0 0-26,0 0 13,0 0-18,0 0-41,0 0-55,0 0-31,13-3-29,-5 3-13,1 0 10,1 0-13,5 0 1,-4 0-1,3 0-1,0 0-1,-2 0 1,-2 0 1,6-2 2,-6 2 0,-2 0 0,1 0-1,2 0 1,-5-3 0,1 3-1,-3 0-1,-2 0 0,0 0 2,0-2 0,-2 2 2,0 0-2,2 0-1,-2 0 1,0 0 11,0 0-11,0 0-2,0 0-16,0 0-29,0 0-44,0 0-38,0 0-71,-2 0-49,-2 0-95,-2 5-176,-3 2-142,2-5-496,35-16 997</inkml:trace>
  <inkml:trace contextRef="#ctx0" brushRef="#br0" timeOffset="326067.724">22563 14865 543,'0'0'636,"0"0"-473,0 0-144,0 0 46,0 0 82,0 0 67,0 0-9,0 0-27,0 0-61,4-2-68,-2-2-30,3 0 30,-3-1-27,0-1-20,2-1 60,0-4-1,0 2 7,2 0-42,4-2 3,-2-3-16,-2 1-10,0-3 16,1 1-16,-1 1-3,3-3 0,-5 2 20,0 4-20,0 1-24,-1 2 24,-1 5 55,-2 1 9,0 0 1,0 2-17,0 0-10,0 0-6,0 0-19,0 0-13,0 0-38,0 4-14,0 3 27,0 4 25,4 7 86,-2 2-41,2 4-16,5 6-26,-3 7 13,3-1-13,-3-8 13,0-4-16,0-11 1,0 1-1,0 1 0,-2 0 0,-2 0 0,2-4 2,-2 1-2,0-4 2,-2-4 10,2 0-8,-2 0-2,0-4 11,0 1-11,0-1 14,0 0-16,0 0-10,0 0-9,0 0-19,0 0-17,0 0-3,0-1-32,0-3-77,-2-4-117,0-1-195,0-2-146,2-2-451,6 59 817</inkml:trace>
  <inkml:trace contextRef="#ctx0" brushRef="#br0" timeOffset="326416.3001">23047 14259 218,'0'0'724,"0"0"-30,0 0-522,0 0-104,0 0 111,0 0 74,0 0-8,0 0-42,0 0-35,0 0-34,17-1-25,-9 1-32,8 0-26,-4 0-16,5 0-16,0 0 0,2 0-3,0 0-16,-2-3-3,3 3-10,-4 0-9,-3 0-45,0 0-77,-5 0-45,-2 0 6,-4 0-40,-2 0-116,0 0-184,0 0-14,-6 0-147</inkml:trace>
  <inkml:trace contextRef="#ctx0" brushRef="#br0" timeOffset="327079.7687">23005 14393 492,'0'0'528,"0"0"-355,0 0 0,0 0-85,27 98 19,-21-74 78,5 5-6,-4-1-20,3 7-65,-4 0-13,0-3-52,-1-5-6,-3-8-23,1-5 16,-3 1-16,0 2-25,2 3 25,-2 0 29,0 0-3,0 2-13,0 0 0,2-5 16,0 5 7,-2-1-10,2 0-24,0 4 56,0 4-42,2 6 3,-2-5 18,2-5-37,-2-7 0,3-5 10,-1 9-10,1-1 0,1 4 1,-2-3 1,-2-5 11,4 3-10,-1-3-1,-1-3-1,0-1-1,-2-2 0,3 1-11,-1-2 10,-2 0 2,0-3-2,0-2-10,-2 0 9,2-2-12,-2 0 14,3 2 3,-3-3-3,2-1-1,-2-1-2,0 0 3,0 0 3,0 0 13,0 0 13,0 0 3,0 0-6,0 0 0,0 0-1,0 0 7,0 0 7,0 0 3,2 0-7,0 0 17,0 0 2,2 0-6,2 0-6,6-1-39,-2-6 16,4 4 0,6-3 1,-3 3 8,4-1 1,0-2 3,3-1 3,1 6-16,0-5 10,1 4-13,-1-1 3,1 3-3,2 0 6,-5 0 0,0 0-2,0 0-5,-1 0 20,-4 0 13,0 0 9,-1 0 16,-2 0-1,-5 3-9,-1-3-6,-1 0-7,-4 0-9,1 0-6,-5 0-7,2 2 7,-2-2 0,0 0-4,0 0-12,0 0-17,0 0 1,0 0-3,0 0-3,0 0-35,0 0-35,0 0-55,-2 0-67,-7 5-110,-5-3-206,-12 5-303,3-1-595,97-26 739</inkml:trace>
  <inkml:trace contextRef="#ctx0" brushRef="#br0" timeOffset="331079.563">23604 14600 98,'0'0'313,"0"0"-144,0 0-51,0 0 169,0 0 6,0 0-49,0 0 10,0 0 25,0 0-62,0 0-49,0 0-39,0 0-35,0 0-20,0 0-16,0 0-10,2 0-19,2 0-27,2 0-2,4 0 0,3 0 13,4 0-13,2 1-13,3 2 0,-2 0 1,4 3 8,0-1-8,-6 2-43,4 1 52,-7-1-52,-1 3-22,0-3 15,-6 0-15,0 1-30,-4-1 39,-2 1 32,-2-2-6,0 2 42,-2 2 1,-6-3 25,-4 2-22,-6 3-4,1-2-3,-2-1-13,-2 3-3,2-3 17,2 3-11,-1-1 0,4-1-10,1 2 10,5-2-3,-1 2-13,3 0 29,4 0 3,2 1 16,0-2-19,0 0 13,2 2-13,2 2 2,2-4-1,3 2 0,-2-2-1,3 0-36,-2 0 23,6-2 13,-4-1-23,2-3 1,4-1 22,-2-4 3,1 0 71,4 0-22,-2 0 0,1-4-13,-2-1-20,-1-5 7,0 0-6,-2-1 19,-5 0-14,1-3-8,-5 1 37,-2-2-28,-2-3-13,0 0 10,-6 1 41,-7 2 7,0 1-48,1 2 9,-6 0 10,2 4-10,-4-1-30,4 4 30,-4-2-32,1 2 0,0 0 56,4-2-33,3 6 0,-2-3-23,6 2 0,4 0 13,2 0 3,2 0-6,0 2-10,0 0-58,0 0-19,0 0-20,4 0-51,4 0-88,4 0 48,2 0-35,1 4-118,4 2-177,-6-3-555</inkml:trace>
  <inkml:trace contextRef="#ctx0" brushRef="#br0" timeOffset="331330.3626">24191 14892 1419,'0'0'679,"0"0"-520,0 0-33,0 0 94,0 0 2,0 0-81,0 0-54,0 0-4,108-8-22,-89 7-39,1 1-22,-2 0-22,0 0 9,-2 0-3,-2 0-29,-6 0-76,0 0-14,-1 0-33,-3 0-45,2 0-100,1-3-152,-3 0-72,1-2-474</inkml:trace>
  <inkml:trace contextRef="#ctx0" brushRef="#br0" timeOffset="331783.016">24671 14609 843,'0'0'1257,"0"0"-1228,0 0-9,0 0 32,0 0 42,0 0 9,0 0 4,0 0-7,0 0-23,0 0-22,0 0-29,-6 4-26,-3 6 29,1 3-1,-5 2-27,-2 5 23,5-1-23,-4-1 3,4 1-4,0-1-23,5 3 21,-1-4-14,4-2 13,2 2-17,0 0-2,0-5-14,8-1 15,3 4 20,1-6-14,8-1-40,-2-3 23,4 1-13,-1-3 3,3 0-20,-6-3 17,4 0-10,-5 0 23,0 0 15,-5-4 14,-1-4 3,0 3 13,-5-3 16,-4-1 26,-2 2 0,0-1-16,0 1-3,0-2 2,-2 4 30,-6-3-23,-3 6-45,-2-5 55,3 4-55,-5 1 2,-2 2-2,2 0-13,-4 0 12,4 0 0,-2 0-1,4 0-21,1 0-6,1 0-9,2 3-49,5-1-39,0 0-52,4 0-111,0 2-101,0-4-27,10 1-45,-1-1-168</inkml:trace>
  <inkml:trace contextRef="#ctx0" brushRef="#br0" timeOffset="332412.5511">25027 14473 395,'0'0'801,"0"0"-508,0 0-182,0 0 3,0 0 51,0 0 50,0 0-18,0 0-61,0 0-45,0 0-40,7 2-38,-7 10 20,2 1 9,0 6 48,0 3-52,1-2 7,-3 9 0,2 1-12,2 5-30,0-4 0,-2-6-3,3-11 0,-3 0-2,2-2 0,0 3 1,2-2 1,-2-4 0,3 0-1,-4-4-13,1-1-25,-2-2-6,0-1 10,-2-1 18,2 0 5,-2 0-1,4 0-7,-2-1 17,4-5-26,6-3-42,-2-4 10,2-1-4,1-1 14,0-2 5,0 1 11,1 1 34,2-1-9,-2 3 10,2 1 0,-4 3 0,0 3 2,2 1 37,-6 1-7,-4 4-9,0-2-7,-4 2-3,0 0 6,0 0 1,0 0-20,0 0-15,-2 0-14,-4 4 29,-2 1 27,-3 1 11,-4 2-15,3 1-4,-4-1-3,2 0 17,3-1-17,0 3 10,3 0-24,4-3 14,-1 0-16,3 0-23,2 2 21,0-3 2,0 1 42,4 3 3,5-3 0,1 1 4,6-1 18,-2 2-25,8-6-10,-6 3 3,6-2-22,-5-3-13,-3 2-61,4-3-39,-4 0-12,2 0-43,-4 0-116,0-8-183,4-5-181,-8 2-533</inkml:trace>
  <inkml:trace contextRef="#ctx0" brushRef="#br0" timeOffset="333100.854">25308 14178 274,'0'0'981,"0"0"-620,0 0-344,0 0 113,0 0 42,0 0-62,0 0 7,0 0-33,0 0 36,140 61-14,-99-52-60,1 1 2,-8-5-32,-9-1-16,-5-1 0,-8-3 3,10 2 14,-4 1-14,4 1 0,-5-3 16,-1-1 7,-2 3-25,-6-2 22,-2-1 16,-2 3-10,-4-3-10,2 0-16,-2 3-3,0-1 0,0 2-6,0 1 6,0 3 41,0 6-15,0-1-13,0 4 19,0 1-19,0 1-11,2 8-2,3 3-18,2 6 16,-1 5-14,2-4 1,1 0 14,-1-2 1,1-4-2,-3 4-5,0-2 4,3 1 3,-1-2-1,-2 2-22,1-5 23,0 2-1,-1 2 14,0-5 13,2-2-23,-1 6 29,0-3-32,-3-1 0,0 1 15,-2-2-15,2-1 4,-2-4-3,0-4-1,-2-4 6,0-3 10,0 0-17,0 1 1,0-3 0,0 1 0,0-2 22,0-5-4,-4 1-16,-2-2-1,-2 3 28,-8-5 6,2 3-32,-6-3-3,2 0-2,-4 0 2,1 0 3,-3 0 23,4 0-13,-2-3 19,3 3-7,0-5 10,4 3 1,3 0-11,-2 0-9,6 0 0,4 2 3,0-1-16,2 1-3,0 0-3,2 0-16,0 0 17,0 0 1,0 0-15,0 0-16,0 0 0,0 0 0,0 0-16,0 0-42,0-3-51,4 2-1,0-1-51,4-2-160,8 0-166,-6-2-172,-52 26-266</inkml:trace>
  <inkml:trace contextRef="#ctx0" brushRef="#br0" timeOffset="333580.7917">26344 14668 1876,'0'0'567,"0"0"-499,0 0-29,0 0 32,0 0 64,0 0 7,0 0-39,0 0 6,0 0-4,51 0-19,-38 0-38,-1 0-32,3 0-13,0 0-3,-2 0 2,1 0-1,0 0 11,-2 0-12,-2 0-3,4 0-32,-6-2-48,0 0-7,-1 0 1,-3-1-23,2 1-39,-1 0-43,-5-2-83,0 0-161,0-1-174,0-1-475</inkml:trace>
  <inkml:trace contextRef="#ctx0" brushRef="#br0" timeOffset="333886.1998">26388 14508 310,'0'0'782,"0"0"-323,0 0-394,0 0-52,0 0 26,0 0 114,0 0 39,0 0-63,0 0 27,0 0 18,0 0-51,2 53-16,5-27 15,0 3-58,-1 6-28,-2 4-8,0-7-25,0-5 13,1-8-6,-3-7-10,0 3 0,2-1 2,-2 2-2,2 0 2,-1-3 1,1-2-3,-2-6 1,-2 2-1,2-5 0,-2-2-16,0 0-16,0 0-23,0 0-54,2 0-62,3-9-84,-3 0-264,2-2-598</inkml:trace>
  <inkml:trace contextRef="#ctx0" brushRef="#br0" timeOffset="334469.7331">26852 14425 457,'0'0'596,"0"0"-215,0 0-195,0 0 2,0 0 49,0 0-33,0 0-68,0 0-71,0 0-46,0 0-3,-20 2 7,12 8 29,-3 0 28,3 3-25,-3 0-16,2 5-26,1-1 9,2-1-20,-2 3-1,-2-1-1,4 0-6,4 1 6,0-2 0,2 1 1,0 0-1,4 2 0,2-4-16,6 2 16,-2 2-32,0-4 29,3 0 3,0-3-20,0-3 19,1 1 1,0-5-13,-4-3-3,0 1-16,4-4 13,-6 0 2,2 0 17,1 0-1,0-6 0,-3 1 1,1-5 1,-1 0 22,-4 1 3,0-3 0,1 3 6,-5-2 3,0 4 10,0-4-3,0 4 10,-7 1-27,1 0-25,-2 1 16,-3 2-16,3 0 20,-8 3 5,6 0-22,-2 0 26,-2 0-16,4 0-11,0 0-2,3 0-13,-2 3-12,5 0-4,0-2-10,2 3-12,0-2-68,2 0-20,0 0-64,0 0-131,0-2-147,4 0-62,2 0-256</inkml:trace>
  <inkml:trace contextRef="#ctx0" brushRef="#br0" timeOffset="334746.5005">27176 14160 818,'0'0'1378,"0"0"-1255,0 0-106,0 0 96,0 0 42,0 0-23,0 0-7,0 0 1,119-9-40,-98 9-34,3 0-32,-6 0-20,2 0-19,-6 0-26,2 0-61,-8 0-45,-2 0-33,-4 0-51,-2 0-200,0 0-94,0 0-110,-12 0-147</inkml:trace>
  <inkml:trace contextRef="#ctx0" brushRef="#br0" timeOffset="335263.7163">27191 14248 212,'0'0'411,"0"0"-102,0 0-198,0 0 0,0 0-17,0 0 20,6 114 101,-4-92-55,0 2-21,3 7 27,-1 8-56,-2 0-39,3-2-23,-3-4-47,-2-7 69,0-6-21,0 6 9,0 2-29,0 3 23,0 5 9,0-3-9,0-3 2,0 1-38,0 0 20,0-1-35,0-1 21,0 1-2,0-1 2,0 1-2,0 0-18,4-4 0,-2-3 11,0-5-3,0-4-10,0-2-2,2 3 2,-2 0-1,2 3 2,2-3-1,-2-2 0,-2-3 11,2-1-11,-2-3-32,0-2-4,0 0 4,0-4 16,-2 0-10,2 0 26,0 0 32,0 0 19,3 0 7,2-6-13,1-2-29,2 1 10,3-3 28,2 1 20,0-3 54,4 5-13,-2-3-7,0 3-13,0 1-35,-2 1 4,2 3 15,-4-1-10,-1 3-12,1 0-20,-2 0-11,-1 0-8,0 0 4,4 0-6,-6 3 0,0 2-15,3-3 1,-2 1-2,-1 1-3,-4-1-16,1 0-6,-1-1-13,-2 0-53,-2 2-51,0-2-70,0 2-107,-4-3-160,-3 1-602,-18-2-452</inkml:trace>
  <inkml:trace contextRef="#ctx0" brushRef="#br0" timeOffset="339298.8834">27728 14628 856,'0'0'1177,"0"0"-992,0 0-101,0 0 52,0 0 29,0 0-7,0 0-26,0 0-33,0 0-6,3 2-19,-1-2-17,2 3-25,0-3 19,4 0-6,2 0 2,6 0 1,-2 0-35,6 0-13,-3 0 3,4 0 7,0 0-10,1 0-13,1 0-9,0 0-32,-2 0-48,-1 0 6,-2 0-3,-2 0-23,-6 0-16,-4 0 15,0 3-51,-3-1-75,-1 4-65,0-3 2,-2 1-30,0-2-78,0 2-262</inkml:trace>
  <inkml:trace contextRef="#ctx0" brushRef="#br0" timeOffset="339684.1744">28249 14554 346,'0'0'684,"0"0"-215,0 0-388,0 0-15,0 0 86,0 0 7,0 0 46,0 0-111,29-97 38,-24 83 7,-3 1 42,0 5-84,0 0 2,-2 1 1,2 3-46,-2-2-9,0 2 22,0 2 10,0 1-13,0 1-16,0 0-30,0 0-18,0 0-16,0 0-16,0 0-19,0 3-23,2 7 74,2 12 54,0 7 29,3 10-52,-1 5-18,3-4 0,-5-4-10,2-7 0,-1-7-2,-1-2-1,0-7 2,-2 1-4,2 0-3,-2 0 5,2 1 1,1-1-1,-3-4-29,0-2-22,1-6-28,-3 3-4,2-3-13,-2-2-65,2 0-35,-2 0-33,4 0-118,0 0-75,0-7-150</inkml:trace>
  <inkml:trace contextRef="#ctx0" brushRef="#br0" timeOffset="339900.5656">28700 14636 85,'0'0'1809,"0"0"-1466,0 0-291,0 0-52,0 0 143,0 0-5,0 0-47,117-8 22,-91 5-7,-1-2-32,1 3-30,-3 0-44,0 1-1,1-1-28,-5 0-19,-3 0-55,0 0-28,-4-1-57,-3-1-74,0-4-13,-7 0-106,-2-4-104,0 3-610</inkml:trace>
  <inkml:trace contextRef="#ctx0" brushRef="#br0" timeOffset="340160.132">28851 14422 1489,'0'0'572,"0"0"-504,0 0 4,0 0 99,0 0-25,9 102-46,1-76 22,-2 1-35,4 0-10,-4-8-16,0 3-13,5 4-25,-4-6-23,-1 1 0,1-1 1,-1-3 2,-4-2-3,3-6-48,-5 1-13,0-5 16,0 0-39,-2-3 20,0 0-42,0-1-14,2-1-9,-2 0-104,2 0-118,3-1-32,-3-9-158,2 2-141</inkml:trace>
  <inkml:trace contextRef="#ctx0" brushRef="#br0" timeOffset="340711.3372">29255 14408 1518,'0'0'571,"0"0"-571,0 0-116,0 0 116,0 0 197,0 0 20,0 0-91,0 0-16,-14 101-36,12-76-13,0-4-22,0 1 3,2-3-41,0-2-1,0-2 0,0-3-6,0-2 6,4-3 1,1-2 19,-3-3-20,1 0-22,-1-2-7,2 0 9,2 0-9,4-2 11,4-5 17,-2-6-72,5-3-43,0-1 51,2-2-19,3-3 42,-4 0-55,2 3 6,-4-1 91,2 6 46,-4 2-14,-1 2 23,0 3-23,-4 3-12,-5-1 32,0 5 9,-4 0 0,0 0 4,0 0 0,0 0-25,0 0-40,-4 0-42,-5 7 10,-8 2 32,0 5 16,-4-1-14,0 2-2,-1 3-16,6-3 13,0 0 3,4 2 26,3-1-3,3-1-1,2 0-20,4 1-1,0-3 1,4 3 31,7-3 25,1 0-7,6-2 1,2-1 44,4-1-32,-1-2 26,3 0-14,-1-3-25,-2 2-12,-1-3-17,-3 0 0,-4-2 0,-5-1-22,-3 2-2,-5 0-20,-2-2 3,0 2 3,0-2-6,0 0-10,0 0-42,0 2-82,-2 2-76,-5 1-13,-5 0-39,-3 3-398,0-3-752</inkml:trace>
  <inkml:trace contextRef="#ctx0" brushRef="#br0" timeOffset="345690.4056">29426 14097 636,'0'0'762,"0"0"-573,0 0-101,0 0 71,0 0 49,0 0-17,0 0-45,-4-9-27,4 9 1,0 0-30,0 0-26,2 0-15,0 0-11,0 0 14,3 0-14,-3 0-2,2 0-1,3 0-10,-1 0-2,5 0 3,1 0-15,1 2-10,4-1 0,3 4-1,2-4 0,10 1 3,9 0 9,-5-2 0,-6 0-12,-11 0-3,-7 0-10,3 0 10,2 0 2,-1 0-2,-6 0-29,-4 0 32,-2 0 2,-4 0-1,0 0 12,0 0-13,0 0 0,0 0-16,0 0 0,0 0-16,0 6-13,0 1 19,0 6 26,0 9 29,0 7-9,0 5-20,4 2-2,3 0-24,4-4 24,-5-1-1,4-2-19,1 3 20,2 3-26,-2 0 28,1 2-13,4-2 13,-6 2 0,2 1 13,1-2-10,-2-2 19,-3 1-22,-1-3-1,-3 1 1,-2-3-11,0 3 11,0-4 13,-2 2-11,0 1-2,2-6 0,-2-1-6,0-6 6,0-6-2,0 3 0,0-2 0,0 3-1,0 0 3,0-5-1,0-4 1,0-1-11,0-5 11,2 4 12,-2-5 1,0-1 16,0 0 16,0 0 22,0 0 29,0 0 29,-6 0 5,-5 0-22,-3-4-76,-8-1-7,-10-4-12,-6 3 6,-4 1 38,-1 1-26,1 2 14,1 2-5,5 0-2,5 0-13,7 0-6,10 0 3,-2 2-22,6-2-1,0 4-21,-2 0-12,6 0-7,0-1-41,4 3-79,2 2-90,0 1-98,0-1-228,2 0-461</inkml:trace>
  <inkml:trace contextRef="#ctx0" brushRef="#br0" timeOffset="347280.3411">30477 14690 307,'0'0'824,"0"0"-339,0 0-273,0 0-89,0 0 62,0 0 42,0 0-1,0 0-59,36-43-22,-32 38-10,4-1-45,-4 0-23,0 1-23,0-2 7,0 5 23,-2 1 2,-2-1-36,2 2-40,-2 0-38,0 0-29,0 0-25,0 2-29,0 8-20,2 1 73,0 4-76,0 6-46,-2-2-244,0 4-160,0-7-440</inkml:trace>
  <inkml:trace contextRef="#ctx0" brushRef="#br0" timeOffset="347444.2811">30556 15051 1083,'0'0'505,"0"0"-427,0 0 111,0 0-47,0 0-18,0 0 22,0 0-40,-21 103-22,17-96 20,2-1-80,2-3-22,0 2-4,0-3-158,0 0-151,2-2-108,6 0 13,0-4-142,12-13-193</inkml:trace>
  <inkml:trace contextRef="#ctx0" brushRef="#br0" timeOffset="347951.6149">30914 14275 627,'0'0'1072,"0"0"-812,0 0-248,0 0 73,0 0 48,0 0-39,0 0 3,0 0-16,0 0-4,0 0-9,12 12 19,-4 16 16,0 7-22,1 5-41,-3-5-39,1-2 20,-5-8-21,0-4-16,2-8 12,0 2-5,1-4-4,1 1 13,0 3-19,0-6 19,1-1 0,-2-5-17,1-1-24,0-2 18,0 0 1,5-2 5,4-8 1,0 0-32,2-8-13,-2 0 29,-1 1 6,2-3 26,-4 3 10,-2 1-7,2 1 20,-4 0 35,-2 6-54,-2 2 34,0 3-18,-4 2 60,2 0-3,-2 2-19,0 0-13,0 0-45,0 0-31,-4 0-27,-6 0-16,0 4 23,-10 2 6,-1 4 32,0 3-3,4 1-10,-3 0 3,6 3 23,3-1 4,2 1 9,5-1-11,4-1 23,0 3 4,0-4-16,6 2 32,6-3 0,0 0-42,5-1 42,4 0-13,9-5-30,9 0-2,1-5-48,-2-2-94,-3 0-55,-3-5-181,-4-6-200,-7-1-445</inkml:trace>
  <inkml:trace contextRef="#ctx0" brushRef="#br0" timeOffset="348220.3281">31607 14320 1079,'0'0'1361,"0"0"-1361,0 0-16,0 0 16,0 0 48,0 0 27,0 0 57,0 0-55,0 0 52,0 0-62,-112 83-12,101-61 0,-2 2-55,7-2-10,1 0 7,5-1 3,0-1-4,0 0-8,2-4 12,5 1 2,3-6-2,1 0-15,4 0 14,4-3-27,2-3-36,3-2-33,-1-1-47,0-2-57,0-2-77,-1-8-108,-3-3-99,-6 1-310</inkml:trace>
  <inkml:trace contextRef="#ctx0" brushRef="#br0" timeOffset="348406.8251">31475 14427 1428,'0'0'705,"0"0"-518,0 0-60,0 0 2,0 0-48,0 0-59,0 0 42,0 0 43,0 0 37,0 0-22,0 0-20,62 20-12,-28-13-59,6-1-28,-1-2-3,-10 0-57,-6-4-80,-6 0-65,-2 0-84,4 0-151,-3 0-241,6-6-668</inkml:trace>
  <inkml:trace contextRef="#ctx0" brushRef="#br0" timeOffset="348814.137">31851 14112 16,'0'0'799,"0"0"-261,0 0-398,0 0-101,0 0 22,0 0 128,0 0 110,0 0-131,0 0-6,0 0-49,89-46-29,-74 46-3,2 2-46,0 2-32,2-2-3,0 3 26,3-3-26,-2 1 0,2-1 1,1 0-2,-1-2-11,-2 2-4,2-1-45,-1-1 16,-2 2 22,-2-2 10,-4 0-9,-4 3 2,-3-3 19,-2 1-18,-4 1 19,0 2 13,0 3-12,-2 5 46,-6 7 50,-10 11-16,-1 8-62,-2 3-17,2-4 24,5-1-26,-2-6 0,2 1-5,1-1 5,-4 1 0,4-1-16,0 1 16,5-5 0,1-8 7,3-5-7,2-4 0,-2 3-48,2 0 9,2-3-32,0-1-58,0-5-46,0-1-55,0-2-146,0 0 24,0-5 43,4-4-173</inkml:trace>
  <inkml:trace contextRef="#ctx0" brushRef="#br0" timeOffset="349080.8464">32289 14151 1927,'0'0'557,"0"0"-557,0 0-142,0 0 110,0 0 32,0 0 145,0 0-19,0 0-13,2 99 19,-4-62-13,-6 4-23,0-5-32,2-3-36,0-8-27,2-8 10,-1-2-11,1-1 0,2 3 33,-3 2-33,1 2 13,0-2-3,0-2-8,2-3-4,0-2-1,-1-3-35,3-4-10,-2-2-68,2-2-76,0 1-53,-2-2-69,2-2-101,-2-3 54,-2-15-803</inkml:trace>
  <inkml:trace contextRef="#ctx0" brushRef="#br0" timeOffset="349313.4641">32063 14307 160,'0'0'2111,"0"0"-1762,0 0-349,0 0 58,0 0 35,0 0 110,0 0 34,0 0-46,0 0-42,0 0-35,125-6-25,-74 5-36,3-3-50,-6 4-2,-7-2 0,-1 0-2,-4 2 2,-6 0-2,-7 0-12,-7 0-19,-6 0-43,-2 4-52,0 0-51,1 3-7,-6-1-77,-3 4-51,-10 0-49,-10 1-98,0-2-185</inkml:trace>
  <inkml:trace contextRef="#ctx0" brushRef="#br0" timeOffset="349694.4861">32004 14668 2042,'0'0'411,"0"0"-379,0 0 120,0 0 90,0 0-50,0 0-32,142 8-7,-87-12 3,3 0-30,3-2-28,-3 5-29,-2-3-31,4 2 6,-5 2-15,-6 0-17,-7 0-10,-10 0 39,-10 0-25,-7 0-13,-5 0 0,1 0 11,-5 0-14,1 0-3,-5 0-7,-2 0 10,0 2 19,0-2 7,0 0-1,0 0 3,0 0 9,0 0 1,0 0-4,0 0-3,0 0-9,0 0-3,0 0-1,0 0-2,0 0-13,0 0 0,0 0-2,0 0-1,0 0-1,0 0-11,0 0-19,0 0-54,0 0-39,0 0-50,0 0-46,0 0-88,0 4-242,-9-1-560,1 1 338,25-15-183</inkml:trace>
  <inkml:trace contextRef="#ctx0" brushRef="#br0" timeOffset="376083.4045">20848 15438 378,'0'0'369,"0"0"80,0 0-351,0 0-72,0 0 49,-4 0 68,4 0-3,2 0-49,-2 0 0,0 0 16,0 0-26,2 0-45,-2 0-23,0 0 13,0 0 19,0 0 4,0 0 6,0 0-7,0 0-15,0 0-14,0 0-3,0 0 7,0 0-3,2-1-8,-2-2-12,2 2-1,2-3-25,-4 1-3,4 1 13,-2-1 14,0 1 2,-2 0 19,0 2 24,0 0 11,0 0 11,0 0 22,0 0 16,0 0-13,0 0-41,0 4-35,0 0-14,-2 5 0,0 7 32,-2 1 0,2 3-31,0 2 0,0 2-2,2 2 0,0 5-2,0 6-14,0 4 16,0 0-1,0 0-14,4-1 14,2 1 2,2-4-22,1 0-4,4-2 23,-5-9-10,1-6 11,-1-4 1,1-3 0,2 3-12,-3-1 13,4 2 3,0-3-1,-2-4 1,-4-3-3,0-1 1,1-4 0,-5 0-1,3-2-1,-5 0 1,0 0-1,0 0-14,0 0-17,0 0-10,0-4-29,0-4-100,0 1-91,-7-1-46,-4 0-85,-1 0-125,-6 3-26,4 1 267</inkml:trace>
  <inkml:trace contextRef="#ctx0" brushRef="#br0" timeOffset="376297.3203">20691 16037 220,'0'0'489,"0"0"35,0 0-371,0 0-58,0 0 126,0 0 136,0 0-117,0 0-85,0 0-39,107 33-32,-81-25-55,2 1-13,-5-4-14,3 3 0,-3-3-3,-4 1 1,1-2-71,-6 0-39,1-3-26,-4 1-61,-1-2-27,-1 0-81,1 0-66,-4-7-79,3 1-170</inkml:trace>
  <inkml:trace contextRef="#ctx0" brushRef="#br0" timeOffset="376516.9058">21124 15937 699,'0'0'1182,"0"0"-936,0 0-181,0 0 26,0 0 28,0 0-5,0 0-43,0 0 13,0 0 31,0 0 24,0 0-69,-24 87-30,22-65-40,0 1-12,-2 0 11,2-4-1,0 3-11,0-5-19,0-1-10,-4-3-16,6-1-70,0-4-40,0-2-36,0-5-94,0-1-114,6 0 5,-2-1-251</inkml:trace>
  <inkml:trace contextRef="#ctx0" brushRef="#br0" timeOffset="376798.1532">21296 15761 453,'0'0'1463,"0"0"-1249,0 0-214,0 0 0,0 0 56,0 0 83,0 0-74,0 0-40,0 0-2,0 0 55,8 9 51,0 1-39,6 4-26,-4-1-32,2 0 14,1 0 8,0-2-15,-3 0-17,1-1-9,2 2 13,-4-5-26,1 0-2,-2 1-20,1-2-58,-2-3-133,-3 1-54,-2-4-151,0 0-83,0-1-68,-2-5-126</inkml:trace>
  <inkml:trace contextRef="#ctx0" brushRef="#br0" timeOffset="376996.1785">21417 15770 1617,'0'0'633,"0"0"-633,0 0-16,0 0 16,0 0 191,0 0 3,0 0-85,0 0-44,0 0-14,0 0-25,-41 89-13,33-74-13,-3-2-26,2 1-12,-1-1-11,4-2-22,-6-4-32,4 2-19,0-3-40,4-1-107,0-1-49,1-4-40,3 0-98,0 0-209</inkml:trace>
  <inkml:trace contextRef="#ctx0" brushRef="#br0" timeOffset="377565.1919">21641 15715 430,'0'0'1088,"0"0"-988,0 0-100,0 0-19,0 0 19,0 0 120,0 0-19,0 0-13,0 0 15,0 0 53,0 0-85,94-13-9,-88 17-46,2-1 6,-3 5-21,-1 0 43,1 1-8,-5 1-17,0 0 0,0-1-4,0-2-15,-9 5-38,0-4 5,-1 0 14,0-2-13,-2-1 12,2-3 1,2 2-1,-1-3-12,5-1 32,-1 0 18,3 0 24,2 0 4,0 0-17,0 0-16,0 0-11,0 0-2,0 0-43,2 0-9,5 0 7,-3 0 45,5 0 13,-1 0 35,4 3-7,0 2-40,-2 2 18,0 0 0,1 5-16,-2-1 23,-3 0-23,1 3 30,-3 1-20,0 0-4,-2-1-9,-2-1-19,0-4-4,0 1 23,-6-1 0,-1-1 36,-1-1 3,-5 0-4,0-2 7,1-1-3,-4 0-1,2-2 4,2 0-16,-2-2 22,2 0 17,3 0-1,1 0 23,-1 0-10,1-4-17,3 2 14,1 0 6,0-2-10,2 4 9,2-1-6,0 1-6,0 0-23,0-2-29,0 2-15,0 0-32,0 0-9,0 0-13,0 0-16,0 0-38,0 0-87,2 0-125,4 7-58,1 1-114,-1-3-533,-27-23 85</inkml:trace>
  <inkml:trace contextRef="#ctx0" brushRef="#br0" timeOffset="378871.564">23898 16319 685,'0'0'804,"0"0"-508,0 0-192,0 0-3,0 0 55,0 0 12,0 0-48,0 0-30,0 0-16,0 0-9,-14-4-23,7 4-40,-2 4-2,1 4 0,-2 4 12,-4-1 10,2 4-2,1-2-7,-2 3-10,1-3 13,3 0-14,1 5-2,0-1-2,1-2-1,2 2-13,3 1 3,0-3 0,2 0-3,0 4 0,2-3 16,5 0 3,2 2-1,-1-1-2,2 1 0,3-3-15,0-2 15,-2 0 0,1-3-3,4 2-36,-4-5 0,2 0 13,2-1 4,-2-4-17,-1 0 7,4-2-10,-4 0 40,2 0-1,0 0 0,-3 0-10,4-4-22,-6-3-10,3 1 12,-1-4 30,-1 1 3,-4 1 26,1 0 16,-4-1 0,-2 0-3,0 3-7,-2-3 7,0 2 6,0 0-3,0 1-10,-6 0-12,0 3 28,-3-1 32,1-2-15,-3 4-20,0 0-1,1 2 1,0 0-3,-6 0-10,4 0 3,-1 0-9,-2 4-4,2 2 7,5-1-7,-5 1-2,2-1-19,3 2-1,2 1-13,2-6-6,-3 5 17,2-1-21,3-2 7,0-1-16,2 1-22,0 0-30,0 0-34,0 0-33,0-3-37,2 3-86,5-1-145,6-1-131,-7-2-636</inkml:trace>
  <inkml:trace contextRef="#ctx0" brushRef="#br0" timeOffset="379134.208">24386 16624 1140,'0'0'1119,"0"0"-1077,0 0-13,0 0-29,0 0 139,0 0 45,0 0-13,0 0-33,0 0-38,0 0-20,99-5-23,-83 3-28,6 0-29,-6 2-1,1 0 0,1 0-1,-8 0-24,0-2-41,0 2-42,-4-1-26,0-1-61,-2-2-62,-2-2-125,-2 1-13,0-4-108,0 1-474</inkml:trace>
  <inkml:trace contextRef="#ctx0" brushRef="#br0" timeOffset="379323.2106">24416 16495 969,'0'0'1453,"0"0"-1314,0 0-104,0 0-35,0 0 126,0 0 19,0 0-10,0 0 31,0 0-19,0 0-42,0 0-32,104-21-48,-85 19-25,0 0-4,-3 0-11,-6 2-17,-4 0-61,-2 0-63,-2 0-65,-2 0-90,0 0-171,-2 0-194,-6-2-468</inkml:trace>
  <inkml:trace contextRef="#ctx0" brushRef="#br0" timeOffset="382568.4591">24917 16281 753,'0'0'827,"0"0"-570,0 0-185,0 0 58,0 0 38,0 0-22,0 0-46,0 0-39,7 0-2,-1 0 2,5 0-16,1 0 0,6-2-16,-2 1 7,4-2-11,-4 1 7,4 2 4,-1 0-1,-1 0-32,0 0-3,-2 0 0,0 6-25,-6-2 5,1-1-9,-5 6 13,1-4 0,-3 3-9,-4-3 21,0 6-25,0-4 26,-4 1-10,-7 1-19,-2 1 30,-1-1-14,-6-1-20,1 2-9,0-3 6,2-4 1,-2 2 15,6-3-16,3 1 17,-2-3 2,6 0 20,4 0 26,0 0 13,2 0 3,0 0-29,0 0-12,0 0-1,2 0 0,6 0-23,4 0 23,0 0 25,7 0-2,3 0-1,1 0-10,-2 0-11,5 0 1,-5 2-1,0 6 0,0 1-1,-1 0-2,-4 2 2,2 0 0,-6 2 13,-1 0-13,-5 0 3,3-1 0,-7-2-2,-2-1 15,0-1 6,0-1 11,-4 0 5,-7-2 4,0-1 13,-1 2-20,-6-2-15,0-2-20,-4 0-3,3-2-12,-2 0 15,2 0 1,-1 0 1,4-2 1,3-2 22,0 0-5,5 2-4,4 0 9,1 0-21,3 2-4,0 0-35,0-2-32,0 1-36,5-1-42,3-2-55,2-1-79,6-2-114,2-4-62,0 3-281</inkml:trace>
  <inkml:trace contextRef="#ctx0" brushRef="#br0" timeOffset="382849.4887">25539 15991 1193,'0'0'1194,"0"0"-1194,0 0 10,0 0-10,0 0 123,0 0 51,0 0-23,0 0-9,0 0-24,0 0-31,113-33-46,-92 33-25,3 0-16,-2 0-1,-2 0-1,-4 0-30,0 0 32,-6 0-45,-1 0-54,-5 0-29,0 0-39,-4 0-36,0 0-33,0 0-53,0 0-3,-6 0 12,-5 0-156,3 0-219</inkml:trace>
  <inkml:trace contextRef="#ctx0" brushRef="#br0" timeOffset="383265.8424">25537 15998 176,'0'0'1274,"0"0"-1274,0 0-13,0 0 13,0 0 124,0 0 68,0 0 9,19 109-22,-4-76-17,4 6 9,1 2-48,-2-3-30,0-1-35,-6-5-6,1 0-17,0 3-34,0-3 35,-3 3-35,0-1 34,2 4-34,-4-3-1,0 3 1,0-3 28,2 6-13,-4-3-16,-2 1 1,0-1-1,0-3-5,-2-3 5,-2-1 1,2-9-1,1 0 16,-3-7-16,0-2 1,2 0-1,0 2 2,0-3 0,-2-3-1,2-1 27,0-4-25,0-1 23,1-3-13,-1 0 9,0 0 10,2 0 13,2 0 3,5 0 10,-1-7 9,6 2-1,-2-3-15,6-1-19,-6 1-3,1 1 6,0-2-10,-4 1-12,-1 3-13,1 1 0,-7 1 0,1 1-1,-3 0-2,-2 0-26,2 2-31,-2 0-23,0-2-25,0 2-14,0-2-22,2-2-23,0-3-36,0-3-42,0-4-349,2-2-177,-2 2 152</inkml:trace>
  <inkml:trace contextRef="#ctx0" brushRef="#br0" timeOffset="383915.6079">25868 16179 1305,'0'0'647,"0"0"-608,0 0-10,0 0 39,0 0 130,0 0-14,0 0-25,0 0-18,0 0-15,0 0-30,83-39-32,-68 37-35,0 2-29,-1-2-2,2 2 2,-6 0 1,1 0-1,0 0-16,-3 0 15,-4 0-18,0 0-1,1 0-2,-3 2-1,-2 0 4,0-2-6,0 4 5,0 0 17,0-1-10,0 3-3,0 2 13,0 1-13,-7 1 3,-1 1-35,0 2-7,-3 4 53,0-2-14,1-1 3,-2 2 12,2-3-12,0-1 11,2-1 2,-4 2 0,4-1-13,2-2-14,-1 3 25,5 0-28,0 0 10,0-1 18,2 1 2,0-3 0,0 1 7,4 1-7,3-2 0,-1-1 16,2 0-14,3-1-2,0-1 13,-1 2 6,4-4-6,-4 1-10,0-2 26,1-3-25,0 1 34,-3-2-9,1 0-27,-3 0 27,-2 0-3,0 0 10,-2-2 2,-2-3-9,0-2 9,0-6-38,0 4-18,0-4-27,-6-2 39,-2 2-23,-5-2 31,2 3-2,-4 0 0,1 0 0,-4 2 1,2 1-1,-2 0-16,4 1 16,-1 3 39,2 0 15,2 2-9,5-1-29,2 4 3,4 0-19,0 0 0,0 0-45,0 0-31,0 0-43,6 0-72,3 0 14,6 5 60,2 2-203,8-5-236,-8 3-661</inkml:trace>
  <inkml:trace contextRef="#ctx0" brushRef="#br0" timeOffset="384121.2257">26386 16407 2410,'0'0'456,"0"0"-454,0 0 12,0 0 121,0 0 15,0 0-57,0 0-49,0 0 4,113 0-19,-97 0-29,2 0 0,-1 0-32,0 0-83,-4 0-48,-3 0-20,0 0-58,0 0-79,-6-5-170,-2 1-40,0-2-135,-2-9 23</inkml:trace>
  <inkml:trace contextRef="#ctx0" brushRef="#br0" timeOffset="384579.4441">26724 16070 2005,'0'0'327,"0"0"-327,0 0-26,0 0 26,0 0 71,0 0 16,0 0 13,0 0-16,0 0-23,0 0-22,0 0-17,-38 39-20,27-22 21,0 5-20,3-2-1,2 2-2,0-4 13,-2 4-12,6-5-1,2 4 26,0-3-24,0 4-2,2-3 0,8 0 0,-2-4 0,2 2-16,3-3 14,0-2-11,2-3 10,-1-2-20,0 1-6,2-3 7,0 0 20,-2-5-56,1 0 13,0 0 12,-4 0 31,-3-5 2,0 0 0,-1-3 16,-3 1-4,1-1-11,-5-3 53,0 4 20,0-3-32,-3 0-10,-3 2-29,-5 1 68,3-1-26,-3 1-32,1 1 19,-3 0-18,2 2-12,1 0 9,-2 2-9,4 0 21,2 2-23,0 0-3,2 0-26,2 0 3,0 0-9,2 0-29,0 0-49,0 0-67,2 0-62,4 0-89,4 2 26,8-2-135,-8 0-548</inkml:trace>
  <inkml:trace contextRef="#ctx0" brushRef="#br0" timeOffset="385062.0584">26977 16122 741,'0'0'1575,"0"0"-1523,0 0-52,0 0-100,0 0 100,0 0 13,0 0 119,0 0 36,0 0-52,0 0-16,16 72-45,-10-52-17,0-1-9,0 2-27,-2-4-2,2 0 0,-2-1 3,2-5-3,-1 1 1,-1-5 0,1 0 1,-3-4-2,0-1-14,0-2-12,-2 0-3,2 0 26,0 0 2,2-2-25,1-8-12,-1-3-114,2-2 52,3-3 45,-3 1 55,-1 0-22,3 0 24,-4 5-4,2-1 4,-2 6 72,-2 1-16,0 4 4,-2 0-8,0 2-2,0 0 9,0 0-13,0 0-29,0 0-19,0 0-33,-2 2-9,-2 2 11,0 1 31,-2 5 26,-2-1 32,-1 3-32,0 2-26,3-5 2,0 2 14,4-1 3,-1 0 7,3-1 0,0-1 18,0-1-31,3 3 23,5-4 21,0 2-19,3-3 4,2-1-4,3 0-12,2-2-26,3-2-32,-2 0-57,2-2-78,1-6 0,-4-4-55,2-3-115,-8-2-182,4-5-27,-10 2-508</inkml:trace>
  <inkml:trace contextRef="#ctx0" brushRef="#br0" timeOffset="385679.7903">27180 15759 1170,'0'0'1205,"0"0"-1140,0 0-52,0 0-13,0 0 52,0 0 32,0 0 9,0 0 33,0 0-30,0 0-25,71 10-17,-44-4-51,7-1 9,-2-1-9,-4 2-2,-3-4 0,-8 0 2,4-1-1,0-1-2,0 0-1,-3 3-1,-6-3-40,-4 0 4,2 0 9,-8 0 6,-2 0 4,0 2 19,0 0 0,0 0-15,0 1-24,0 6 39,0 3 51,-2 1 7,-3 5-4,2 2-41,1 0-13,2-1 2,0 6 18,0 2-20,0 3 4,12 8-4,0 2 0,1 1 1,2-3-1,-2-4 2,-1 0 0,1 1-2,-2 2-3,1-5-9,1 0 12,-2-1 1,-1-3 2,-4-3-3,1-5-2,-3-6 0,1 2 0,1 1-5,-2 4 4,3 0 3,-1 0-1,-2 1-1,0-4 1,-2-1-1,0-1 1,-2-3 0,0-5 1,0 1 13,0-2 3,0-2 0,-4-1 25,-2 0-2,0 0 5,-5-1-2,-2 1-1,-2 0-5,-1-1-24,-6 0 1,1-2 0,0 1 6,0-2-3,-1 0 12,6 0-2,-4 0 2,6 0 4,0 0 13,8 0-20,0 0 13,2 0-6,4 0-10,0 0-21,0 0-1,0 0-13,0 0-15,0 0-23,0 0-41,0 0-51,0 0-65,4-2-74,2-3-86,4-3-260,0 0-364</inkml:trace>
  <inkml:trace contextRef="#ctx0" brushRef="#br0" timeOffset="386013.418">28005 16227 1793,'0'0'716,"0"0"-561,0 0-71,0 0 64,0 0 57,0 0-20,0 0-73,0 0-45,0 0-13,0 0-13,93-7-20,-77 7-21,2 0-22,0 0 9,0 0-3,-6 0-28,-1 0-39,-1 0-28,-3-2-17,-1 0-32,-3 0-55,-1-1-85,-2-3-186,0 0-197,-2-6-637</inkml:trace>
  <inkml:trace contextRef="#ctx0" brushRef="#br0" timeOffset="386263.1227">28047 16095 1000,'0'0'1437,"0"0"-1437,0 0-139,0 0 139,0 0 68,0 0 103,0 0 68,0 0-69,0 0-35,12 110-30,-8-90-18,1 2-52,-1-1-33,0-3 23,3 4-24,-3-3-1,-2-2 0,0 0 2,3-3-2,-3 1 0,0-3 0,0-1 0,0-4 0,0 1-1,-2-3-37,2 0-39,-2-2-25,2-3-55,-2 3-71,0-3-59,2 0-102,0 0-62,2-4-93,1-3-281</inkml:trace>
  <inkml:trace contextRef="#ctx0" brushRef="#br0" timeOffset="386603.1074">28354 16166 833,'0'0'417,"0"0"-417,0 0-154,0 0 154,16-108 189,-14 87-114,-2 3 3,0 3 157,0-1 232,0 6-146,0 0-163,0 4-106,0 2-49,0 0 26,0 4 25,0 0 11,0 0-10,0 0-33,0 4-22,2 9 0,2 14 26,0 9 105,2 7-54,2-1-35,2-6-14,-4-5 4,0-9 0,0-3-9,-1-3 18,1-5 4,-2 3-23,5-1-11,-5 1-9,2-5-2,-1 0 15,-3-3-11,2-1-1,-2-2-3,-2-3-22,2 0-68,0 0-72,0 0-56,0 0-24,3-6-90,-3-11-210,0 4-726</inkml:trace>
  <inkml:trace contextRef="#ctx0" brushRef="#br0" timeOffset="387146.3544">28588 15986 2161,'0'0'359,"0"0"-359,0 0-74,0 0 74,0 0 54,0 0 14,0 0-16,108 0 12,-93 2-6,2 7-16,-4-2-6,1 4-14,0-1-22,-4 2-19,-2-1 17,-4 0-21,1 0 23,-3 1 16,-2-2-15,0 3 27,0-5-27,-2 3-2,-5-2-1,-1 2 0,-2-4 0,-2 3 1,-2-1-25,-1 0 13,-2 2-6,0 0-7,2 0 0,-2 2 7,3-5 16,0 6-10,2-5-13,4 1 24,-1 2 1,2-4-22,3 3-15,0 0 12,4-2-23,0 3 36,0 0 5,0 1 8,6 0 2,3 0 27,0-1-6,3-2-1,0-3 7,2 0 4,0-1-1,4 0 6,-4-6-12,3 3 3,1-3-16,-2 0 10,0-3 2,-6-5 1,2 3 13,-3-6-4,0-1 0,-7-2 4,0-3 2,-2 2-40,0-4-1,-2 2-3,-9-2 3,0 1 23,-3 5-10,-2 0-13,-2-1 19,0 6 16,-3 1-19,5 0-16,-6 1 0,6 2-1,-4-2 2,3 2 1,2 0-2,5 3-1,1-1 0,5-3 1,2 5-45,2 0-57,0 0-49,0 0-55,0 0 5,4-2-190,5-3-139,-1 1-125</inkml:trace>
  <inkml:trace contextRef="#ctx0" brushRef="#br0" timeOffset="387405.2736">29021 15802 2602,'0'0'411,"0"0"-411,0 0-32,0 0 32,0 0 63,0 0 14,0 0-10,127-20 4,-97 16-7,-2 3-14,-3-1-50,1 0 0,-6 2-28,2-3-42,-7 3-61,0 0-36,-7 0-29,-3 0-72,-3 0-172,-2 0-138,0 0-204,-9-1 69</inkml:trace>
  <inkml:trace contextRef="#ctx0" brushRef="#br0" timeOffset="387788.7352">29095 15870 1199,'0'0'104,"0"0"-55,0 0 19,15 109 56,-7-76 9,4 1 10,-4-2 0,2 5 45,1 3-36,-2 0 55,-1 2-168,-2 0 25,1-2-64,-3 0 2,0-1 17,-2-1-17,-2-2 11,2-3 35,-2-3-22,3-1-23,-1-5-1,0-4 12,0-7-14,0 0-12,0 3 12,3 1 1,-1-2 15,0 1-16,2-3 19,-2-4 0,5 2 7,-4-6 9,3 0-31,0-2 47,5 1-3,2-3-3,8 1-3,7-2-4,0 0-34,-2 0 18,-6 0-6,-2 0 6,1-2 23,3 1 6,-6-3-12,0 1-8,-4 2-8,-3-3-21,-2 1 17,-5 3-16,0-5-3,-2 3-32,0-4-38,0-1-80,0-2-43,-2-5-116,0-2-202,-2-2-194,-2 3-519</inkml:trace>
  <inkml:trace contextRef="#ctx0" brushRef="#br0" timeOffset="388003.2324">29475 16243 382,'0'0'2286,"0"0"-1993,0 0-264,0 0 32,0 0 92,0 0 7,0 0-62,0 0-50,119-10-3,-99 10-17,-2 0-19,0 0-9,-2 0-31,-1 0-74,-2 0-108,-2 2-75,-3-2-86,3 0-202,-7 0-136,3-8-517</inkml:trace>
  <inkml:trace contextRef="#ctx0" brushRef="#br0" timeOffset="388280.5477">29860 16010 2053,'0'0'123,"0"0"-75,0 0-41,0 0 109,0 0 36,0 0 39,0 0-24,0 0-22,0 0 18,0 0-32,0 0-36,57-61-60,-57 61-32,2 0-3,3 3 0,-1 8 9,0 4 52,2 7-8,0 9-27,3 3-1,-1 3-25,-1-6 3,-5-11-3,0-7-1,0 0 0,1-1 0,1 2 1,-2-1 0,0-1 0,0-5-28,0-1-23,0-2-25,-2 0-33,0-3-66,0 1-81,0-2-121,0 0-278,0-2-168</inkml:trace>
  <inkml:trace contextRef="#ctx0" brushRef="#br0" timeOffset="388497.238">30216 16063 851,'0'0'1931,"0"0"-1844,0 0-36,0 0-3,0 0 90,0 0-48,128-17 6,-105 15 2,0-1-5,3 0-1,-3-1-35,1 2-48,-1-1-9,-4-1-19,1 3-9,-6-4-42,-2 3-29,-3 0-28,-2-1-45,-3-3-37,-4 2-158,0-3-407,0 0-366</inkml:trace>
  <inkml:trace contextRef="#ctx0" brushRef="#br0" timeOffset="388755.3552">30390 15872 2290,'0'0'185,"0"0"-101,0 0-84,0 0 119,0 0 36,0 0-27,0 0-25,43 99 2,-37-73-19,3 2 1,-5 6-33,2-1-23,-4-6-12,1-8-19,-1-6-2,-2 2 2,2-2 2,0 5 0,0-4 8,-2-3-10,2-1-9,-2-5 7,2 1-28,-2-4-53,2-2-41,-2 0-20,2 0-17,5 0-9,-3-8-59,7-4-205,1-5-349,2 3-393</inkml:trace>
  <inkml:trace contextRef="#ctx0" brushRef="#br0" timeOffset="389214.669">30783 15804 333,'0'0'2091,"0"0"-1884,0 0-194,0 0 25,0 0 43,0 0 12,0 0-32,0 0-6,0 0 31,0 0-2,0 0-11,34 121 23,-34-84-69,0-8-26,0-12 2,0-4-3,2-2 12,-2 3-12,4-1 2,-2 1 0,3 0-2,-3-7 0,2-1 1,-4-1 0,2-5 2,-2 0 19,5 0 7,-3 0-7,2-3-22,5-7-32,1-4-79,5-3 24,0 0 30,-1 0 9,4 2-6,-4 1 34,3 4 17,-2 1 3,-2 1 2,-5 5 10,1-2-11,-4 4 1,-5 1 14,0 0 29,0 0 3,0 0-48,0 0-22,-7 0-23,-4 0 45,-1 6 13,-1-1 19,-2 3-7,2-1-14,5 2-11,2-2 0,-1 1 13,2 4 35,5-4 0,0 4-13,0 0 22,0 1-25,2 0 3,8-1-10,2-1 13,1 0 4,2-1-4,2-3-16,-3 0 9,4-2-31,-2 0-57,2-5-73,-4 0-45,3-2-167,-4-10-252,-2 0-517</inkml:trace>
  <inkml:trace contextRef="#ctx0" brushRef="#br0" timeOffset="389862.9094">31102 15540 2334,'0'0'575,"0"0"-460,0 0-114,0 0 1,0 0 53,0 0 25,0 0-20,0 0 14,0 0-14,0 0-34,108-14-26,-89 14-21,2 0 18,0 0-25,-3 0 27,-2 0 0,-5 2 1,-2 0-13,-1 1 10,-2 0-16,1 1 1,-1 1 18,0 1 25,1 4-9,-3 3 6,3 0 26,-1 5-35,-2 2 14,0-2-26,0 5 1,-2 2 1,0 5-1,4 5-2,-4-1 18,0 0-18,0-3-2,0-5 2,0 4-1,0-4-2,0 3 1,0-2 2,-2 4-1,2-3 0,0 5-11,2-2 12,-2 3 0,0-3 0,3 2 2,-3-2 1,3-1 10,-1 1-13,0 0 0,0-3 0,2 1-19,-1-4 19,-3-4 0,2-6 1,-4-2-1,4 0 2,-4 3 1,2 1-1,0-4 23,-2-3 4,0 0 0,0-1-10,0-3 9,-4 0 16,0-1-12,0 0 6,-3-2 28,1 2 13,-4-3 0,-6 5-29,0-4-12,-2 1-10,0 0 0,-2-2-5,-1 0-1,2-2 0,2 0 6,3 0-13,-4 0 7,6 0-9,1 0 2,2 0-2,3 0-13,4 0-3,0 0-1,0 0-11,2 0-7,0 0-9,0 0-31,0 0-52,-2 0-50,-3 3-57,-3 3-4,-1 2-249,1-3-613,-9 0-406</inkml:trace>
  <inkml:trace contextRef="#ctx0" brushRef="#br1" timeOffset="400828.8139">17604 4652 30,'0'0'473,"0"0"-137,0 0 42,0 0-176,0 0-114,0 0 42,0 0 36,0 0-20,0 0-23,-18-7-22,18 7 5,0-3 24,0 3-1,0 0-16,0 0-13,0-3-3,0 3 5,2 0-9,-2 0-19,0 0-13,0 0-17,0 0-8,0 0-11,0 0-10,2 0-15,1 0-13,-1-2 1,0 2 10,3-2-1,1 0 3,2 0 0,3 1 3,4 1-3,6-5-1,11 4 0,10-5 1,3 2 1,-1-1-1,1-1-2,-5-1-17,2 4 18,3-3-9,2 3 10,0-3 0,-5 0 0,3 2-10,-3 1 7,-1 1 3,3-3-3,3 4-9,-3-1 8,6-3 4,-4 5-25,-1-5 12,-1 3 12,1 1-24,-1-2 22,1 2-25,-3 1 26,3-2-2,-2 0-6,-3 0 10,0 2 0,-1-2-1,-1 2 1,-3-2-3,3 0-6,-1 0 6,1 2 3,0 0 0,0-1-4,5 1 2,-3 0 2,0-2-2,1-1 1,-1 2-11,5-1 12,-5-1 0,0 3-18,-8-1 18,-6 1 2,-11 0-2,4 0-16,-2 0 1,7 1 15,0 5 3,0 2 1,2-2-3,-5 1 28,3 2-12,-4-2-16,2 1-2,-3 1 0,0-1-9,-2 1 10,0-2 2,-2 0 27,-5-1-27,3-2 16,-2-1-17,-3-1 2,0 0-3,-1-2 1,-3 2 1,3-2 11,-5 2 6,-2-2-7,0 0 14,0 0 6,0 0 0,0 0-7,0 0 4,0-2-29,-2-4-51,-7-4 19,3 0 30,-1 1 4,1 2 16,0-3-18,0 5-32,-2-3 31,4 1 1,2 5 0,0-3 2,2 4-1,0 1-1,0 0-12,0 0-1,0 0-6,0 1-23,0 6-6,0 4 48,0 0 16,0 4-16,4 1-1,-2-3 0,3-1 1,0-1 0,-3-4 3,0 2-3,0-5-19,-2-4 19,0 0-19,2 0-4,-2 0 20,0 0 3,0 0 32,0-2 10,0-6-42,0-6-77,0-3-7,-2-2 43,-4-4 25,-4 2-16,2-2-17,0 2 24,-3-1 25,0 4 33,1 3-7,2-1-25,1 5 79,3 3-3,2 4-16,2 3 9,0-2-63,0 3-7,0 0-39,0 0-12,2 0 35,9 7 16,5 4 42,12 7-41,6 2 21,6 4-22,-3 1 12,-5-5-12,-14-8-2,-1 1-11,-4-4 13,2 3 0,0 0 3,-2-2-3,-5 0-1,-2-2-10,-6-2 11,0-3 2,0 1 20,-2 1 0,-10-1-2,-3 5-20,-7-5-61,3 3 22,0-2-25,3 1 38,2-2-31,4 1-75,4 0-23,6-1-178,0-3-37,2 1-52,16-2-80,2 0-267</inkml:trace>
  <inkml:trace contextRef="#ctx0" brushRef="#br1" timeOffset="401832.3177">21419 4100 157,'0'0'407,"0"0"173,0 0-449,0 0-57,0 0-31,0 0 67,0 0-12,0 0 55,0 0 42,0 0 42,-35-17-27,33 15-81,2 2-55,-2 0-32,2 0-13,0 0 4,-2 0 2,2 0-32,-2 0 0,0 4 1,0 2-1,-2 1 10,2 5 13,0 1-4,2 2-20,0 3-1,0 1 31,0-1-29,2 4 9,4 2 5,2 5 5,5 6-9,2 1-13,-2 0 1,1-3 0,0-1 2,-2-1 13,2 2-9,0-3-5,-4 3-1,1-4 9,-3 3-9,3-3-1,-7-9 2,1-1 1,-3-5-1,0-1-1,0 0-1,-2 2 0,0 3-1,0-1 1,0 2-1,0 0 2,-6-2 18,-1 3-19,-1-1 0,-3 0 1,-2-4-1,3 2-2,-8-3-14,4 0-25,-4-3 28,2-2-23,-1 0 7,2-1 4,0-1 2,3-2 7,-2-1-16,6 0 30,2-3 1,2 2-3,2-2-18,2-1-17,0 0-16,0 0-3,0 2 55,2 0 3,2 2 36,4-1 18,0 3-25,6 2 17,-2-1-46,1 3 0,2 0 20,-2 1-1,1 2-3,2 1-12,-4 1-3,0 0 1,2 1 0,-6 1 17,0 0-19,-1 1-14,-1-2 14,1 4 25,-1 1-25,-2-2-2,1 1 2,-1 2 2,0 0 11,0-2-13,0 3 0,0 0 0,1-2 0,-3 1 23,3-1 6,-3 3-9,0-3-4,0 1 3,2 3 0,2 7-17,-2-6 18,0-2 8,3 1-28,-2-6 13,1 5 0,-2 2 6,2-3-17,3 6 27,-3-4-3,3 0 9,-1 0-13,-1-7 1,1 7 12,2-4-3,-1-1-7,0-1-12,-1-4 19,0 0-13,2-3 7,-4-3-6,-2 1-20,0-5 0,-2 2 0,-2-4 0,2-1-54,-2 0-93,0-2-68,0 0-58,0 0-98,-6 0-197,2-7-431,-14-17 229</inkml:trace>
  <inkml:trace contextRef="#ctx0" brushRef="#br1" timeOffset="402632.3073">21930 4250 238,'0'0'398,"0"0"136,0 0-286,0 0-86,0 0-35,0 0 75,0 0 22,0 0-33,0 0-46,-2-11-22,2 11-20,0 0-19,0 0-23,0 0-16,5 0 10,-1 6 15,6 4 17,0 3-11,4 3-2,-2 3-20,8 3-22,-4 2-10,3 1-22,3-3-2,-2-1-1,4 4 0,2-4 1,-5 2 0,2-4 0,-2-1-1,-1-2 3,-4-2-1,2 0 3,-8-5-2,1 0 0,-5-3 2,1-1-4,-5-2-38,-2-1-30,0 0 3,0-2 28,0 0 27,0 0-14,-5 0-25,-1-2-97,-3-6-93,1 0-99,0-1-107,-3 0-38,0-3-170,3 2-63</inkml:trace>
  <inkml:trace contextRef="#ctx0" brushRef="#br1" timeOffset="403132.1463">22233 4299 473,'0'0'831,"0"0"-548,0 0-120,0 0-21,0 0 1,0 0 29,0 0 29,0 0-36,0 0-33,0 0-16,0 0-23,-2-3-32,2 3-13,-2 0-9,0 0-1,-2 7-6,-4 4 13,2 3 22,-8 4-10,2 2-25,-3 0 3,0 2-32,0-1 10,1 0-14,-4 0 1,4-3 0,-4 2 0,6-3 13,-1-4-13,2-2-2,3 0-1,-1-2 3,3-3 7,0 2 6,2-5-1,-1-1-10,3 0-1,2-2 2,0 2 12,0-2 14,0 0 3,0 0-4,0 0 1,0 0 3,0 0-7,0 0 0,0 0-9,0 0-13,0 0 0,0 0-1,0 0-2,0 0 0,0 0-1,0 0-1,0 0-10,0 0-4,0 0-3,0 0-26,0 0-56,0 3-58,-2 0-36,0 1-78,-1 2-201,3-2-295,-6-3-721,19-22 1378</inkml:trace>
  <inkml:trace contextRef="#ctx0" brushRef="#br1" timeOffset="405444.6953">22608 4563 95,'0'0'401,"0"0"88,0 0-216,0 0-191,0 0-17,0 0 6,0 0 59,0 0 53,0 0-21,-14 0-23,14 0-19,0 0-16,0 0-17,0 0 4,0 0 6,0 0 16,0 0 15,0 0 1,0 0-4,0 0-23,0 0-28,0 0-23,0 0-30,0 0-21,0 0-35,0 0-26,10 0 8,0 0 53,2 5 19,14-1 29,6 2-22,9-2 2,-1-2-9,-9-2-19,-7 0-2,-10 0 0,2 0-8,-4 1 10,1-1-16,0 0-48,-5 0-35,-4 0 25,1 0-6,-5 0 22,0 0 20,0 0-11,0 0-47,-11-3-207,1-3-67,-10 0-45,2-1-162,0 2-396</inkml:trace>
  <inkml:trace contextRef="#ctx0" brushRef="#br1" timeOffset="405785.8633">22684 4427 668,'0'0'1269,"0"0"-1068,0 0-91,0 0-6,0 0 19,0 0 57,0 0-19,0 0-54,0 0-21,0 0-15,9 0-23,-7 0-29,2 0-18,2 0 21,2 0 4,4 0-4,-2 0 4,2 0-4,4 0 0,-4 0-2,1 0 15,-1 0-10,2 0 10,-6 0-34,2 2 18,-4-2-6,2 0-13,-4 2 0,-4-2-3,2 0-10,-2 0 12,0 0 1,0 0 16,0 0-13,0 0 0,0 0-3,0 1-3,0-1-22,0 0-26,0 0-26,0 0-44,0 2-68,0 0-84,0 2-50,0 2-196,-2-3-200,4-21-422</inkml:trace>
  <inkml:trace contextRef="#ctx0" brushRef="#br1" timeOffset="409277.725">23376 4267 42,'0'0'268,"0"0"-92,0 0-101,0 0-7,0 0 105,0 0 72,0 0-47,0 0-25,-8 0-1,8-3-16,0 2-10,0 1-9,0-2-7,0 2-4,0-3-16,0 3 6,0-1-12,0 1-14,0-2-23,0 2-15,0-2-7,2-1 0,0 3-10,0-2-9,0-3-25,0 1 0,4-1 15,1 1 3,1 0-17,5 1 1,0-2 6,6 4-7,0-3-3,5 0 1,-4 4-3,4-2-39,-5 2 40,3 0-20,-8 0 6,4 2 0,-8 2-7,0 0-12,-1 2 0,-5-1-23,0 2-16,-1 1 52,-3 2 22,0 0 0,-9 1 20,-4 3-20,1 1-48,-8 0 9,2 0-12,-4 1 9,5-1 16,-4 0 7,4-2 15,-3 0-15,4-1 18,3 0-14,0-3 14,7 2-1,0-4-24,3 0-20,1 1 27,2-1 18,0 3-22,0-2 10,0 1-13,5 1 23,1-1 6,2 1 3,3-2-6,-2 0 0,-1 3 0,2-4 16,2-1-16,-4 2 0,0-5 14,0 1-12,1-2 24,0 0-3,-3-2 6,-2 0-27,1 0 24,1 0 22,-2-4 17,2-3-17,3-1-19,-4-1-16,-1-3 7,-2 2-17,0-1 13,-2 2 10,0-2-26,0 3 32,0-3-22,-4 2-10,-5 0-26,-2 1 26,-1-1 16,-1 2-16,-4-1-19,0 3 19,3-1 3,-8 3 29,5-3-30,0 3 40,0-1-16,2 0 25,2 0-22,5 1-6,0 1 6,0-3-10,4 5-3,2-2-14,2 2-2,0-1-45,0 1-45,0 0-32,0 0-26,6 0-75,6 0-1,0 0-62,5 0-127,-4 0-342</inkml:trace>
  <inkml:trace contextRef="#ctx0" brushRef="#br1" timeOffset="409521.968">23900 4429 752,'0'0'1733,"0"0"-1636,0 0-97,0 0 0,0 0 65,0 0 60,0 0-41,0 0-32,0 0 2,0 0-6,100-12-48,-87 12-31,-5 0 9,3 0 19,0 0-17,-3 0-12,-4 0 16,1 0-32,-1 0-26,-2 0-29,0 0-39,0 0-72,0 0-97,0 0-82,0-4-154</inkml:trace>
  <inkml:trace contextRef="#ctx0" brushRef="#br1" timeOffset="410055.2418">24439 4113 571,'0'0'808,"0"0"-528,0 0-154,0 0 40,0 0 29,0 0-24,0 0-48,0 0-49,0 0 17,0 0-4,0 0-16,-73 45-26,59-26-19,4 1-26,0 1 0,1 0 19,0 1-16,5-1-1,0 0-2,2-2 0,2-2 0,0 1-16,0-1 13,2-3-24,6 1 27,3-2 3,2 0-3,-1-2-2,6-1-1,-4-2-32,3-3 31,-2-1-28,0 0 32,0-2 0,-2 0-12,-1-2-23,2 0 32,-4 0-42,-2 0-14,-2 0 26,-2-4 33,1 0 32,-3 0 10,3-1-13,-5-2 7,0-1-7,0 3-12,0-2-17,-9 1-2,2 1 2,-1-2 0,0 6 0,-6-3-11,2 4-18,0 0-16,-4 0 42,2 0-23,-1 0 10,-3 0 16,4 0 11,2 2-10,-2 1-2,4 1-21,2 0 6,1 0-13,0 0 10,3-1-30,4 1-58,-2-2-93,2 0-138,0 0-16,4-1-135,3-1-143</inkml:trace>
  <inkml:trace contextRef="#ctx0" brushRef="#br1" timeOffset="410712.911">24724 4156 417,'0'0'685,"0"0"-460,0 0-147,0 0-20,0 0 46,0 0 49,0 0 26,0 0-56,0 0 23,0 0 23,5 33-21,-3-15-64,0 1-38,0 3-43,0-2 45,0 3-35,2-1 3,0 0-3,2-2-13,1 0-2,0-3 1,-1 1-12,0-3 13,3-2 0,-5-2 0,2-2-1,-1-4-10,-1-1 9,-2-2 2,0 0-39,-2-2 1,0 0 38,0 0 3,0 0 45,2-4-19,-2-4-29,2-2-84,1-5 67,-1 2 15,4-3-15,-2 2 16,2-2 1,3 3-1,0 0-2,1-1 6,0 3 10,6 1-4,-4 2-6,1 3 7,2 0-10,-4 2 0,-1 1 1,-2 0 0,-1 2-1,-2 0-48,-3 0-4,-2 2 28,0 3 24,0 0 4,0 3 38,-7-1 9,-4 5-51,-1-1 26,-3 0-13,0 3 13,0-1-25,3-2 2,-2 1 20,4-2-10,2 0-10,2-3 23,-2 0-23,4 1 0,2-1-3,2-5-18,0 5 18,2-2 42,7 3 0,0-2 9,1 1 1,2 1-1,4-3 10,1 2-26,0-2-3,-2 1-3,-1-3-14,2 2-15,-8-2 0,-2-1 3,-2 0-3,0 0 0,-2 0-2,-2-2-17,0 0-20,0 0-22,0 0-19,0 0-36,0 0-51,-2 0-75,-4 2-193,0 0-108,-9-2-711</inkml:trace>
  <inkml:trace contextRef="#ctx0" brushRef="#br1" timeOffset="411513.0031">21951 5228 691,'0'0'1125,"0"0"-976,0 0-58,0 0-7,0 0 23,0 0 42,0 0-23,0 0-32,0 0-14,0 0-15,34 22 15,-23-13-22,4 0-13,-2 2-19,6 1-10,-4 0-13,3 1 16,2-2-17,-1 0 21,2 2-5,-4 2-18,4-4-1,-6 2-2,3-4 1,-4 1-8,-2 0 10,4-3 1,-8-1 16,3-2-17,-3-1-26,-1-1-12,-3 0-42,-2-2-10,0 0-13,-2 0-17,2 0-22,0-5-20,-2-5-129,0-3-141,0-3-96,0 5-254</inkml:trace>
  <inkml:trace contextRef="#ctx0" brushRef="#br1" timeOffset="411878.3665">22359 5216 660,'0'0'482,"0"0"-195,0 0-60,0 0 14,0 0-21,0 0-41,0 0-53,0 0-42,0 0-10,0 0-6,-13 33 3,9-16-13,0 2-10,0 0 0,-2 6-6,-6 7-13,6 4-28,-4 3 31,3-3-30,3-5 14,-2-9-16,3-1-1,-1-8 0,2 3 0,0 0-2,0 1 1,-3 2-18,3-2 19,0 0 1,0-1 0,0 0-1,0 0 1,0-1 1,0-1 0,0-2-1,0-4 16,2 1-16,-2-6 13,2 1-13,0-4-3,0 2-16,0-2 3,0 0 3,0 0 0,0 0-16,0 0-22,0 0-17,0 0-25,0 0-26,0 0-33,0 0-65,2-4-153,2 0-108,0-1-229,-14 18 59</inkml:trace>
  <inkml:trace contextRef="#ctx0" brushRef="#br1" timeOffset="412196.0278">22816 5566 241,'0'0'1517,"0"0"-1231,0 0-147,0 0-6,0 0 6,0 0 61,0 0-16,0 0-62,0 0-26,0 0 0,38 0-32,-28 0-32,5 0-20,0 0-12,-2 0 0,-1 0-2,1 0-11,-2 0 13,-1 0-1,2 0-17,-2 0-40,-4 0-38,0 0-35,-2 0-40,-2-2-41,-2-3-54,0 0-77,0 0-135,0-2-693</inkml:trace>
  <inkml:trace contextRef="#ctx0" brushRef="#br1" timeOffset="412728.6202">22790 5377 2058,'0'0'566,"0"0"-437,0 0-45,0 0-39,0 0 48,0 0 42,0 0-46,0 0-41,0 0 29,0 0 18,36 5-12,-24-5-10,4 0-29,-2 2-28,-1-2-13,-2 0 13,-3 0-13,-1 0 16,-1 0-8,-4 0-11,0 0-1,-2 0 1,0 0 3,0 2 15,0-2-2,0 0 0,0 0-13,0 0-1,0 0-2,0 0-3,0 0-13,0 0 13,0 0-13,0 0 1,0 0-8,0 0 8,0 0-4,0 0 3,0 2 0,0-2 0,0 0 0,0 0 4,0 0 10,0 0-2,0 0 2,0 0 2,0 0 0,0 0 1,0 0 1,0 0 17,0 0 7,0 0 2,0 0 1,0 0-10,0 0-3,0 0 9,0 0 3,0 0-3,0 0-3,0 0-3,0 0-6,0 0-10,0 0 0,0 0 10,0 0-12,0 0-1,0 0 0,0 0 1,0 0 0,0 0-1,0 0-2,0 0-14,0 0-6,0 0-13,0 0-15,-2 0-23,2 0-15,-2 0-27,2 0-41,-2 2-58,2 0-97,-2 1-158,-2 1-160,1 1-133,18-21-140</inkml:trace>
  <inkml:trace contextRef="#ctx0" brushRef="#br1" timeOffset="414330.0784">23255 5465 1175,'0'0'1058,"0"0"-1039,0 0 75,0 0 36,0 0 9,0 0 9,0 0-7,0 0-25,0 0-46,123 0-18,-104 0-11,0 0-15,-2 0 12,3 0-38,-8 0-1,0 2-18,2-1 19,-6-1-1,0 0-22,-1 0-18,-3 2-52,3-2-22,-3 2-59,0-2-61,0 0-86,3 0-136,-1 0-148,-2-4-548</inkml:trace>
  <inkml:trace contextRef="#ctx0" brushRef="#br1" timeOffset="414731.3428">23796 5377 114,'0'0'1839,"0"0"-1618,0 0-169,0 0-17,0 0 65,0 0 17,0 0-17,0 0 0,0 0 13,0 0-62,-2-64-28,4 51 9,0 1-13,3 1-6,-3 2 13,-2 0 25,2 2-13,-2 4 23,0-1-32,0 1 6,0 3 10,0 0-16,0 0-19,0 0-10,0 0-22,0 0-7,0 0-12,0 3-7,0 4 38,4 7 10,-2 6 67,3 10-12,-1 3-27,0 4-8,-2-2-8,0-9-11,0-8-1,0-5 0,2 0-11,1 0 10,-2 3 2,1-1 1,-2-1-2,0-4 0,0 1-1,2-6-2,-2 1 1,0-2-14,0-3-19,0 1-19,-2-2-7,0 0-19,0 0-13,0 0-39,0 0-32,2 0-49,0 0-140,3-3-92,2-3-180</inkml:trace>
  <inkml:trace contextRef="#ctx0" brushRef="#br1" timeOffset="414998.709">24231 5325 1646,'0'0'972,"0"0"-937,0 0-35,0 0 0,0 0 10,0 0 112,0 0-32,0 0 3,0 0 10,0 0 3,0 0-58,125-9-16,-99 6-1,0 0-28,-3-2-1,1 3-1,-4-3-1,0 3-2,-4 1-17,-2-2-13,-6 3-32,0-1-26,-1 1-12,-3 0-30,-4 0-42,0-3-23,0 1-62,0-1-107,-2-1-383</inkml:trace>
  <inkml:trace contextRef="#ctx0" brushRef="#br1" timeOffset="415298.4051">24406 5178 1170,'0'0'771,"0"0"-622,0 0-132,0 0 9,0 0 129,0 0 29,0 0-16,0 0-26,0 0-45,0 0-33,33 117 13,-26-96-42,-3 1 10,1 1-26,-1-2-16,0 1 1,0-2-1,0-1-3,-2-2 1,2-3 1,2-1-1,-4-4 2,0-1-2,0-1-1,-2-2 0,2-3-2,-2 0-20,0-2-20,2 0-28,-2 0-20,0 0-52,0 0-51,2 0-46,2-4-89,2-3 17,3-6-197,-3 4-304</inkml:trace>
  <inkml:trace contextRef="#ctx0" brushRef="#br1" timeOffset="415932.4122">24783 5109 2094,'0'0'285,"0"0"-285,0 0-7,0 0 7,0 0 94,0 0 74,0 0-10,0 0-36,0 104-64,2-84 3,3 1-10,-1-1-29,5 1 1,-3-4-21,0 0-1,1-2-1,1-3 1,-2-2-1,1-1-13,-2-4 11,-1-1-20,-2-2-7,-2 0-29,2 0-19,0-2 29,-2 0 3,2 0 13,0-2-13,2-6 25,2-1-63,1-4 15,2-1 29,-1-1 9,0-1 28,1-1-51,4 2 51,-3-2-21,3 2 23,-1 1 1,0 1-1,0 2-2,-2 1 0,2 2 2,-4 4 12,0 2 27,-4 0-39,1 2-13,-3 0-13,-2 0 0,0 0 7,0 0-10,0 4 29,-9 3 14,-1 1-12,-2 2 17,-6 0-17,2 1-1,-2-1 3,3 2 15,0-1 4,3 0-4,1 1-17,3 1 21,2 0-14,1 2-5,5-1 22,0-1-10,0 1 26,9-1-10,-1 0-16,7-1 10,0-2-10,2-1 16,4-3-6,0-1 3,3-1 9,-1 1-21,0-5 2,-2 3-3,-1-3-13,-6 2 20,2-2-10,-8 0 9,-4 2 13,0-2-9,-4 0-23,2 1 0,-2-1 20,0 0 2,0 0 14,0 2-1,0-2-2,0 0-11,0 0-24,0 0-1,0 0-13,0 0-12,0 0-65,2 0-77,0 0-61,3 0-102,1-2-78,3 1-132,4-9-727,-50 23 1151</inkml:trace>
  <inkml:trace contextRef="#ctx0" brushRef="#br1" timeOffset="416496.4869">26057 4786 1867,'0'0'421,"0"0"-314,0 0-17,0 0-35,0 0 39,0 0 44,0 0-6,0 0-35,0 0-40,0 0-21,41-6-36,-31 4-14,0 2-22,2-1 1,-4 1-58,0 0-100,1 0-62,0 7-163,-3 1-33,-2 4-57,0-4-193,-125-34 311</inkml:trace>
  <inkml:trace contextRef="#ctx0" brushRef="#br1" timeOffset="416654.9074">26245 5092 892,'0'0'183,"0"0"-112,0 0-58,0 0 20,0 0 16,0 0-46,0 0 46,0 104 58,0-99 14,-3 0-46,-2 0-4,5-3-45,-2-2-26,2 0-83,0 0-139,0 0-84,7-7-88,2-10-294</inkml:trace>
  <inkml:trace contextRef="#ctx0" brushRef="#br1" timeOffset="417171.0195">26666 4450 525,'0'0'636,"0"0"-448,0 0-48,0 0 7,0 0 28,0 0-3,0 0-55,0 0-42,0 0 25,0 0 62,-6 67-10,6-26-55,0 4-52,0-6-33,4-7 8,1-8-8,-3-5-12,2-5-4,0-3-9,1 3 10,-1-4 0,0 4 0,0-4 3,-1-4-19,1 0-4,0-4 0,-2-2-31,0 0 8,2 0 24,0 0-1,3-7 23,0-4-39,1-2-32,-2-2-6,0-1 76,4-1-25,-4 2 23,0-3 3,2 5 1,-1 0-1,1 2 0,-1 2 2,-1 2 24,-4 3-23,2 0 49,-1 3-20,-3 1-32,0 0-10,0 0-22,0 0 6,0 0-26,-5 7 52,-1 1 10,-5 4 9,0-1 1,1 4 15,2-2-18,-4 3 12,6-1-13,0 0 26,4 1-23,2-5 14,0 0 31,0 1-15,4 0-1,2-4-6,6 3-4,-2-4-18,2-1 12,6-3 3,-1 1-35,1-4-64,4 0-97,4 0-62,-3-2-136,0-7-164,-4 1-488</inkml:trace>
  <inkml:trace contextRef="#ctx0" brushRef="#br1" timeOffset="417501.5903">27318 4480 1705,'0'0'124,"0"0"-20,0 0-82,0 0 56,0 0 84,0 0-23,0 0-41,0 0-34,0 0 10,0 0-3,-33 25-25,21-13-11,0 1-35,2 2 3,0 1-2,0 1 12,4-2 10,0 3 6,2-4-7,1 3-6,3 0 25,0 3-41,0-3-1,5-1-15,3-1 16,2-2-3,4-2-21,-2-1 24,3 0 0,0-4 0,2-1-19,0-1-39,2-2-26,0-2-19,-2 0 6,2 0-3,0 0-98,-2-8-81,-2 1-33,-4-3-72,-3-2-62,-2 4-239</inkml:trace>
  <inkml:trace contextRef="#ctx0" brushRef="#br1" timeOffset="417684.0849">27253 4603 2291,'0'0'259,"0"0"-182,0 0-38,0 0 6,0 0 94,0 0 8,0 0-25,0 0-29,0 0-42,0 0-26,121-7-25,-96 7 0,0 0-35,1-3-112,-3 1-116,1-2-78,-4-1-285,-2-1-194</inkml:trace>
  <inkml:trace contextRef="#ctx0" brushRef="#br1" timeOffset="418100.131">27626 4314 1767,'0'0'457,"0"0"-457,0 0-74,0 0-72,0 0 146,0 0 113,0 0-48,0 0-19,0 0-11,0 0 33,0 0-48,123 25-20,-99-22-13,1-3-104,-1 0-48,1 0 16,-4 0 28,1 0 27,-4-7 16,2 2 16,-8-1 26,1 0-16,-2 2 49,-5 1 3,-4 1 65,-2-1 85,0 3 32,0 0 0,0 0-72,0 0-45,0 5-33,-4 0 23,0 7 23,-7 2 12,3 3-35,-3 1-29,3 8 26,-8 3-10,6 6-29,-2 3 3,0-5-14,6-10-1,0-6 0,2-4-1,-2 7-15,1-1 14,-4 3-14,1 0-11,0-5 3,-1 0-54,3-5-26,0-3-1,-1-2-25,3-3-14,-1-1-52,1-3 3,-2 0-19,2 0-79,0-7-215,2 2-144</inkml:trace>
  <inkml:trace contextRef="#ctx0" brushRef="#br1" timeOffset="418413.1492">28068 4342 1634,'0'0'432,"0"0"-348,0 0-82,0 0 14,0 0 107,0 0 20,0 0-21,0 0-18,-23 101-43,18-78 32,1 3-6,-1 5-13,1-4-42,2-1-5,0-3-27,-2-6 0,2 2 7,-2 5-7,0-6-12,2 0 12,-4-5 4,2 0-2,2-2-3,-2-3 1,0-2-26,0-1-41,-2-3-81,-1 3-20,1-5-48,-7 0-98,2 0-134,1-5-86,4 1-579</inkml:trace>
  <inkml:trace contextRef="#ctx0" brushRef="#br1" timeOffset="418640.0284">27783 4505 2111,'0'0'556,"0"0"-427,0 0-61,0 0-65,0 0 90,0 0 48,0 0-42,0 0-16,117 2-6,-72-2-17,-1 0 10,3 0-16,-7 2-26,0-2-24,-6 2-4,-8-1-16,-9 2-6,-2-1-48,-4-1-54,-1 4 9,0-2-45,0 1-58,-8 2-21,-2 0-74,0 2-200,-4-3 78,-8 1-41</inkml:trace>
  <inkml:trace contextRef="#ctx0" brushRef="#br1" timeOffset="419084.0219">27836 4821 711,'0'0'583,"0"0"-456,0 0-59,0 0 72,0 0 91,0 0 61,0 0-81,0 0-43,0 0-30,0 0-12,115 29-20,-75-26-45,5 1-3,-3 0-23,-2 0-12,-12-1-11,-4-1 7,-7-2-18,0 2-1,-2-2 1,1 2 23,4-2-8,-8 0-13,1 0 20,-4 0-23,-5 0 35,0 0 0,0 2 22,-4-2 1,2 0 2,-2 0 7,0 0-10,0 0-3,0 0-13,0 0-3,0 0 3,0 0-3,0 0-3,0 0-4,0 0-3,0 0-12,0 0-13,0 0-1,0 0 2,0 0-1,0 0-3,0 0-1,0 0-15,0 0-3,0 0 3,0 0-18,0 0-61,0 0-51,0 0-35,0 0-84,-4 0-133,-2 0-310,2 2-424,18-4 263</inkml:trace>
  <inkml:trace contextRef="#ctx0" brushRef="#br1" timeOffset="421429.4082">21151 6192 805,'0'0'1348,"0"0"-1348,0 0-114,0 0 114,0 0 90,0 0 14,0 0 9,0 0-32,0 0 29,0 0-26,24 100 29,-16-95-7,2-3-13,6 1-16,-2-3-3,8 0-32,3 0 25,7-7-51,10-6 12,5-3-5,4-1-21,-2 2-2,0 1-16,1-3-3,-1 5-32,3-2-7,-8 3-6,-4 2-16,-6 4-10,-11 2 16,-5 3 51,-8 0-6,3 0 10,2 3-12,-5 2 31,1 6 13,-3-2-10,1 0 29,-2 3 10,-1 0 19,-2-1-22,2-1-26,-2-1-10,6 0 0,0-2-3,0 0 1,5 1 1,4-1 18,9-1 18,5-2-35,15-2 10,3-2 13,-3 0-26,1-4-2,-5-4-18,-1-1-44,-5-1 3,0 0-13,-4-3-3,0 2 29,-2-2 3,0 1 25,-3-2-9,-3 3-10,-4 4 1,-10 1 12,-1 1 23,-1 2 3,1-1 0,-2 3 12,1 1 24,-4 0 16,4 0-4,-2 1-35,0 6 71,5 2-26,0 2-23,1-2 7,3 3-26,3 0 3,2-2-19,6 1 3,9-4-2,7 1 11,5-5 4,0-3-13,-2 0 19,-7-7-22,0-3-13,1 1-3,-3-1-16,-2 0 3,2-5-19,-1 2 25,-2-3-6,-1 2 4,0 0 12,-6 1 11,-9 6-27,-4 0 13,-5 2 12,1 2 4,6-2 0,-4 1 1,1 2 0,0 2 16,-6 0 8,0 0 36,3 0 23,0 2-52,1 7 23,3-2-1,7 3-15,-4 2-7,8 0-30,6 0 0,4-2-1,5 2-1,1-4 0,-4-4-9,1-4 9,-6 0 3,3-2 0,2-5-3,-2-1-13,0-1-45,-1-3 1,1 0 12,-2-3-16,-2 0 19,1-3 3,-1 1-19,-6 4 13,-3-1 6,-6 5 20,-2-1 19,2 3 13,0-4 0,5 4 19,-8 0 17,3 3-4,-2 2 22,-2 2-2,-1 0-14,1 0-3,0 6 3,1 1-28,4 3 28,-2 2-35,4-1-15,-1 0 1,2 1 0,4 0 11,11-3-12,7-1 1,1-3-1,2-5 12,-6 0-12,-9 0 0,7-5-1,-1-3 0,1-1-3,0-1-32,0-4 3,-1 1-13,-1-3 0,0 1 16,-2 2-6,-9 0 22,-3 1-19,-6 2 32,0 5 3,-2-3-2,5 3 1,0-3-4,0 5 15,-4-1-13,0 1 23,0 3 12,-2 0 3,-1 0 20,1 4-22,0 4 5,2 3 10,2 2-3,-2 4-26,3-1-19,2-1 0,1 3-1,0-5-2,3-2-13,-1 0 12,3-4 1,4-1 0,-1-4 1,9-2 18,4 0-15,3-7 5,-7-1-9,-4-3-35,-4-2 0,2 2 9,0-2 23,-3-1-16,-3 4 3,-5-2-3,5 2 3,4 0 15,2-2-18,4 1-1,-5 4 20,-1 1-1,0-1-1,2 4 0,-5 1 0,3 2 1,-2 0-22,1 0 4,1 5 19,0 4 2,-2 0-2,-8-1 32,-2-3-32,-2 3 0,3-1 13,3 2-9,1-1-4,-2 1-1,1-4-2,-4-1 2,6-2 1,1 0 1,9-2 18,4 0-3,5-6-15,-1-3 3,-4-3 18,-1 0-19,-1 1-3,0-2-1,2 1-12,-1 2 12,-1-2-12,-2 0 11,-7 3-17,-6 3 7,-4-1 12,-2 4 0,-2-2 0,1 1-1,4 1-2,-4 3-26,-3 0 16,2 0 12,-2 0 1,-1 4 16,0 4 13,4 0 0,0 4 9,2-1-22,-2 0-2,3 1-13,2 0-1,0-1 2,3-2 2,-2 0-4,2 0 0,-1-1 2,-2-3 0,0-1 11,1-4-13,0 0-1,4 0-28,4-4-35,-3-4-7,3-2 26,0 1-3,-8-3 0,8 0 32,-3-3 16,-1 2 0,0 0 16,-4 2-15,0 0 44,-3 4 42,0-1-23,-4 3-26,-1-1-34,0 3 34,0 0-9,-2 2 9,-4 1-16,3 0-18,-2 0 15,-1 0-18,0 0 12,5 4-13,-3-1 0,5 1-3,-2 3 0,1-3-7,4 0 10,-6 3 1,4-5-1,2 5 0,-4-3-1,5-3 1,-2 2 2,2-2-2,2-1-2,0 0 1,3 0-25,-1 0-19,0-5 4,0-1 9,1-1-3,-2-4 12,4 4 2,-1-1 21,-1 1 1,-1 1 1,-4 1 30,-3 3 67,2 0 0,-2 2-10,1 0 19,-2 0 19,4 0-32,0 0-3,0 2-36,5 3-12,-4-1-9,4 0 9,-8 0-16,-1-3-6,-2 1-6,-5 0-15,-4-2-1,1 0-13,-3 0-25,0 0-40,0 0-45,-5 0-101,-1 2-158,-5-2-426,-14 0-982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2-10-13T19:47:24.20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4557 4085 209,'0'0'525,"0"0"-382,0 0-104,0 0-36,0 0 95,0 0 16,0 0 52,0 0-22,0 53-40,0-51-23,0 1 13,0 0-19,0-3-13,0 0-1,0 0 115,0 0-8,0 0-45,0 0-36,0 0-12,0 0-24,0 0-9,0 0-3,0 0 3,0 0 6,0 0 10,0-6 3,0-2-13,0-4-48,0-3-27,0-2-18,-2-3 12,0-6 14,2-3-7,0 0-12,0 6 2,0 4 11,2 5-1,5 1 13,-1-3-19,1 5-14,3 0-8,-2 1 12,6 2-20,-2 2-6,-1 4 16,2 2-9,-3 0 6,1 2 33,-1 8 22,-1 4 13,2 1 0,-1 5 3,-2 0-3,-4 1-13,4 0-1,-4 1-28,-2-4 29,0-2 23,-2-4-6,0-4-15,0-1-1,0-5 1,2-2 18,-2 0 9,0 0 13,0 0 7,0 0-1,2 0-48,0 0-1,-2-9-28,2 1 26,-2-4-17,2-2-164,-2-3 67,0-1 55,2 4 49,0-3-6,0 2-1,3 4-9,-1 2 26,3 1-17,-3 3 18,0 0-17,-2 5 19,0 0 52,0 0-4,0 0-48,1 7-2,-1-2-10,2 7 12,0-1 23,2 5 16,-1 3-13,-1-1-25,1 1 12,-1 2-13,-2-1 13,0-3-3,0-2-9,2-4-1,-2-3-13,0-1 0,0-5-20,-2-2-18,2 0-5,0 0 8,4-7-8,-2-6 4,4-6-13,4-10-74,4-5 15,-4 1-10,-1 11 17,-5 4 62,-2 11 55,3-3 26,-3 1 59,3 0-7,-3 3 23,0 5 35,-4 1 4,2 0 23,0 0 5,-2 4 21,4 1-31,0 2-77,3 1-13,0 1-7,-1 2-3,0 0-6,-2 3-4,0-3 0,0-1-22,1 1-3,0-1-7,-3 0 3,2-1-16,-2-2 11,2 1-14,-2 1-22,0-5-23,0 2-33,0 1-44,3-4-59,-1 3-100,-2-4-28,2-1-126,3-1-246,-1 0-53</inkml:trace>
  <inkml:trace contextRef="#ctx0" brushRef="#br0" timeOffset="369.403">5417 3877 1107,'0'0'505,"0"0"-365,0 0-82,0 0 92,0 0 83,0 0-13,0 0-84,0 0-78,0 0-6,0 0-10,-76-10-42,68 16-11,-1 1-7,-2 1 18,3 3 25,-3 5 11,1 1-1,1 1 7,3 2-23,-1 1 7,3 1-25,2-4-1,0 1 0,2-1-3,0-1 0,2-2-26,4 1-7,5-5 20,2-1 0,2-1-6,1-4-17,6-3-16,2-2 3,-2 0-64,4-4-88,-1-8-35,3-5-93,-2 0-120,-10 1-324</inkml:trace>
  <inkml:trace contextRef="#ctx0" brushRef="#br0" timeOffset="1070.8042">5774 3918 691,'0'0'1200,"0"0"-1060,0 0-140,0 0 0,0 0 45,0 0 82,0 0-20,0 0-7,0 0 10,0 0-46,0 0 17,-19-13-20,14 13-22,1 0-26,0 0 3,-2 0 19,0 0-35,-3 0-3,0 4-13,1 0-13,0 0-10,-1 3 1,-4 3 2,5-1 20,-1 5-6,1-1-4,0 2-3,3 1 26,1-1-23,4 0-10,0 0-3,0-2 4,0 2-20,4-2 0,5-2 10,1 1-23,1-2-1,-1-3 31,3-2-8,-2-3 14,1 1-20,2-3 36,-2 0-27,0-5-18,2-4 18,-2-2 14,-1-1 0,-3-5-10,1 0 16,-1-3 5,-1-4 18,-1 1 23,-4 0-20,0 0 15,-2 2-18,0-2 0,0 0 8,0 3-6,0-4 87,-4 5-24,0 1-13,2 0-33,-2 2 1,1 4 12,1 2 7,0 0-10,0 4-3,0 3 81,2 0-36,-2 3-41,2 0 2,0 0 20,-3 0 6,1 4-6,2 0-17,-2 0-2,0-1-33,2 4-48,0 0-18,-2 7 66,2 3 42,0 1-16,0 6-23,0-3 17,2 2-1,2 0-6,5-1-12,0-1 2,-1 3 13,2-2-14,-1-1 20,2-2-22,1 1 13,-1-1 6,4 0-6,0 1 13,0-3 26,-3-3-37,1 2-15,-3-3-1,2 1 1,-2-3 12,-4-2-9,0-1 9,-2 0-8,1-3-1,0 0 10,-5-2-13,2 1 0,-2-4-28,0 2-49,0-2-78,0 0-130,2 0-29,-2 0-141,2-2-304,0-7 25</inkml:trace>
  <inkml:trace contextRef="#ctx0" brushRef="#br0" timeOffset="3274.3902">3398 1767 307,'0'0'973,"0"0"-794,0 0-124,0 0-9,0 0 64,0 0 50,0 0 9,0 0-36,0 0-33,0 0-35,0 0-26,0 0-17,0 0-2,0 0 18,0 0 8,0 0-1,5 0-6,3-2 16,3-1-7,3-1-19,6-3-6,-2 2-22,10-3-1,7-1 2,5-4-2,4-1 2,1 2-3,-1-1 2,-1 0-2,-1 0 2,0-1 9,2 1-10,-2-1-15,-1 2 15,-1-1 1,0 2 11,3 0-12,-3 0-15,0 1 15,-4-2 3,3 5-3,-6-3-3,3 1 0,0 1-7,-2-2 8,0 2 4,3 3 22,-3-3 2,4 3-13,-3-4 9,3 2-2,3-1 5,2 3-24,0-3 12,1 1-9,1 1-3,-1-2-1,0 4-11,1-2 9,-1 4 0,1 1-1,2 0 2,0 1-1,-3-3-17,1 3 6,-3 0 11,-1 0 0,-3 3-1,0-1 2,-4 0 2,2 3-2,3-4 1,-3 2-13,1-3 13,-1 1 1,3 2 0,-5-3 0,2 3 0,0-1-1,0 2 0,-2-1-10,1 3 10,-4 0 0,1-1 0,0 4-3,0-4 1,-2 3-1,-1-2-1,-3-1 3,-8 1 1,2-4 0,-4 1-1,8 1 1,2 0-1,1 2 0,1-2-12,-2-3 13,1 4 1,0-1 2,-4-1-3,1 1 0,-2 2 0,-4-2-2,2 1-10,-4-1 12,-1-1 0,5 1 1,-6 0-1,4 1-1,-4-1 1,-1-1 3,2 3-3,0 0 19,-3 1-16,6-1 1,-4 2 31,4 0-19,-2 1-13,4 0-1,-4 1-1,3 0 25,3 0-13,-4-2-10,4 2 13,-5 1-13,4 1 9,-4 1 8,4 1 2,-4-1-22,1 0 16,-4 0 3,1-2-17,-2 0-1,-1 0 1,-1-3-1,0 2 0,-3-4 0,-1-1 0,-1 1-1,-2-2 2,0-1 21,0 1-4,1 1 13,-3-2-13,1 1 20,-1-1 9,2 2 35,-2-3-7,0 3-22,0-1-28,0-1 3,0 2-8,0-4-21,-2 1 0,0 0 19,0-2 6,0 0 1,0 0-4,0 0 10,0 0 6,0 0 3,0 0 3,0 0 0,0 0 7,0 0-1,0 0-6,0 0-9,0 0-4,0 0-12,0 0-7,0 0-12,0 0-15,0 0-45,0 0-82,0 0-79,0 0-75,0 0-124,0 0-304,0 0-525,0 0 411</inkml:trace>
  <inkml:trace contextRef="#ctx0" brushRef="#br0" timeOffset="4847.5269">6508 3678 1289,'0'0'107,"0"0"-107,0 0 0,0 0 52,0 0 121,0 0-8,0 0-38,0 0-20,0 0-39,-2-2-39,2 2-16,0 0 0,0 0 4,0 0 25,0 0 45,0 0 17,0 0-11,0 0-12,0 0-29,0 0-17,0 0-6,0 0-3,0 0-3,0 0 12,0 0-6,-2 0 0,2 0-3,-4 5-7,0 3 0,-4 9-16,-4 12 35,0 10-16,0 0-6,1 1 1,2-4-16,5-4 0,2-3 10,2 1-11,0-1 0,0-1-1,2-1-1,4-4 2,3-5 0,-3-3 0,3-3 0,3 2 0,2 2-1,2 0-2,-1-5 3,2 2-23,-2-6 22,0-1 1,-4-3-25,-1 0 22,-4-3-20,-2 0-3,0 0-19,-2 0 7,2 0 12,-4 0 7,0-3-39,0-2-39,0-4-35,0-3-211,0-2-203,-10-1-17,8 2-449</inkml:trace>
  <inkml:trace contextRef="#ctx0" brushRef="#br0" timeOffset="5134.4757">6770 3792 453,'0'0'1274,"0"0"-1199,0 0-75,0 0 0,0 0 68,0 0 126,0 0-41,0 0-46,0 0-30,0 0-28,81-24-32,-69 24-17,-4 0-32,4 0-1,-6 0-41,-2 0-13,0 0-11,-4 0-28,0 0-33,0 0-39,0 0-1,-2 0-12,-6 0-141,-4-2 65,-4 2-137</inkml:trace>
  <inkml:trace contextRef="#ctx0" brushRef="#br0" timeOffset="5448.8118">6770 3792 855,'-68'45'303,"66"-39"-205,2 2-33,0 3 23,0-2 16,0 0-42,0 0 19,6 1 36,0-2-6,8 2-27,-2-3 23,2 1-13,6-1-74,1-1 25,0-1-6,-2 2 6,5-3 14,0-1-30,-4 1-7,2-2-19,-3 2 9,-3-2-12,2 2 0,-6 0-2,2 1 2,-6-1 0,0 2 1,-2 1 12,-4 1 23,1 2 38,-3 1-6,0 0 16,-3 2-20,-5-2-12,-2 2-11,-4-1-15,2-2 13,-2 2-11,-2-2 1,2-3-13,1-1 1,0-3-17,2 0-3,1-3-13,2 0 3,0 0-3,4 0-45,4 0-51,0-3-52,0-3-101,10-4-27,2-1-153,0 0-326</inkml:trace>
  <inkml:trace contextRef="#ctx0" brushRef="#br0" timeOffset="5983.8569">7275 3988 1626,'0'0'416,"0"0"-416,0 0-52,0 0 52,0 0 78,0 0 58,0 0-7,0 0-35,0 0-94,0 0-113,-15-111 90,21 96 4,1-1-4,4 2-45,-5 3 23,2 3 44,-3 5 1,-1 3 39,-2 0-37,0 2 1,2 6 23,3 1 48,1 5 14,1 5-20,-3 1-13,0 3-39,0 0 0,0-1-15,-2-4-1,0 2-1,0-7-2,0 0-10,0-3 10,0-3-46,0-3 1,-4 0-56,3-4 20,-3 0 26,2 0 54,-2-2 4,5-7 36,-5-3-36,2-3-133,0-5-26,-2 2 62,2-3 22,2 0 39,-2 4-19,4 1 19,1 1 20,-1 4 13,5 0-1,-3 3-5,1 2 9,-1 1 71,-2 5 56,1 0-7,-2 0-3,-1 2-10,0 6 6,0 3 17,2 3-33,-2 1 13,-2 2-39,3 2 3,-3 1-13,-2-1-35,2-4-10,1 1 10,-1-3-24,-2-1-2,2-3-1,0 0 1,0-3-3,-2-1-46,2-5-73,2 0-65,0 0-121,1 0-42,1-7-203,2 0-631</inkml:trace>
  <inkml:trace contextRef="#ctx0" brushRef="#br0" timeOffset="6200.1186">7793 3849 36,'0'0'2512,"0"0"-2499,0 0-13,0 0-20,0 0 20,0 0 117,0 0-50,123-11-18,-95 5-8,-5 3-15,2-1-23,1 0-3,-5 0-10,-2 3-23,-4 1-79,-2-3-27,-6 3-55,-3 0-127,-4 0-68,0-1 18,0-1-79</inkml:trace>
  <inkml:trace contextRef="#ctx0" brushRef="#br0" timeOffset="6442.7218">7885 3756 2062,'0'0'65,"0"0"-65,0 0-100,0 0 100,0 0 168,0 0 14,0 0-11,0 0-32,0 0-40,20 100-28,-15-83-10,-1-1-13,0 2-22,1-2-25,-3-4 0,0 3-1,0-6 0,0-1 0,-2-1 0,2-1-1,0-5-60,0 2-64,1-2-72,1-1-52,2 0-107,0-7-63,5-7-125,-4 3-241</inkml:trace>
  <inkml:trace contextRef="#ctx0" brushRef="#br0" timeOffset="7052.5468">8182 3645 1441,'0'0'675,"0"0"-675,0 0-68,0 0 68,0 0 10,0 0 113,0 0-52,0 0 46,0 0-14,0 0-19,118 16-38,-103-7-14,0 1-13,-2 1-18,-5 1 3,-2-2-3,-1 1 18,-5 0-5,0 0-14,0-1 0,-7 2 0,-1-3-12,-2 1-7,-3-2-4,-2-1-16,2-1 14,-1-1 12,2-1 12,2-1-1,4-2 0,0-1-17,4 0 17,2 0 2,0 0 0,0 0-23,0 0 1,4 0-17,0 0-35,2-1-17,2 1 91,1 0 26,6 0 9,-2 0-9,-1 0 0,6 1 39,-4 5-13,2 1-27,-4 2 8,0 1-32,2 0 12,-2 2 0,-1-1 6,-3 0 4,3 1-11,-5 2-12,-1-3 17,-3 3 5,-2-1-6,0 0-13,0 1 1,0-3 25,-7 3-29,1-3-12,-5 0 12,0-1 1,-1-3-1,-5 0 0,2-2-13,-2-1 13,0-2 0,2-2 23,0 0 9,3 0-3,1 0 9,3-2 4,-1 0 3,4-2 13,1 1-13,4 3 51,0-2-4,0 2-12,0-2-35,0 2-45,0 0-11,2 0-21,0 0-9,-2 0-1,0-3 4,0 3-7,3 0-6,-1 0-16,0 0-7,3 0 13,-1 0-16,2 0-49,0 0-71,1 0-94,1 0-17,3-2-76,0 1-68,-1-2-190,-85 9 234</inkml:trace>
  <inkml:trace contextRef="#ctx0" brushRef="#br0" timeOffset="7551.86">8931 3988 140,'0'0'1457,"0"0"-1168,0 0-211,0 0-46,0 0 111,0 0 129,0 0-23,0 0-75,0 0-43,0 0-28,8-4-33,-3-2-15,1-2-32,2 1-23,-1 1-22,0 2-1,-3 1 23,0 1 0,-4-1 0,0 3-16,0 0-25,0 0-52,0 0-39,0 0 26,-2 3-13,0-1-71,0 5-157,-3 0 71,3 5 16,-2-3-169,2-1-367</inkml:trace>
  <inkml:trace contextRef="#ctx0" brushRef="#br0" timeOffset="7716.8983">8978 4202 1281,'0'0'634,"0"0"-494,0 0-111,0 0-29,0 0 58,-9 99 78,5-80 20,-5-2-30,3 1-20,2-2-19,-5-1-48,3-1-39,0-1-32,-3-1-107,3-3-71,1-3-162,-1-3-93,4 0-186</inkml:trace>
  <inkml:trace contextRef="#ctx0" brushRef="#br0" timeOffset="8385.1535">9355 3750 121,'0'0'1023,"0"0"-964,0 0-57,0 0-1,0 0 0,0 0 15,0 0-2,0 0 8,0 0 40,0 0 10,115-20-10,-107 15-7,2 4-19,-6-1-7,0 2-3,-2-2 0,0 2 33,-2 0 15,0 0-5,2 0-17,0 5-39,0 3 87,2 5 40,2 3-46,4 5-30,-4 9 17,0-3-6,-2 0-30,0-5 10,-1-2-54,1 6 31,2 2-6,1-3-7,-3 1 17,0-5-33,3 3-2,-3-4 1,-2-3-2,0-1 0,0-5-21,-2-2 1,2-3-41,-2-2-94,0-3-81,0-1-21,0 0-2,0-1 18,-2-4-176</inkml:trace>
  <inkml:trace contextRef="#ctx0" brushRef="#br0" timeOffset="8565.7297">9389 3953 1418,'0'0'1361,"0"0"-1361,0 0-116,0 0 90,0 0 26,0 0 132,0 0-35,0 0-17,0 0-19,123-3-19,-97 3-39,-2 0 7,-1-2-10,3 2-84,-6 0-109,6 0-90,-2 0-226,-1-3-141,-6 3-427</inkml:trace>
  <inkml:trace contextRef="#ctx0" brushRef="#br0" timeOffset="9041.2711">9887 3972 696,'0'0'1215,"0"0"-1215,0 0-23,0 0 23,0 0 94,0 0 68,0 0-22,0 0 9,0 0-43,0 0-95,-4-60-11,10 50-61,-2 4 19,2 2-13,0 0 28,-2 2 27,3 2 29,0 0-3,-1 0 3,0 2-27,0 5-2,1 0 0,-1 3 12,3 2 20,-5 3 10,0 3-30,-1-3-12,-1 2-3,0-3 1,-2-1-31,0-4 7,0-3-6,2-4-3,-2 0 5,0-2 1,0 0-3,2 0 3,0-2 3,-2-6 13,2-3 0,0-2-78,0-4-172,2 0 199,0 0 15,4 2 49,-2 4 0,0 0 1,0 3 30,0 2 2,1 3 2,2 2 60,-5 1 57,0 0-9,2 2-27,1 6-51,-1 2 25,3 1-15,-1 2 31,-1 5-42,1-1-9,-4-2 3,2 2-36,-2-3 10,2 1-16,-2-1-13,-2-4-2,2 2 0,-2-2 15,2-3-14,-4 0-2,2-4-32,0-3-81,-2 0-83,2 0-66,0 0-123,5-6-145,-3-1-447</inkml:trace>
  <inkml:trace contextRef="#ctx0" brushRef="#br0" timeOffset="9265.5129">10391 3948 1398,'0'0'944,"0"0"-944,0 0 0,0 0 91,0 0 64,0 0-33,0 0 10,133 2 3,-109-2-13,2-2-58,-7-3-35,3 1-26,-10 0-3,-2 1-1,0 1-54,-6 0-60,-2 0-42,-2 0-1,0 1-23,0-1-55,-10-2-247,0 0-585,-8-4 327</inkml:trace>
  <inkml:trace contextRef="#ctx0" brushRef="#br0" timeOffset="9504.4192">10417 3805 1606,'0'0'196,"0"0"-196,0 0 0,0 0 48,0 0 196,0 0-5,0 0-74,0 0-16,0 0-33,11 112 13,-9-94-46,2 2-35,-2-1-29,2 0-18,-1-2 0,-1-2 0,0-1 2,0-1 13,0-3-4,0-1-12,-2-3-3,2-2-74,-2 0-67,0-4-24,2 0-41,3 0-141,-1-6-49,0-5-151,2 2-278</inkml:trace>
  <inkml:trace contextRef="#ctx0" brushRef="#br0" timeOffset="9849.8275">10734 3703 333,'0'0'1834,"0"0"-1649,0 0-185,0 0 0,0 0 103,0 0 78,0 0-36,0 0-23,0 0-19,0 0-20,12 93-35,-12-77-16,2-1 5,0 0-35,0-4-4,0 3 2,6-4-1,-4-1 2,0 0 2,2-5-2,0 2-1,-2 1 1,3-4 18,2-1 6,-1-1-12,0 2 0,1-3-10,-1 0 0,3 0 17,0 0-18,-1 0 0,0-3-2,2-2-32,-2 1-19,-2-3-48,-1 0-7,2-2-22,-3 1-17,0-1-71,3-2-121,-5-1-13,2 0-118,-4 1-99,3 4-177</inkml:trace>
  <inkml:trace contextRef="#ctx0" brushRef="#br0" timeOffset="10080.456">10939 3781 1223,'0'0'424,"0"0"-285,0 0-113,0 0 0,0 0 91,0 0 55,0 0 3,0 0 29,0 0-17,0 0-58,0 0-46,5 97-12,-1-76-45,0-2 15,2 2-18,1-3 2,-3-1-23,0-2 30,1-1-19,-1 1-13,0-3 0,-2 0 0,2-5 11,-2 1-10,-2-3-2,2-3-23,-2 2-53,0-2-36,0-2-38,0 0-42,5 0-40,-5-6-97,2-6-93,1 2-143</inkml:trace>
  <inkml:trace contextRef="#ctx0" brushRef="#br0" timeOffset="10373.4552">11113 3612 52,'0'0'2044,"0"0"-1996,0 0 8,0 0-56,0 0 197,0 0-29,0 0-36,0 0-38,119 89 41,-89-48 15,-2 4-9,-7 0-42,-4 0-38,-4-7-17,-3-3-43,-4-1 12,-1-4-11,-5-2 14,0-2 9,0-7-2,0-3-22,-5-2 11,1 1 1,-2 3-10,0-1-3,-3-2-11,5-4-24,0-2-35,-1-6-45,3-1-35,0-2-7,2 0-33,0-3-100,0-17-231,0 3-162,11-12-610</inkml:trace>
  <inkml:trace contextRef="#ctx0" brushRef="#br0" timeOffset="10566.3949">11674 3988 1949,'0'0'392,"0"0"-379,0 0 78,0 0 22,123 0 3,-108-4-20,2 1-15,4-2 31,0 1 16,1-1-54,-4-1-57,2 0-17,-5 1-38,-5 0-36,1-1-61,-5-1-51,-3 1-72,-3-3-137,0 1-131,-5 1-292,-14-3 66</inkml:trace>
  <inkml:trace contextRef="#ctx0" brushRef="#br0" timeOffset="10766.4822">11671 3813 2227,'0'0'126,"0"0"-107,0 0-19,0 0 181,0 0 26,0 0 1,0 0-70,0 0-19,119 0-71,-95 0-10,-1 0-25,3-1-13,-2-3-1,-2 1-54,0 0-85,-3 1-65,0-3-143,-2 1-271,-7 0-135</inkml:trace>
  <inkml:trace contextRef="#ctx0" brushRef="#br0" timeOffset="12334.8647">12587 3749 1061,'0'0'377,"0"0"-237,0 0-36,0 0 36,0 0 91,0 0 15,0 0-39,0 0-65,0 0-20,0 0-48,-15-25 7,11 21-11,0 0-22,-1 1-19,1-1-28,-3 0 41,3 2-13,0 0-26,-4 0-3,0-1-77,-4 3 32,2 0-16,0 0 13,-6 0-7,4 0 20,-1 0 9,-2 5-3,2 3-6,3-3 6,0 3 8,-2 1 21,4-1 2,2 2 33,0 0-22,1-1 3,3 2-13,0-2-3,2 3 13,0-2-13,0 0 1,0-1 1,2 0 11,2 2-11,3-4 2,-3 0-4,2-1-1,0 0-16,0-1 5,2 1-14,-2-3 25,0 3 0,-2-5 0,0 0-2,0 4-11,1-3 14,-3-2 0,0 1-31,3-1-11,-3 0 4,0 0 9,0 0-10,0-3 0,4-4 13,3-4 7,-3 0-30,5-3-2,-2-2 28,-3 2 17,2-3 6,-4 0 0,0 1 2,3-1-1,-2 0-1,-1 2-20,-2 1 20,0-1 23,-2 3 45,2 1-52,-2 0-16,0 1 42,0 1-42,0-1-15,0-2 15,0 3 32,0-1-28,-2-1-8,0-1-5,0 3-4,-2 0-20,2 1 19,-6 0 12,6 0-15,-2 3 17,2-1 1,0 0 25,0 2-15,0 0-11,0 3 0,2-3 0,-2 2 3,2 0-3,0 2 1,0-3 21,0 3 23,0 0-3,0 0-7,0 0-9,0 0-13,0 0-13,0 0 1,0 0 1,0 0 18,0 0-7,0 0-10,0 0 0,0 0-3,0 0 0,0 0-2,0 0 2,0 0 1,0 0 12,0 0-13,0 5 22,0 1 36,0-1-35,2 3 3,0 1 3,0 1-7,0 0-19,-2-1 0,2 2 29,0 0-29,0 2 18,0-2-20,0 0 18,3 3-17,-5-2 27,3-1 3,-1 0-13,0 1 3,0-3-18,0 3 21,0-3-22,0 2 10,0 1 3,0-3-14,2 4 11,-2-4-13,2 2 1,-1 1 11,1-1-12,3 0 0,-3-1 3,-2-1-3,0-1 1,2 1-1,-2-2 4,0-1-2,1 1-2,-1-1 0,0-1 0,0 1-2,0 0 0,2-1-1,-2 2 3,3-4 0,-1 3 14,-2-2-13,2 0-2,-1-1-14,1-1 13,-2 2 0,2 0 2,-2-3 1,0 3 1,2-1 0,-2 0 0,0 0-2,3-1-3,0 3 3,-3-1 0,2 0 0,-2 0 0,2-3-1,0 3 1,0 0 3,0-2 16,3 0-16,0-1-1,-1 2 1,0-3 16,0 0 3,1 0-6,1 0 0,1 0 7,-3 0-1,3-3 0,-3 0 4,0-1-1,1-2 4,0 2 0,-3 1 6,0-1-3,-2 2 3,2 0 6,-2-1 6,0 3-2,-2-2-7,2 2-7,-2 0-9,0 0-19,0 0 0,0 0-3,0 0-13,0 0-9,0 0-32,0 0-38,0 0-41,0 0-46,0 0-61,0 0-75,0-3-241,0 1-130,0 2-500,0 5 933</inkml:trace>
  <inkml:trace contextRef="#ctx0" brushRef="#br0" timeOffset="21837.5882">4687 5388 453,'0'0'773,"0"0"-565,0 0-188,0 0-4,0 0 91,0 0 20,0-10-7,-2 9-35,0 1 74,0-2-36,-3 0-45,3 0-23,2-3-26,-2 5 6,0-5 17,-2 3 16,0-1-13,-3-2-20,1 3-12,-2-3 9,-1 1-32,-2 2-9,1 0-8,-6 0-5,6 0-7,-2 2 26,-2 0-17,2 0-12,-1 0 6,3 0 0,-3 2-16,2 4 16,-1 0 13,-2 4 13,4 0 20,0 4-1,1-1-3,-2 5-3,7-1-13,-2 0-2,4 3 1,2-1 1,0 0 1,0-2-1,6 0-19,0-4 3,5 3-4,0-5-15,1-2 12,4 0-26,-2-1 11,1-6 8,0 3-8,2-5-50,0 0 46,0 0-33,-1 0 27,2-7-1,-1-4-3,0-2-59,0-2-28,2-7-1,0-6 13,-5-7 45,2-1 17,-8 2-23,-6 5 33,0 10 55,-2 4 45,0 0-2,0-3 9,0 0 59,0-3-43,0 1-6,0 3-30,0 2 14,0-1-44,-4 6 66,2-2-68,0 2 4,0 3 2,0-2-3,0 1-3,0 3 0,0 1 30,0-1-27,0 1 0,2 0 75,-4 0 0,2 1-35,2 1 38,0 0 16,0 2 23,0 0-10,0 0-22,0 0-23,0 0-4,-2 0 4,2 2-7,0 2 3,0-3-16,0 3-17,0 2-28,0 3 0,0 8 29,0 8 19,0 3-15,0-4-20,0-2 3,2-2-16,4 5 0,0 7 1,2 7 2,0-2 16,3-2-18,0-6-1,-3-6 0,-2-4 0,1-6 0,-1 1-3,-2 0 3,7 1-3,-2 2 1,1-3-11,-4-2 13,6 0-1,-6-3 1,-2-1 1,2-3 2,-4 0 10,0-3-13,0-2 0,-2 0 0,0 0 2,0 0 1,0 0 10,0 0-11,0 0-2,0 0-18,0 0-37,0 0-35,0 0-55,2 0-101,-2-7-62,5 0-78,2-8-76,-1-1-327,-26 61 429</inkml:trace>
  <inkml:trace contextRef="#ctx0" brushRef="#br0" timeOffset="22455.3417">5266 4671 760,'0'0'316,"0"0"-228,0 0-62,0 0 16,0 0 43,0 0 13,0 0-7,0 0-4,0 0 1,0 0-23,3-3-29,-3 3-13,0 0-4,0 0 33,0 2 39,0 2 19,0 3-28,0 3 5,2 9 49,0 9-10,2 11-26,3 5-64,-5 0-7,0-5-16,0-4 9,0 0 1,-2-4-7,0 2 0,0 0-14,0-2 20,0 1-19,0 1 16,0-4 7,0 3-24,-2-1-1,0-4 21,0 4-21,-2-4 2,4-5-1,0-2 22,0-4-24,0-6-3,0 6-15,0-1 18,0 0 0,0-1 0,0-2-2,0-5-1,0 1 0,0-3 1,0 2-11,0-5 13,0 1 3,0-1-2,2-2 0,-2 2 0,0-2 1,0 0-1,0 0 0,0 2-1,0-2-19,0 0-7,0 2 4,0-1-20,0-1-32,0 0-26,0 0-42,0 0-82,0 0-22,0 0-56,0 0-89,4-5-173,0-1-140,-12 14 704</inkml:trace>
  <inkml:trace contextRef="#ctx0" brushRef="#br0" timeOffset="22848.3155">5664 5050 745,'0'0'475,"0"0"-253,0 0-89,0 0-9,0 0 28,0 0-2,0 0-30,0 0 13,0 0 28,0 0-31,38-1-30,-26 1-33,4-3-22,-2 1-16,-3 2-16,2-2-13,-5 2-3,-2 0 3,-1-2 2,-1 2-2,-2 0 0,-2 0-19,0 0-4,0 0-9,0 0-10,0 0-19,0 0-49,-2 0-58,-4 2 26,-1-2-50,-3 2-54,-3 0-418,2-2-406</inkml:trace>
  <inkml:trace contextRef="#ctx0" brushRef="#br0" timeOffset="23315.1856">5664 5050 765,'-41'47'596,"41"-45"-368,0 1-208,0-1 19,0 5 55,4-1 20,1 3-59,-1-1 13,3 3 26,-1 1 13,0-1-36,1 0-45,-1 3 3,0-3-26,3-1-3,-3 0 1,1-3 2,-3-1-3,0-1-2,0-1 0,0 0 1,-2-2-2,0 3 0,0-5-10,1 0 13,0 2-2,-1-2 1,0 0 1,0 0 23,2 0 6,2 3 0,2-3-6,1 0 25,4 0-22,-1 0-7,1 2-2,4 0-17,-2 0 0,0 1-2,0 1-1,-1 2-16,0-1 18,-2 4-2,-1-1-9,-3 1 12,1 0 12,-3 1 11,1 1-10,-5-2 3,2 1-16,-4 0 23,0-1-7,0 1 19,0-1-9,-2 1 7,-4-2-14,-3-1 7,-2 1-7,3-1-3,-5-1 0,1-1 0,-4-2 16,2-1 7,-2-2-7,6 0 26,-2 0-42,1 0 13,0 0-3,3-5-10,1 2 9,3 1-13,0-2-11,4 2 0,0 1-1,0 1-46,0-2-47,0 2-39,2-2-26,2 0-132,7 0 17,-1 0 53,8-2-151,-6 3-293</inkml:trace>
  <inkml:trace contextRef="#ctx0" brushRef="#br0" timeOffset="23849.2332">6141 5304 1585,'0'0'516,"0"0"-480,0 0-17,0 0-19,0 0 85,0 0-85,0 0-13,0 0 13,0 0 3,0 0 42,34-111-45,-19 96-3,0 0-13,0 2-10,-3 4-16,2 4 26,-4 3-14,-2 2 30,-3 0 13,-1 0 23,0 5 22,1 6-25,1-3 22,-4 6-10,2 3 23,-2-2-23,0 5-19,-2-2-7,0-1-16,0-2 0,0-4-3,0-1 13,0-2-13,0-3-11,0-3 9,0-2 0,0 0-2,0 0 4,3 0 1,-3 0-1,2-2-22,0-3 20,2-6-11,0-2-84,5-2 35,2-3 11,-1 1 28,0 1-13,4 2 23,0 0 0,-1 3-6,2 0 0,0 3 17,-3 3 2,4 0 18,-4 3 1,-2 2 10,4 0 20,-4 0 48,-2 2-19,-1 6-17,-1-1-13,-1 3-9,1 2 6,-4-1 4,2 2-1,-4 1 16,2 1 10,-2-1-19,0-1-17,0 0 1,0-2-20,0 1 10,0-2-26,0-2-3,-2-3-12,2-1-23,0-2-35,0 2-43,0-4-32,0 1-68,2-1-97,7 0-60,-3-1-196,3-5-210</inkml:trace>
  <inkml:trace contextRef="#ctx0" brushRef="#br0" timeOffset="24033.2498">6764 5220 1375,'0'0'1000,"0"0"-1000,0 0-139,0 0 139,0 0 107,0 0 39,0 0-56,0 0-3,0 0 16,109 4-22,-83-10-43,0 1-13,-1-2-25,-1 0-45,-4 1-81,2-2-93,-7 1-75,-4-1-57,-3 1-136,-4-1-171,-4-2-75</inkml:trace>
  <inkml:trace contextRef="#ctx0" brushRef="#br0" timeOffset="24264.8914">6883 5102 973,'0'0'765,"0"0"-697,0 0-36,0 0-32,0 0 192,0 0 54,0 0-71,0 0-49,0 0-23,0 112-19,0-93-36,2-2-32,0 3-3,0-5-13,0 0-15,0-2 15,0-3 0,0-2-1,0-3-22,0-1-18,2-4-27,1 0-48,-1 0-81,5 0-4,-1-8-32,7-7-47,-3-2-149,2 2-272</inkml:trace>
  <inkml:trace contextRef="#ctx0" brushRef="#br0" timeOffset="24752.3425">7186 5010 437,'0'0'1357,"0"0"-1357,0 0-13,0 0 13,0 0 39,0 0 49,0 0-56,0 0 23,0 0 23,0 0-7,87 40-15,-81-34-37,1-1 10,-3 3-27,0 0 11,-2-3-12,-2 3 0,0-1-1,0 3-35,-8-2-23,-1 0-1,1 1-12,-3-3 12,-1 1 14,0-2 16,4-2 29,4 1 0,0-4 45,2 0 17,2 0-20,0 0-16,0 0 13,0 0 19,4 0-58,0 0-35,2 0 22,4-2 13,0 2 68,2 0 0,1 0-17,2 0-21,-2 0-11,-1 5-3,1 2 30,0 0 34,-3 3-22,2-1-19,-4 1-3,0 1-1,-2 0-32,-2 3 23,-1-3 9,-3 3 17,0-1-7,0 1 0,-3-2 19,-3 1-12,-2-2 9,-2 0-10,-4 0-3,2-1-16,-3 0-4,0-2 8,0-3-1,3-1-13,-1-2 3,4 0 7,1-2-6,0 0-7,-2 0-9,6 0-10,0 0-54,0 0-41,0-2-36,0 0-1,2 0-34,-3 0-99,1 2-207,0-2-529</inkml:trace>
  <inkml:trace contextRef="#ctx0" brushRef="#br0" timeOffset="25952.4191">4764 6253 993,'0'0'420,"0"0"-270,0 0-20,0 0-29,0 0 19,0 0 36,0 0 29,0 0 2,0 0-22,0 0-55,0-15-43,-7 11-31,0 1 12,1-1-35,-4 0 48,0 1-10,-2-1-51,0 0 3,-3 2 0,0 0-3,0-1-3,-2 1-48,2 2 22,-1 0 0,0 0-51,2 0 77,-1 5-26,2 3 6,0-1 1,1 1-19,3 3 40,-2 0 0,3 2 1,0 1-16,2 1 13,-2 1-13,6-1 15,0 0-24,0 2 24,2-1-8,0 1 9,0-2 0,2 3-15,4-3 2,6 0-3,-4-1-10,2-3 0,1-2 3,4 1-25,-2-5-23,-1 2 32,6-4 0,-4-3 16,4 0-12,-2 0 12,-1-1 23,2-8 3,0 1 10,-2-4-2,2-3-11,1-3-23,-4-3-15,0 1-5,0-5 1,-4 1 10,-1 0 32,-1 0 19,-4 2-16,3-2 0,-5 4 23,-2-1 3,0-1 13,0 2-23,0-1 20,0 0-36,-5 2 23,1-3-25,2 4-1,0 1 1,0-1-1,2 3 0,0 4 19,0-1 10,0 5 16,0-2-42,0 6 17,0-1-7,0 0 10,0 2 18,0 0-11,0 2-1,0 0-10,0 0 23,0 0 3,0 0-6,0 0-4,0 2 1,0 2-1,0 4-3,0-1-31,0 9 25,0 5 32,4 8-7,0 9-6,3 1-16,-1-2-13,-1-4-3,-1-5 3,2-2-3,-2-2 0,0-5-11,3-4 14,-2-1-16,-1 5 2,4 2-2,-2 1 0,0 0-2,1-3 1,2-3 0,-3 1-14,-2-5 15,2 0 0,-1-2-2,-1-1-1,0-3 0,-2 0-13,5-4 0,-3 1-13,0-3-19,5 0-67,1 0-53,4-5-87,4-11-7,10-11-46,-1-7-252,1 2-573</inkml:trace>
  <inkml:trace contextRef="#ctx0" brushRef="#br0" timeOffset="26386.5004">5522 5932 303,'0'0'652,"0"0"-394,0 0-148,0 0-48,0 0 29,0 0 36,0 0-49,0 0-19,0 0 38,0 0 36,10 10-6,-8-1 16,0 3 2,0 2-16,1 6-12,-1 9-30,-2 8-10,0 0 0,0 0 0,0 0-22,0-6-14,0 2-24,0 0 5,0-5-6,0 3-3,0-3-12,0 1 0,4-5-1,-2-2-2,0-5-12,0-3 12,0 3 2,0 0-1,3 2 1,-3-4 3,-2-3 10,2-3-13,-2-3 19,0-2-17,0-2-2,2-2 0,-2 0-13,0 0-19,3 0-29,-3 0-29,2-2-19,0-3-42,2-4-75,0-6-69,6-6-94,4-7-233,-4 0-470</inkml:trace>
  <inkml:trace contextRef="#ctx0" brushRef="#br0" timeOffset="26830.6037">5936 5986 245,'0'0'1406,"0"0"-1299,0 0-107,0 0 0,0 0 39,0 0 91,0 0-23,0 0-19,0 0-4,0 0 3,88 16-28,-75-14-24,2 1-22,0-1-12,-3 0-1,2-1-3,-2 2 0,-4-3 0,2 2-10,-4 0 13,-2 1-2,0 1 2,0 2 58,0 3 0,1 0-6,-1 6 15,0-1-8,1 6 2,-3-1 0,0 2-13,0-1-6,-2 2-16,2 0-1,0-4 4,-2 3-16,2-2 6,1-2-4,-3 2-14,2-1 24,-2-1-12,2 1-11,-2-2 11,2 2-12,-2-2 0,2-3 0,-2-1-1,0-2 0,0-4-1,2-5-25,-2 2-41,0-3-29,0 0-17,0 0-16,0 0-55,0-8-52,0-4-17,-2-2-401,-4 3-395</inkml:trace>
  <inkml:trace contextRef="#ctx0" brushRef="#br0" timeOffset="27014.1336">6006 6277 2195,'0'0'224,"0"0"-224,0 0-176,0 0 176,0 0 155,0 0 16,0 0-45,0 0 3,0 0-23,117 3-45,-92-3-39,-2 0-22,0 0-17,3 0-73,-4 2-54,-4-2-63,1 0-113,0 0-72,-4 0-217,0 0-475</inkml:trace>
  <inkml:trace contextRef="#ctx0" brushRef="#br0" timeOffset="27503.1962">6472 6304 1784,'0'0'325,"0"0"-325,0 0 0,0 0 97,0 0 65,0 0-99,0 0-61,0 0 15,0 0-4,0 0-12,10-75 1,0 67-2,2 3 0,-1-1-12,0 4-1,-3 2 13,-2 0 0,1 0 39,-1 8 6,-2 1-9,3 0 9,-1 6 0,-1-1-3,-3 1-7,0-1-12,-2 1-20,0-2-1,0-1 14,-2-1-14,-2-1-2,-3 0 0,3-5-20,-3-1-2,5-2-7,0-2-10,2 0-3,0 0-13,0-2 4,0-7-105,0-4 156,0 1 0,2-4-244,9 1 98,0-2 133,-1 2 13,0-1 17,4 6-15,-2-1 33,-2 4 17,2 3 36,-2 0-1,-2 4 4,1 0 45,-3 0 0,1 0-24,1 8 4,-3-1-32,1 1-36,0 4-3,-2-1 0,0 0 0,3-1-23,-2 2 0,-3-2 1,0 2-20,0 0 16,0-3-3,-2 1-15,0 0-1,0-1-41,0-4-26,0 1-23,0-2-64,0 0-20,0-2-62,0-2-114,2 0-72,0 0-147,2 0-191</inkml:trace>
  <inkml:trace contextRef="#ctx0" brushRef="#br0" timeOffset="27738.8973">7050 6227 1000,'0'0'693,"0"0"-530,0 0-30,0 0 55,0 0 29,0 0-56,0 0-48,0 0-16,0 0-17,113 0 7,-99 0-16,1-2-17,2 0-31,-2 0-22,-5 2-1,6-1 0,-6-2-1,-2 2-15,-1 1-32,2-4-39,-3 2-29,-2-3-29,0 3-48,-2-5-82,1-1-82,-3-3-219,0 4-417</inkml:trace>
  <inkml:trace contextRef="#ctx0" brushRef="#br0" timeOffset="27965.2124">7120 6082 1648,'0'0'282,"0"0"-246,0 0 55,0 0 207,0 0-46,0 0-72,0 0-38,27 110-43,-22-90-60,-3 0-13,5-1-4,-5-1-22,2-3-1,-2-2-1,0-1-11,0-4-13,0-1-22,0-3-67,1 0-43,1-4-55,-2 0-133,4 0-37,-2-6-95,3-1-108,4-13-160</inkml:trace>
  <inkml:trace contextRef="#ctx0" brushRef="#br0" timeOffset="28250.9659">7456 5984 1053,'0'0'1256,"0"0"-1256,0 0 0,0 0 0,0 0 113,0 0 68,0 0-62,0 0-16,0 0-3,0 0-11,-35 105-28,33-91-19,2 1-16,0-2-15,0 1-11,0-2 0,5-1-2,1-2-7,2 0 9,3-3 19,0 2 10,-1-3-4,6 0-9,-4-2-16,2-3-1,4 0-34,-1 0-23,-2 0-15,-2-1-27,-1-3-2,-4-1-8,2-3-25,-4-1-65,-2 0-63,-2-2-94,-2-5-114,0 7-292</inkml:trace>
  <inkml:trace contextRef="#ctx0" brushRef="#br0" timeOffset="28524.0715">7542 6017 1891,'0'0'283,"0"0"-251,0 0 23,0 0 152,0 0-3,0 0-40,22 107-20,-20-85-28,0 2-33,0-3-35,-2 1-32,2 1-13,-2-3 13,0 1-15,0-5 15,0 0-13,0-3 10,0 1-11,0-3 0,0-1 14,0-1-14,0-3-2,0 1 1,0-2 1,0-2-1,0-1-1,0 0-2,0 0-20,0-2-32,0 0-42,0 0-32,0 0-33,0 0-80,0-2-150,5-4-139,-3 0-156</inkml:trace>
  <inkml:trace contextRef="#ctx0" brushRef="#br0" timeOffset="41581.5424">8969 5179 1588,'-2'0'302,"2"0"-302,0 0-13,0 0 13,0 0 52,0 0 78,0 0-3,0 0-17,0 0-59,0 0-34,0 0-17,0 0-4,0 0 4,0 0 33,2 0 28,3 0 7,1 0 3,2 3 7,8-1-8,6-1-12,17 3-16,13-2-13,15 0-3,3 1-10,2-3 0,-2 0-16,4 0-16,-2 0 0,-1 0-23,-6-3-12,-7 1 9,-8 2-58,-13 0 16,-12 0 3,-8 0-3,-7 0 13,2 0 0,-4 0 22,-4 0-6,-4 2 55,0 1 0,0-3 17,-6 3 51,-4-3-68,-6 0-143,-5 0-58,-11 0-17,-4 0 10,-2 0 32,0-6-19,1 0-164,9 3-224</inkml:trace>
  <inkml:trace contextRef="#ctx0" brushRef="#br0" timeOffset="42215.5042">8946 5046 303,'0'0'1194,"0"0"-986,0 0-162,0 0-45,0 0 2,0 0 46,0 0-46,0 0 65,0 0 94,0 0 30,125 4-60,-55-3-38,5-1-81,-5 0-13,-5 0-22,-1 0 9,-5 0-46,1 0-5,-5 2-8,-4-2-31,-6 5 5,-5-4-28,-11 3 38,-3-1 4,-11-3-11,0 5 37,-2-1 45,-1-2 1,1 1 12,-4 1 23,-1-2-4,-4 0 20,0 2 0,2-3-37,0 1 21,-2 2-10,2 1 7,0-2 25,-2 2-16,0 2-16,3-3-9,-3-1-4,3 3 0,-3-4 0,0 2 0,0-3 3,-2 1 16,3-2-19,-3 0 0,0 0-8,0 0 8,0-5 29,-2-3 3,2-3-32,0-2-13,1-5-32,-3 1 32,0-1-23,0-1 10,-7 3-8,1 0 34,-3 1 97,1 4 4,2 1 3,-3 3 25,5 0 24,1 3-34,-1 3-41,4 1 9,-2 0-22,2 0-65,0 0-39,0 0-29,4 0-19,5 5 87,6 2 71,6 4-10,13 4-25,8 5-14,3 0-20,-3-3-2,-4-1-2,-8-6 1,-10 1-2,-3-4-16,-7 1 19,1-1-17,0 1 15,-3 0-33,-4-2 35,-4-3 1,0 1 60,-2 0 52,-8 2-10,-4-1-42,-2 5-42,-3 0-19,-3-1 0,1-2 0,2 3 0,0 0-17,4-3-57,3 5-80,3-2-69,2-1-146,5 0-147,2-1-299,5-5 35</inkml:trace>
  <inkml:trace contextRef="#ctx0" brushRef="#br0" timeOffset="44782.7155">11262 4949 1183,'0'0'407,"0"0"-407,0 0-88,0 0 88,0 0 140,0 0-19,0 0-50,0 0 10,0 0 26,-40-29 65,38 27-55,0 2-40,-1 0-9,-1 0-19,2 0-10,-2 0-17,-3 0-22,1 0-42,-3 4-26,-3-1 10,-1 5 19,0 4 26,1 0-19,-4 1 31,6 0-28,0 2 6,1 0 10,0 1-9,3-3-8,4 3-28,0-5 6,2 0 26,0 1 3,4 0-19,9-4 7,0 3-24,1-2 33,8-3 0,-2-3-10,6 1-6,0-4-23,-3 0 26,5 0-10,-4-4 17,-4-3-30,2-3 13,-1-2 49,-2-1 1,-2-2-1,-5-3-2,4 1-14,-8-5-13,0 0 9,-6-4 7,-2 2 13,0-1 65,0-1-42,-4 4-10,-4-5-11,-2 2 135,-2 0-137,4 4 23,0 3-23,0 2 126,1 4-44,-2 3-14,5 1-55,0 4 29,2 0 16,-2 4 23,1 0 36,3 0-30,-2 0-57,0 0-28,2 4-4,0 2-12,0 2-19,0 7 33,0 12 49,0 7-14,4 7-15,5-2-18,-1-2-2,5-4-18,0-4 15,-1 2 2,2-6-1,-2-6 0,-2-3-24,1-3 26,4 4-3,0 2 1,4 0 0,-2-1-2,1-5 2,-2-4-27,-3-1-23,-2-2-29,-3-2 0,-2-3-6,-2-1-46,1 0-53,-3 0-129,0-5-125,0-3-173</inkml:trace>
  <inkml:trace contextRef="#ctx0" brushRef="#br0" timeOffset="45234.7786">11952 4489 323,'0'0'580,"0"0"-414,0 0-163,0 0 13,0 0 134,0 0 45,0 0 36,0 0-69,0 0-12,0 0 6,15 76-37,-13-56-18,2 1-24,-1 3-15,1-2-11,-2 1-21,0 0 15,0 0 0,0 6-16,2 7-3,0 4-1,5 2-5,-2-1-7,-1-8-13,0-5 0,0-6 2,-2-4-2,4-5-12,-4 0 12,0 1 13,0 2-13,2-2 0,1-2 0,-5-2 0,2-5 0,-2 0-1,0-2-12,-2-1-13,2-2-19,-2 0-16,3 0-26,-3 0-33,0 0-51,0 0-30,0 0-56,2-5-188,0 2-305</inkml:trace>
  <inkml:trace contextRef="#ctx0" brushRef="#br0" timeOffset="45788.9217">12562 4889 1578,'0'0'264,"0"0"-264,0 0 0,0 0 52,0 0 64,0 0-41,0 0-26,107 14-48,-85-14 15,-1 0-4,3 0-12,-4 0-2,4-2-47,-5-3-55,-2 0-100,-2-1-138,-2-3-189,-7 1-212</inkml:trace>
  <inkml:trace contextRef="#ctx0" brushRef="#br0" timeOffset="46223.5818">12895 4601 1673,'0'0'269,"0"0"-269,0 0-45,0 0-4,0 0 49,0 0 55,0 0 39,0 0 7,0 0-20,0 0-19,0 0-30,89 23-1,-70-16-30,2-3-1,1 3 0,-4-4-19,4 1-7,-3-1-6,-2 0 9,-4 1 7,-1-1 14,-2 1-21,0 0-3,-6 1-2,0 1 28,-2-1 13,0 4 36,-2 1-24,0 2 1,0 2 55,0 4-22,0-1-17,0 1-4,0 2-5,0 0 2,0-1-9,0 1-10,4-1 29,-2 0-28,2-2-5,1 0-9,-1-2-3,1-1 1,-1-3-1,0-1 1,-2 0 0,2-5-1,-2 0-2,1 0-2,-1-3-21,-2-1-24,0-1-15,0 0-17,0 0 16,0 0-16,0 0-32,0 0-30,-5 0-29,-3-3-189,0-2-635</inkml:trace>
  <inkml:trace contextRef="#ctx0" brushRef="#br0" timeOffset="46422.1473">12956 4830 228,'0'0'2058,"0"0"-2055,0 0-3,0 0-68,0 0 68,0 0 101,0 0 28,108-18-16,-82 15 10,-5 1-36,5-1-33,-6 1-34,4-3-20,-2 4-20,-1-3-47,-5 2-59,4-2-103,-6 2-56,4-4-79,-4 1-91,-3 1-177,8-7-38</inkml:trace>
  <inkml:trace contextRef="#ctx0" brushRef="#br0" timeOffset="46706.6072">13564 4545 1114,'0'0'423,"0"0"-306,0 0-81,0 0-7,0 0 59,0 0 48,0 0 17,0 0 77,0 0-1,-22 101-74,14-59-58,2 1-23,4-1-42,2-8 6,0 0-22,2 1-3,6-5-13,-2-5 13,0-6-12,1-3 1,2-3 10,1 0-12,1 0 0,1 3 10,3-6-10,-2-3-2,1-3-31,4-2-53,-4-2-36,6-6-59,-1-9-26,6-12-71,-4-10-161,-1 8-326</inkml:trace>
  <inkml:trace contextRef="#ctx0" brushRef="#br0" timeOffset="47200.2873">13808 4639 1641,'0'0'409,"0"0"-409,0 0-35,0 0 22,0 0 13,0 0 91,0 0-4,0 0 17,0 0-14,0 0-5,91 0-60,-79 0-25,4 0-18,-8 0-37,-2 0-42,-4 0 23,-2 0-4,0 0 10,0 0-17,-2 0-9,-6 3 55,-5 0-6,-2 2-160,-1 2 65,-6 0 92,3 0 48,0-1 23,2 2 3,-1-1-24,6-1 15,0 1-16,3 0 21,2-2 24,5 1-13,2 0-11,0-1 24,0 1 6,9 0-26,2 1-13,-1-1 29,2 1-19,6 0 22,-4 0-9,6 1-20,-3 0-12,-3 0 18,6 0-18,-8 3 25,4-2-14,-4 0-14,-2 0 1,1 4 27,-2-2-25,-3-1 41,-4 2-3,0-2 10,-2 0 52,0-1-20,0 1 32,-4-3-13,-4 0-22,-1-1-26,0-2-26,3-4-7,-2 3-5,0-3-17,-2 0-2,4 0-20,2-3-33,0-6-32,2 1-42,2-4-72,0 0 46,0-2-30,6-1-381,0 4-258</inkml:trace>
  <inkml:trace contextRef="#ctx0" brushRef="#br0" timeOffset="47682.333">14310 4759 1190,'0'0'680,"0"0"-524,0 0-153,0 0 78,0 0 58,0 0-37,0 0-100,0 0 15,0 0 61,0 0-1,0-85-77,7 75-39,2 5-9,-1-2-26,0 4 19,-1 3 29,-1 0-7,-2 0 33,3 6 26,-3 3 36,3 2-4,-3 2-13,0 4-9,-2-1-4,-2-1-6,0 2-7,0-4-18,0 1 19,0-2-20,0-2-1,0-3 1,0-4-1,0 0 1,0-3-33,2 0-28,0 0-4,-2 0 23,4-6 20,0-6 9,2-1-36,0-2-181,2-1 116,0-1 33,1 2 26,4 2 36,-1 0-27,1 1 46,0 4 14,2 3 51,-5 3-39,1 2 10,-2 0 39,-5 0 51,0 7 43,0 3-14,0 0-42,0 3-16,-2 0-17,1 2-31,-3 0 22,2 0-36,-2-1-9,0-1-24,0-2 17,3-3-19,-3-1-3,0-3-13,0-1-42,0-3-74,2 0-88,-2 0-64,4 0-15,2-7-166,-2-1-222,5-7-50</inkml:trace>
  <inkml:trace contextRef="#ctx0" brushRef="#br0" timeOffset="47848.001">14856 4723 1845,'0'0'143,"0"0"-104,0 0 13,115-3 42,-79-4-36,-9 2-13,-7 2-6,-8-2-36,-1 1-3,2 0-29,-3 0-58,1-1-82,0-3-107,-7 1-238,-4-2-494</inkml:trace>
  <inkml:trace contextRef="#ctx0" brushRef="#br0" timeOffset="48040.2893">14937 4642 1643,'0'0'231,"0"0"-229,0 0 79,0 0 26,0 0 52,0 0 19,28 98-65,-22-82-45,0 1-19,1-2-33,-1-1-13,0-1-2,3-2-1,-2-1-52,-3-5-145,2-3-110,-2-2-31,0 0-91,0-2-233,8-15-4</inkml:trace>
  <inkml:trace contextRef="#ctx0" brushRef="#br0" timeOffset="48465.1504">15296 4492 1345,'0'0'550,"0"0"-479,0 0-35,0 0 12,0 0-44,0 0 18,0 0-18,0 0 60,72 97 5,-72-83 11,0-1 11,0-1-13,-4 2-78,-7-6-54,0 4-30,1-4-39,-5-1 16,2-3 6,1 0-19,-4-4-7,6 0-13,2 0-25,1 0 18,3 0-22,2 0 156,2-2 13,0-2 68,2 2-6,4-1-62,3-1 13,-1 2 16,2 2 105,4 0 77,-2 0-38,4 0-50,-4 3-9,1 3 9,2 2 23,-3-1 15,-1 1-67,-1 2-52,2 0-10,-6-1 10,0-2-19,-2 3-1,-2-3-3,-2 1 10,0 0 4,0-2-8,0-1-2,-8 1-7,0 1-16,-6 2-14,2-4-15,-3-1-6,0 0-20,2-4-13,1 0-38,-2 0-150,4-8 26,4-3-59,2-5-244,2 2-142</inkml:trace>
  <inkml:trace contextRef="#ctx0" brushRef="#br0" timeOffset="48682.5075">15518 4364 1830,'0'0'198,"0"0"-43,0 0 49,92 118-49,-67-76-38,-1 1 2,-3-1-23,-2-1 20,-6 0-33,-2-3-25,-5-1-4,-2 2-19,-4-1-22,0 3 6,-6-3 4,-14-1-23,0-1-11,-10-2-85,-4-2-77,-7-3-55,-5-2-205,8-10-323</inkml:trace>
  <inkml:trace contextRef="#ctx0" brushRef="#br0" timeOffset="50384.5143">16404 4763 1030,'0'0'661,"0"0"-537,0 0-124,0 0 0,0 0 26,0 0 81,0 0 13,0 0 9,0 0 7,53 8-16,-36-6-17,6-2-32,0 0-16,1 0-19,2 0-17,-5 0-19,0 0-19,-6 0-23,0 0-39,-6-2-77,-3 0-30,-4-1-19,-2-4-30,-2-1-131,-4 3-837</inkml:trace>
  <inkml:trace contextRef="#ctx0" brushRef="#br0" timeOffset="50590.9849">16402 4670 1410,'0'0'598,"0"0"-487,0 0-111,0 0 0,0 0 48,0 0 127,0 0 22,0 0-29,0 0-36,0 0-26,81-11-45,-62 11-45,-3 0-16,4 0-3,-4 0-23,0 0-44,-6 0-66,1 0-21,-3 0-92,1 0-10,-1 3-82,-1-1-144,-3-2-323</inkml:trace>
  <inkml:trace contextRef="#ctx0" brushRef="#br0" timeOffset="50865.3385">16983 4681 1994,'0'0'502,"0"0"-502,0 0-10,0 0 10,0 0 0,0 0 117,0 0-56,0 0-19,0 0 16,0 0-7,107 0-50,-90 0-1,0 0-74,-4 0-58,-3-2-36,-4 0-45,-2 0-1,-2-2-46,-2-1-62,0-2-59,0 0-121</inkml:trace>
  <inkml:trace contextRef="#ctx0" brushRef="#br0" timeOffset="51402.6758">17304 4443 927,'0'0'1267,"0"0"-1166,0 0-101,0 0-117,0 0 117,0 0 7,0 0 109,0 0-48,0 0-23,0 0-3,0 0-22,107 18-18,-93-10-2,4 0-49,-8 1-35,-2 1 23,-4-1 12,-4 1-3,0 1-19,0-1-23,-8-1 13,-4 1 16,-6 0 29,2-1-3,-6-1 0,5-3 0,-2 1 13,4-3 26,5-3 0,-4 0 1,8 0 9,2 0 32,4 0 27,0 0-14,0 0-20,2 0-28,4 0-5,6 0-2,-2 0 81,2 5 26,8-2-9,-3 4-47,4-2-48,0 4 39,3-1 6,-6 4 10,6 0 10,-3 1-29,-1 0 13,-4 0-39,0 1-10,-8-4-1,-2 1-2,-4-4 1,0-2-1,-2 1-15,0-5 15,-2 2 0,-4 0 32,-4-1 4,-6-1-36,2-1-12,-8 2-6,-1-2 17,-3 2 2,3-2 0,2 3 47,-1-3 10,10 0-32,1 0 0,5 0-13,4 0-13,2 0-1,0 0-54,0 0-32,6 0-23,5 0-90,8-3 57,8-4 43,9-6-66,1 2-162,-10 0-376</inkml:trace>
  <inkml:trace contextRef="#ctx0" brushRef="#br0" timeOffset="51953.5889">17788 4463 1809,'0'0'425,"0"0"-339,0 0-84,0 0-2,0 0 103,0 0-3,0 0 0,0 0-6,0 0-7,0 0-29,77-4-10,-56 4-45,-2 0-3,3 0 0,-6-1-26,-1 1-41,-2 0-30,-7 0-16,-4 0-29,-2 0-68,0 0-36,0 0-30,-6 0 15,-9 1 73,0 3-174,-4 2-29,-2 0 189,0-1 202,-1 1 173,1 0 97,2-1-25,5 2-47,-2-2-35,6 3 0,4-2-27,-1-1-41,3 3-53,1-2 3,3 2 20,0 0 20,3 2-43,5 2-23,1-3 36,3 3 14,2-2-14,0 1-13,1-2-10,2 2-13,0-1 11,2 2-14,-4-2 10,4 1-10,-4 0 10,-3 1-13,2 0-13,-6-1 22,0 1 0,-6 1-21,0-3 0,-2-1 15,0-2 7,0 1 31,-8-1 27,0 1-20,-6-2-3,2 2-16,0-4-13,-6 1-13,6-3 7,-1 0-21,0 0 10,2-2-12,3 0-29,2 0-23,2 0-6,4 0-45,0-6-39,2-1-142,8-5-18,9-4-91,-2 5-724</inkml:trace>
  <inkml:trace contextRef="#ctx0" brushRef="#br0" timeOffset="52481.9946">18187 4700 1167,'0'0'729,"0"0"-586,0 0-114,0 0 49,0 0 84,0 0-21,0 0-140,0 0 101,0 0-63,0 0-10,49-99 13,-32 80-23,-4 0-19,4-1-2,-2 5-20,-5 2 20,0 2 2,2 4 2,-4 3 1,-4 4-2,2 0-1,-3 0 0,1 0-1,-2 11 1,0 0 26,1 8 25,-1 8-16,-2-1 10,0 0-25,0-6-20,0-4 0,-2 1 2,-3 0 0,3-4-2,0-4 1,2-2-1,0-3 0,0-3-3,0-1-10,0 0-3,0 0-10,0 0 0,0-5 23,2-7-19,5-2-78,-3-2-16,0-4 51,0 0 4,3 3 25,-3 0-3,4 1 23,-2 3-13,1 1 27,0 5-18,-1 1-11,0 3 31,0 2 45,-2 1 33,4 0 38,-2 4-19,0 4-10,0 0-29,2 6-19,1-1 0,2 5 6,-3-1-3,-1 0 3,1 1-20,-2-3-9,1-2 10,-3 0-7,1-4-3,-5-1 7,2-1-4,-2-2-9,0-3-10,0 0-74,0 0-48,0-2-55,0 0-36,0 0-85,0 0-33,0-2-189,0-10-808</inkml:trace>
  <inkml:trace contextRef="#ctx0" brushRef="#br0" timeOffset="52723.0102">18792 4606 817,'0'0'1321,"0"0"-1259,0 0 9,0 0 100,0 0-19,0 0-4,109 0-48,-86-2-13,-4 1 16,1 1-14,-6-2 10,-1 2-48,-3 0-25,1-2-25,-5 2 10,1 0-11,-3 0 0,-2-3 1,0 3 2,-2 0-3,0 0-20,0 0-47,0 0-55,2 0-48,0 0-71,5-3-114,-3 3-171,1-2-572</inkml:trace>
  <inkml:trace contextRef="#ctx0" brushRef="#br0" timeOffset="53401.5421">19209 4438 1142,'0'0'423,"0"0"-260,0 0-49,0 0-14,0 0 33,0 0 7,0 0-21,0 0-5,0 0 8,0 0-28,59-2-13,-38 2-27,0 4-53,3-1 9,-1 4-10,-2-1-13,0 1 0,-3 1 10,-6 1-23,-2-1 7,0 0 6,-6 1 12,-2 1-25,-2-1 10,0 3 13,-2 0-23,-9-2-19,0 4 44,-1-1-19,-3 1-5,2 0 5,0-2 4,3 2 16,1-3-1,3-2-12,1 2 0,3-2 0,0-3 13,2 1 26,0-3 16,0 3 0,4-2-10,5-1 1,0 0 12,1 0 3,1-3 7,4 3-4,0-4-6,-1 2 0,4-2-22,-2 0-23,2 0 0,-2 0-4,-1 0-31,-2-2-7,-2 0-19,-1 0-22,0 1-33,4-2-78,-4 2-91,2-3-20,2 2-108,-4 0-63,-1-1-202</inkml:trace>
  <inkml:trace contextRef="#ctx0" brushRef="#br0" timeOffset="53832.7129">19798 4555 781,'0'0'1003,"0"0"-938,0 0-32,0 0 6,0 0 120,0 0 32,0 0-3,0 0-69,0 0 119,0 0-225,20-105 29,-18 95 10,2-1-4,0 2-36,-2-1-9,2 5 12,-2-4-14,3 5 0,-2 3 21,-1-2 10,-2 3-6,2 0-13,-2 0-13,0 0-1,0 0-25,0 4 26,4 7 19,0 2-6,2 7 16,1 11-4,-3 9 11,0 3-17,1 0 6,-5-5-7,2-10-18,-2-6 0,0-5-1,0-3 1,2 1 0,-2 4 1,0 1 1,0-4 1,0 1-1,0-5 11,0 0-10,0-5 16,0-1 0,0-3-17,0 1 1,0-4-1,0 2 11,0-2 6,0 0 0,0 0 4,0 0-7,2 0-1,-2 0-2,0 0-11,0 0-2,0 0-25,2 0-67,0 0-71,0 0-110,3-2-197,-3 0-127,0-1-717,-19 10 807</inkml:trace>
  <inkml:trace contextRef="#ctx0" brushRef="#br0" timeOffset="55205.2948">9194 6166 114,'0'0'1358,"0"0"-1130,0 0-173,0 0 10,0 0 55,0 0 59,0 0-1,0 0-36,0 0-9,0 0-17,-10 0-26,12 0-26,-2 0-9,2 0-4,0 0 7,2 0 6,5 0 6,6 0 1,15 0-11,12 0-18,11 0-20,9 0-22,-1-2-2,1 2 0,-1-2-11,5 2-22,0 0-3,-7 0-16,-2 0-26,-3 0-17,-8 0-2,-5 0 12,-13 0 0,-8 0-16,-4 0 0,-8 0-62,0 0 6,-1 0 20,-5 0 0,-2 0 25,0 0 78,-9 0-39,-12-5-191,-6-3-115,-12-2-72,5 0-79</inkml:trace>
  <inkml:trace contextRef="#ctx0" brushRef="#br0" timeOffset="55749.1184">9492 6036 676,'0'0'404,"0"0"-287,0 0-42,0 0 56,0 0 90,0 0-16,0 0-92,0 0-61,0 0-51,0 0-1,0-24 81,32 21 46,10-2-33,9 0-33,2 1-22,-2 1-37,-2 1 5,-1-2-7,3 2-2,-2 0-8,0 0-3,-2 0 13,-5 2-2,-6 0-11,-6 0-45,-9 0-69,-6 0 59,0 0 65,-2 0-23,-1 0 6,1 4 19,-2-2-18,-5 2 18,-2 0-10,-2-1 11,0 1 2,0 1-1,-2-5 22,3 0 3,-3 0-7,0 0-16,0 0 10,0 0 6,0 0-19,2 0-31,-2-5-2,3-4 33,-1-4 0,-2-3-185,0-1 146,0-2 39,0-1 46,-10 1 15,2-1-58,0 0-1,-3 2 92,1 1-7,-1-1-2,4 7-14,3 1-3,0 5 39,4 3-11,0 0-83,0 2-13,4 0-64,9 0 64,8 5 61,9 11 26,9 9 16,5 3-35,1 5-55,-5-3 0,-6-1-13,-9-9 0,-3-3-23,-8-1 22,-4-5-12,2 0-6,-2 6 17,-2-4 2,-6 0-4,-2-2 4,0-1 23,-8 0 6,-6-1-29,-6 0-31,1-2-79,-2-1-2,4-4 15,0 0-7,8-2-70,5 0-76,4 0-124,0 0-163,6 0-528</inkml:trace>
  <inkml:trace contextRef="#ctx0" brushRef="#br0" timeOffset="56366.6072">11589 5849 372,'0'0'1311,"0"0"-1177,0 0-99,0 0 47,0 0 47,0 0 46,0 0-64,0 0 44,-115-58-13,103 56 6,-5 0-52,-1 2-47,4 0-49,-4 2-42,4 5 26,-3 6 16,2 0 16,2 2 3,1 7-16,1 0 20,4 2-23,5 2-2,2-8-21,0 6 1,7-4-4,8-1-9,2-1-17,4-5 10,2-1 0,3-7-16,-1-2 20,5-3-1,0 0-26,-2-8 49,-1-6-48,-4-1-50,-2-4 20,1-4 20,-8 0 22,2-6 39,-8-5-13,-4-7-6,-4 4 30,0 4 2,0 11 13,-2 7 20,-2 4 67,0-2-19,0-1-3,-4 4 16,4 0 42,0 4-10,0 2-1,4 2-64,0 2-9,0 0-27,-2 0 1,2 0-4,0 0-6,-2 4-3,2 2-13,0 1-13,0 8 13,2 11 29,4 10 45,8 4-26,-4-2-26,0-5-21,1-5 12,0-3-10,-5-5 0,2-5-3,-3-2 0,3 3 0,1 1 0,2-2 1,-5-2-1,0-2 1,0-2-1,-2-4-43,1-1-56,0-2-33,-1-2-51,0 0-114,2 0-88,0-4-103,0 0-111</inkml:trace>
  <inkml:trace contextRef="#ctx0" brushRef="#br0" timeOffset="56717.9208">12149 5616 1480,'0'0'464,"0"0"-425,0 0-39,0 0 0,0 0 144,0 0 106,0 0-37,28 112-49,-24-62-25,0 0-30,-2-7-4,-2-2-34,3-4-46,-3-4-22,2 0 17,-2-7-1,0-7-16,2-5 10,-2-1 3,0-1-15,2 0 0,-2 2 1,2-4-2,-2-3-2,2 0-14,1-4-48,-3-1-67,0 1-45,0-3-79,0 0-220,-5 0-146,1 0-610</inkml:trace>
  <inkml:trace contextRef="#ctx0" brushRef="#br0" timeOffset="68168.4207">12736 5969 251,'-7'-3'470,"5"3"-229,0-3-59,-3 1-12,1 0 2,2-1 4,0-2-14,0 3 27,0 2-27,2-3-4,-2 1-25,2 0-26,0 2-20,0-2-20,0 2-5,0 0-14,0 0-6,0 0-10,0 0-3,0 0-4,0 0-12,0 0-10,0 0-1,0 0 2,0 0 8,0 0-9,0 0 0,0 0 0,0 0 0,0 0 17,0 0-4,0 0-16,0 0-2,0 0-1,0 0-13,0 0 3,0 0-6,-3 0-10,3 0 0,0 0 4,0 0-4,0 0-3,0 0-7,0 0 4,-2 0 6,2 0 6,0 0 7,0 0-6,0 0-4,0 0-3,0 0 9,0 0 17,0 2-16,0-2 3,0 0 3,0 0 0,0 0-3,0 0-10,0 0-3,0 0-4,0 0-5,0 0-21,0 0-25,0 0 3,0 2 26,0-2 53,0 0-1,0 0-20,0 2 10,0-2 0,0 3 10,0-3-16,-2 0 19,2 2 0,-2 0-3,0 1-58,2-1-40,-2-2-68,2 0-130,0 0-209,8-14-401</inkml:trace>
  <inkml:trace contextRef="#ctx0" brushRef="#br0" timeOffset="69034.5625">12935 5722 1038,'0'0'599,"0"0"-515,0 0-64,0 0-20,0 0 97,0 0 14,0 0-27,0 0-16,0 0 17,111-5 8,-95 0-63,-1 2-29,0 1-1,-4-1-1,-5 3-12,-2 0 9,-2 0-11,-2 0 15,0 0 33,0 0-33,-2 0-7,-6 3-12,-1-1-4,-3 1-90,-3 0 15,0 3 37,-5-3 28,4 3 31,-1 0 2,2-3-1,0 3-12,2-1 13,5-2 3,-1 1 10,5-1 0,0 0 4,4-1-1,0 1-16,0-1 3,0 2 23,0 0-23,6 2 10,0-1-12,5 2 12,2-3 0,0 2 3,1 1 1,6-4 9,-6 1 3,8 0 0,-5 0-3,4-3-7,-2 3 10,0 0-26,-2 1 10,1-1-12,-6 4 2,-2 0 13,1 0-14,0 1 18,-3 0-1,-1 1-19,-3-3 13,-2 1 19,2-1-6,-4 0-10,0-2 17,0 1-11,0 2 36,0-3-9,-4 3-14,-2-1-12,-3-2 6,-4 1 10,0-1-14,-1 3-9,-6-5 7,6 3 6,-6-1-26,4-5 26,1 3-3,-2-3-13,4 0 23,3 0-36,-2 0 0,6 0 10,2-3-7,2 3-3,0-2-74,2-1-22,0 1-49,0 0-43,6-1-67,0-1-44,8 0-179,0-2 64,-3 3-91</inkml:trace>
  <inkml:trace contextRef="#ctx0" brushRef="#br0" timeOffset="69465.6575">13506 5629 20,'0'0'1346,"0"0"-1057,0 0-204,0 0-72,0 0 29,0 0 65,0 0 23,0 0 19,0 0 3,0 0-6,-32 51-33,24-24-29,1 0-36,1-3-25,0 3-4,4 2-3,0 6 0,2 2 7,0 0-22,2-7-1,6-5 0,0-6-18,1-4 15,1-1-19,6 3 19,-2 3-17,6-4 18,-4 1-14,4-4 15,-6-4 0,-1-2-2,0-1-16,-5-4 19,-1 0 2,-3-2-2,-2 2 12,-2-2 8,0 0 18,0 0 14,0 0 9,0 0 6,0 0-9,0 0-23,0 0-25,0 0-10,0 0-55,0-2-66,-2 0-24,0 0-110,2 0-130,0-2-125,0 3-471,4 14 364</inkml:trace>
  <inkml:trace contextRef="#ctx0" brushRef="#br0" timeOffset="70521.9601">13833 5640 1239,'0'0'637,"0"0"-601,0 0-36,0 0-79,0 0 79,0 0 75,0 0-4,0 0-22,0 0-10,0 0-23,106 16-16,-80-16-20,-3 0-74,3 0-65,-6-3-91,2 1 12,-10 0-3,-3 2 52,-2 0 85,-7 0 104,0 2 10,0 3 114,0-2 48,0 4-19,-2-2-13,-1 2-6,1 1-27,0 3 7,2 1-43,0 1-12,0 1-7,0 0 3,0 4-6,2-1 9,0 2 49,1 1-36,-1 1-6,0 0 10,0-2-24,-2 1 7,2 2-16,-2 0-16,0-2 6,0-1-9,0 0-7,0-2-3,0 0 0,0-1-13,0-5-1,2 0-1,-2-3 0,0-2-2,2-3-15,-2 1-23,2-1-39,-2-3-15,0 0-21,0 0-12,0 0-11,0 0-26,0-10-93,0 4-367</inkml:trace>
  <inkml:trace contextRef="#ctx0" brushRef="#br0" timeOffset="70700.766">13980 5898 1954,'0'0'512,"0"0"-347,0 0-133,0 0-32,0 0 42,0 0 19,0 0-10,0 0 7,0 0 19,0 0 20,30 0-24,-16 0-22,10 2-51,-1 1 0,2-3-102,1 0-45,-5 0-46,5 0-69,-3-5-120,-2-1-164,-6 2-499</inkml:trace>
  <inkml:trace contextRef="#ctx0" brushRef="#br0" timeOffset="71173.6075">14338 5852 398,'0'0'1743,"0"0"-1626,0 0-94,0 0-23,0 0 80,0 0-44,0 0 6,0 0-13,0 0 58,0 0-12,0 0-30,37-87-29,-29 80-16,-2 4-23,2 1 10,0 2 10,-2 0-13,-4 0 16,2 0 1,-2 7 28,2 1 3,-2 3 4,4 3-1,-1 2-6,2 0-13,-5 1-4,2 0-12,-2-1 0,-2-5-1,2-1-22,-2-3-5,0-7 8,0 2-12,0-2 0,2 0 0,-2 0 15,2 0-2,0-2-13,0-5 32,0-3-13,3-2 0,1-5-194,-2-1 146,5-1 28,0 2 20,-1-1-9,2 3 20,4 2-24,-4 3 23,-2 2 3,3 3 3,0 3 45,-3 2 30,-4 0-39,0 2 6,1 3 62,-1 6-11,2-1-15,1 4-23,-1 3 3,-1 1-19,1-2 3,-4 4-29,4-6 7,-4 2-7,2-3-16,1-1 0,-3-4-1,3 0 1,-5-4 0,2-1 0,0-1-51,-2 0-55,2-2-84,0 0-117,2 0-33,0-4-171,0-2-248</inkml:trace>
  <inkml:trace contextRef="#ctx0" brushRef="#br0" timeOffset="71365.4891">14877 5789 1721,'0'0'409,"0"0"-383,0 0-26,0 0 136,0 0 55,0 0-81,128-5-39,-105-1-19,1 2 12,-3 0-32,0-1-32,-4 0-2,0 2-24,-2-1-90,-7 1-100,0-4-82,-2 2-13,-6-3-96,0 2-199</inkml:trace>
  <inkml:trace contextRef="#ctx0" brushRef="#br0" timeOffset="71599.2991">15012 5649 1360,'0'0'667,"0"0"-667,0 0-4,0 0 4,0 0 172,0 0 16,0 0-17,0 0-48,0 0-23,0 0-7,20 109-26,-16-93-22,2 1-16,-2 1-26,0-3 12,-2 0-15,2-4-1,-2 1 0,2-4-1,-2-3-30,0 1-13,2-4-29,1 0-13,-1-2-38,3 0-133,-1 0-73,5-8-10,-3-5-75,3 3-337</inkml:trace>
  <inkml:trace contextRef="#ctx0" brushRef="#br0" timeOffset="71866.1624">15302 5588 1565,'0'0'679,"0"0"-537,0 0-142,0 0 0,0 0 94,0 0 64,0 0-35,0 0-24,0 0-22,0 0-16,0 0-16,4 87-6,-2-78-7,2 0-16,3 2-15,0-4 12,1 1 9,0-1 10,1-1-16,2-2-16,-1-1 0,1 1 0,1-2-13,2-2-35,-4 0-16,-2 0-22,0 0-20,4 0-20,-4-6-64,0-1-72,-1-3-20,-3-3 6,0 1-146,-4-1-106,0 2-82</inkml:trace>
  <inkml:trace contextRef="#ctx0" brushRef="#br0" timeOffset="72090.0398">15451 5605 75,'0'0'1008,"0"0"-659,0 0-173,0 0-98,0 0-4,0 0 79,0 0 32,0 0 39,0 0-27,0 0-20,12 94-25,-5-59-21,1-1-44,1 1-20,-3-5-19,1-9-29,-5-1-19,2-8 0,-2-2 2,0 2 14,0 0-13,0-3 0,-2 0 16,2-3 3,-2-1-22,0-5-18,0 2-36,0-2-20,0 0-12,0 0-43,0-2-41,0-5-85,0-4-140,0-4-216,0 2-484</inkml:trace>
  <inkml:trace contextRef="#ctx0" brushRef="#br0" timeOffset="72381.6424">15639 5447 1569,'0'0'198,"0"0"-107,0 0 71,0 0 39,0 0 3,98 110-81,-72-67-30,-5 1 40,-1-2-14,-8-4-20,-2 3-35,1-6-25,-4 2-17,-3-8-1,-2-9-20,-2-3 2,0-3 16,0 3-3,0 2 9,-6 1-7,-3-1-18,-2-4-16,3-3-6,0-1-16,-2-2-20,4-1-41,0-5-27,4 2-25,0-5-52,2 0-130,0 0-37,0-5-203,6-4-542</inkml:trace>
  <inkml:trace contextRef="#ctx0" brushRef="#br0" timeOffset="72602.0137">16465 5854 2013,'0'0'233,"0"0"-110,0 0 39,0 0-43,121-2-32,-105 2-39,-2-2 1,1 1-24,2-2 8,-2-1-8,-3 1-24,2-1-1,-4 0-22,-4-2-84,1 1-117,-3-2-87,-2-3-60,-2-2-150,0 5-534</inkml:trace>
  <inkml:trace contextRef="#ctx0" brushRef="#br0" timeOffset="72798.4784">16493 5659 1501,'0'0'1057,"0"0"-1054,0 0 42,0 0-45,0 0 171,0 0 31,0 0-22,0 0-33,0 0-33,0 0-19,134 19-34,-106-19-23,-8 0-38,0 0-50,-1 0-52,0 0-57,-4-1-74,0 1-91,-7-4-300,-3 2-674</inkml:trace>
  <inkml:trace contextRef="#ctx0" brushRef="#br0" timeOffset="74573.5934">17421 5373 212,'0'0'160,"0"0"-17,0 0 43,0 0 55,0 0-19,0 0-17,0 0-13,0 0 6,0 0-9,0 0 12,-6 4 6,4-4-42,2 0-39,0 0-30,0 0-12,0 0-7,0 0 16,2 0 4,2 0-24,-2 0-9,-2 0-32,2 0-32,0 0-13,2 0-25,2 0-13,6 1 38,-2 3 11,2 2-1,6 1 2,-6 2-12,1-1-29,0 3-44,-4-4 15,-3 2 13,-2-1 3,-4 0 7,0 2-19,0-3-14,-4 3-29,-4-1-13,-10-1-35,3 2 28,-6-3 33,4-1 38,-1 0 20,0-3 10,8-1 29,-1 0 29,2 0-9,7-2 6,2 0-10,0 0-16,0 0-1,4 0-18,3 0-24,4 2 43,-1 1 53,8-3 22,0 4-4,4 2-35,-3 1-10,2 0-23,-2 2 17,-1 1-4,0 0 26,-3 0-3,0 5 6,-5-4 0,-1 2-6,-3-1-37,-2 1 21,-4-4 3,0 1-3,0-1-1,0-2 4,-6 0 16,-5-1 3,1-1 7,-5 1-17,0-2-12,-5 0-4,0-2-3,3-1-13,-4 1 17,4-2-19,-1 0 18,6 0-18,2 0-1,-2 0-3,8 0-26,2 0-19,0 0 3,2-2-49,0-1-74,8-3-36,6-3-65,0-1-176,1 1-190</inkml:trace>
  <inkml:trace contextRef="#ctx0" brushRef="#br0" timeOffset="75101.8532">17839 5402 1273,'0'0'683,"0"0"-541,0 0-142,0 0-29,0 0 29,0 0 48,0 0 46,0 0 23,0 0 3,0 0-33,60-7-32,-50 7-52,3 0-3,-4 0-19,-1 0-62,-4 0-45,-2 0-39,-2 0 35,0 0 29,0 0 7,-4 2-19,-4 3-1,-8 0 10,0 0 22,-3 4 8,-3-2 12,-1 3 16,2-3 46,1-2 59,8 2 25,2 1 1,1-3-4,2 1-9,5 0-27,2 1 14,0 3-4,0 0-6,11-1-10,0 2 13,1-1 0,6 3 0,-2-1-26,6 1-23,-1 1 16,0-2-16,0 1-3,1 0 2,-4 0 0,0-2-2,-6 2-2,-1-1 2,-5 2 0,3-2 27,-7-1 12,0 0-27,-2-3 34,0-1 9,0-1 13,-6 0 29,-3-2-13,-2 2-7,1-2-19,-5-1-32,2 1-3,-1-4-20,-2 2 15,2-2-18,3 0-1,-2 0-12,3 0-16,1-4 0,1 2-39,4-1-19,2-1-97,0-1-49,2 0-118,2-3-62,4 2-160,9-5-198</inkml:trace>
  <inkml:trace contextRef="#ctx0" brushRef="#br0" timeOffset="75642.65">18213 5659 851,'0'0'651,"0"0"-459,0 0-172,0 0 22,0 0 39,0 0 17,0 0 12,0 0 39,21-109-39,-12 94-9,1 2-72,-1 0-26,1 0-3,1 1-19,0 4-4,-3 0 3,0 3-15,0 0 9,2 4-13,-4 1 16,0 0 20,0 1 3,1 6 2,-1 4 60,1 2 3,-3 4-10,0 2 12,0 5-12,-1-2-22,-1 2-11,0-3-19,0-3-1,0-3 1,-2-3-1,2-4 10,-2-4-12,0-2-1,0 0 1,0-2 13,0 0 9,2 0-6,0-2-16,2-7 0,1 1-19,-1-8-42,1-1-45,-1 0 105,0 0-1,0-3 2,2 6-2,0-1 2,4 2-1,-4 2-13,0 4 14,0 0 15,3 4 1,-3 1 36,1 2 9,1 0 3,-2 0-9,1 2-13,1 3 16,3 5-13,-2 2-19,-3 2-7,2 1 10,0 2 9,2 0-2,-4 2-33,0-2 19,-2 0-20,-2-3 1,2-3 0,-4-2 13,2-1-16,-2-4-3,0-1-36,0-1-54,0 0-19,0-2-11,0 0-28,0 0-105,0 0-58,0-5-50,0-1-245,5-7-387</inkml:trace>
  <inkml:trace contextRef="#ctx0" brushRef="#br0" timeOffset="76168.7594">18922 5533 1110,'0'0'1001,"0"0"-888,0 0-113,0 0 0,0 0 81,0 0 104,0 0-4,0 0-40,0 0-38,0 0-29,83 0-20,-66 0-22,4 0-3,-2 0-10,-3 0-19,2 0-2,-8 0-17,-3 0-39,-3 0-22,1 0-42,-5 0-23,2 0-45,-2 0-82,0-4-26,0 0-69,-2-3-141,-3 3-301</inkml:trace>
  <inkml:trace contextRef="#ctx0" brushRef="#br0" timeOffset="76431.5423">19011 5432 1474,'0'0'254,"0"0"-251,0 0-3,0 0 130,0 0 71,0 0 104,0 0-95,0 0-75,0 0-32,39 110-25,-33-93-11,0 5-35,2-3-16,-2 2-14,4 0-1,-4-2 0,-2-2-1,0-2 1,0-1 0,0-2-1,-1-3-1,-1-3 1,0-1 1,0-1-1,0-2-9,1 0-42,-3-2-26,2 0-39,0 0-65,0-2-120,2-5-32,0-5-100,1 5-375</inkml:trace>
  <inkml:trace contextRef="#ctx0" brushRef="#br0" timeOffset="76852.3063">19421 5363 1960,'0'0'194,"0"0"-194,0 0-87,0 0 80,0 0 7,0 0 91,0 0-36,0 0 29,0 0 4,0 0-20,119 19-26,-109-13-27,-2-1-15,2 4-17,-6-4-21,-4 0-24,0 4 59,0 0 3,-2 0 16,-8 2-16,0 4-3,-2-1 0,-1 3-8,-2-2 11,2-1 2,-1 3 1,0-5 23,6 4 7,0-3 12,4 0 16,0 1-6,4-1 3,0-2 7,0 1-27,0 0-12,6-4-10,2 3 7,0-2 22,3-2-7,4 2-19,-2-2-18,6-1-1,-2 0-20,4-5-18,0 1-49,7-2-23,6 0-54,-5-7-111,-3-3-89,0-2-267,-16 5-430</inkml:trace>
  <inkml:trace contextRef="#ctx0" brushRef="#br0" timeOffset="77283.9025">19899 5504 904,'0'0'1453,"0"0"-1424,0 0-29,0 0-45,0 0 45,0 0 184,0 0-38,0 0-72,0 0-39,0 0 33,0 0 15,0 33-38,0-21-33,0-2-12,0 5-2,0-4-1,0 2 1,0 1-9,0-1 9,0 0 1,2-2-21,2 3 19,2-4-20,0 1 22,3-3-1,0-1-1,-1 1-32,2-4 9,4-3-10,-4-1 20,3 0-9,2 0 12,-1-1 9,3-6-21,3-4 24,-4 0 1,4-2 16,-8 2 10,1-3 12,-2 1 14,-1-1-1,-3 0-50,-1-1 31,-2 2 74,-2 0-4,-2 1-63,0 1 21,0 1 36,0 1-13,-2 0-7,-2-1-9,-2 2 5,-1 0 30,3 1-14,-4-3-13,-3 2-31,2 3-6,1 0-7,-4-2-18,-2 5-13,0 0-22,-4 2-50,-3 0-23,-4 0-50,-4 11-6,-8 4-62,-7 5-117,-1 4-217,11-8-483</inkml:trace>
  <inkml:trace contextRef="#ctx0" brushRef="#br0" timeOffset="83215.3506">20697 5005 1538,'0'0'247,"0"0"-212,0 0-34,0 0 1,0 0 73,8 0 51,-6 0 30,2 0 19,2 0-4,4 0-16,0 0-29,3 0-33,6 0-38,-2-1-17,11 1 4,8 0-13,10 0 3,7-1 3,5 1-13,-3-3 1,-2 1-11,0 2-12,-2 0 0,-4 0-2,-5 0-14,-10 0 14,-8 2-11,-12 1-22,1-3-6,0 1 2,-5 0-19,1 2-25,-5-3 6,-2 0 3,-2 2 48,0-2 10,0 0-10,-6 0-32,-1 0-26,-6 0-187,-2-5-148,-1 0-140,0 0-96,-10-4 21</inkml:trace>
  <inkml:trace contextRef="#ctx0" brushRef="#br0" timeOffset="84025.9605">20709 4878 912,'0'0'277,"0"0"-180,0 0-38,0 0-4,0 0 33,0 0-3,0 0-10,0 0 9,0 0-3,0 0-25,-6-4-27,8 4-16,0 0-10,0 0-2,2 0 19,6 0 51,0 4 26,4 2 1,6-3 12,3 3-29,13 0-30,9 1-28,6 3-10,0-2-13,-5 1 2,-1-3-15,-1 1-9,3-1-8,0 1 30,0-2-38,-5-1-66,-3-2 20,-3 2-33,-5-4 17,-3 1-14,-6 1-10,-8-2 4,0 0 84,2 0 20,1 0 3,2 0 12,-6 0-1,-1 0-16,-4 0 2,-3 0 16,-3 0 23,-2 0 58,0 2 56,0 0-30,0 0-39,0 1-44,0 3-22,-2 5 48,2-2 41,0 0-52,0 2-39,0-1-29,0-2-23,0-2 50,2-3-28,1 1 14,-1-1 0,0-3 15,0 0-19,-2 0-6,2 0-13,0 0 39,0 0 29,-2-7 19,2-1 14,-2-3 12,0-2-74,0-4-181,0-2 113,-6-4 68,-2-6 3,-10-4 0,1-1 10,0 5 3,4 7 4,5 8 22,2 3-16,-7-1 136,2 1-55,3-3 45,0 6-26,4 0-58,-1 5 25,2 1-41,1 2-10,2-2-42,0 2 0,0 0-48,0 0-14,0 0-25,5 0-13,4 4 100,1 2 36,7 4 6,2 0-29,2-1-11,9 2-1,4 5-1,6-1-23,3 2 21,-3-1-1,-6-3-26,-8-4 6,-7-1 17,-3-1-10,-2-1 16,-4 2-26,0 0-10,2 1 36,-6-2 0,-6 3 3,0 0 39,0 2 10,-2-3 9,-10 2 14,0 3 5,-2-2-38,-6 1-13,1-2-10,-2 0 1,0 1-4,-1-3-13,6-2-3,-2 2-1,4-2-41,3-1-35,0-1-49,5 1-29,1-1-88,1 0-52,2-3-153,2-1-295,0-1 5</inkml:trace>
  <inkml:trace contextRef="#ctx0" brushRef="#br0" timeOffset="85060.5877">22622 4786 742,'0'0'675,"0"0"-435,0 0-155,0 0-49,0 0-14,0 0 34,0 0-37,0 0-3,0 0 33,0 0-26,-28-13 97,22 6-33,-2 2-38,2 0-30,-3-1-19,-2-1-30,3 4 30,-3-1 3,-1 2 4,-4 2-4,4 0-3,0 0 1,-4 0-1,2 4-28,-4 4 12,4-1 3,1 6 11,-2-1-1,6 2-4,3 3 7,4 2 29,2 1-6,0 0-9,0 1-14,2-1-3,6-1-33,3-2 23,4-3 12,0-2 0,4-4 1,-2-1 13,5-2-11,-4-5 18,8 0-7,-5 0-12,5-6 19,-4-5-20,4-4-19,-2-2-10,-5-3-4,0-3 33,-6-4 1,-3-4-1,-2-5 46,-2 2 5,-4 5 1,-2 7-36,0 7 20,0-5-33,0 3 136,-2-5-39,-6 0-25,6 2-1,-4-2-39,2 1-19,0 2 3,0 0-18,-1 0 28,1 1 17,0 5-18,-1-1-8,3 4 15,0-1-34,0 4 12,2-1-11,-2 5-2,2-1 32,0 0-16,0 4-14,0 0 14,0 0 0,0 0-13,-2 0-3,2 0-16,0 4-16,0 3-38,0 6 70,0 10 9,6 11 36,3 12-25,-1 4-4,-1 0-6,1-8-10,-2-7 0,0-2-2,4-4 0,-4 2-14,0-2 16,0-4-2,0-4 2,-1-9-1,2 3-1,-3-4-2,2 2 4,-2 1-1,0-4 0,1-3 0,-3-2 1,2-1 1,-4-4 0,0 2 0,2-2 3,-2 0 21,0 0 1,0 0 0,0 0-4,0 0-3,0 0-3,0 0-3,0 0-12,0 0-1,0 0-45,0 0-38,0 0-49,0 0-86,0 0-222,-2 0-241,-6-6-901,18 12 1582</inkml:trace>
  <inkml:trace contextRef="#ctx0" brushRef="#br0" timeOffset="93297.9694">23225 3638 115,'0'0'153,"0"0"-22,0 0-43,-4 17-3,4-13 16,-2 1-13,2-1-43,0 0 1,0-2 19,-2 0 40,2 2 9,0-3-17,-2 2-28,2-2-30,0 2-10,0-3-16,0 1-12,0-1 0,0 0 12,0 0 10,0 0 3,0 0 0,0 0 3,0 0 1,0 0-1,-2 0 3,2 0-12,0 0 3,0 0 13,0 0 9,0 0 14,0 2 9,0 0-7,0 4 4,-2 4 26,-3 6 26,1 14 19,-3 7-65,3 5-32,0 2 9,2-1 1,2-1-17,0 1-9,0 6 6,0 1-3,6 1-25,0 0 18,6 0-4,-4 0-15,4-1 0,2 1 0,-4 0 0,0 0-1,1 4-1,2-2 1,-5-3-2,1-3 1,-1-1 0,-2 0 2,-1 0 0,-3 0 4,0-5 15,-2-4-18,0-3 0,0-3 12,-2-6 6,0-6-15,2-3 15,-3-8 16,1 4 17,0 0-10,0-3-10,2-4-7,-2 0 1,2-3 3,0-2 0,0 0 9,0 0 4,0 0-4,0 0-9,0 0-29,0 0-9,0 0-46,0 0-35,2-4-19,2-2-61,5 0-69,2-3-4,7-6 3,12-7-205,-4 4-271</inkml:trace>
  <inkml:trace contextRef="#ctx0" brushRef="#br0" timeOffset="93983.4559">23850 4149 341,'0'0'323,"0"0"-72,0 0-46,0 0-32,0 0-17,0 0-16,0 0-3,0 0-24,0 0-25,0 0-16,0 0-1,0 0 0,0 0 10,0 0 16,0 0 13,0 0 10,0 0-33,0 1-22,0 0-20,-2 4-16,-3 1-26,-2 3-3,-1 9-25,-2 14 25,-1 10 23,-2 6-23,7-2 0,4 0 0,2-3 0,0 0 3,8 2 13,3-1-14,4 0 14,3-4-2,4-4-14,2-3-19,-4-8-4,0-4 10,-7-6 1,1 0-5,6 2 15,-4-2 2,8 4 1,-7-5 3,2-4-1,-8-3 0,-1 0-3,-6-7 0,0 3-1,-4-3 1,0 0 25,0 0 13,0 0 14,0 0-10,0 0-26,0 0-16,0 0-20,0-3 4,2 3-6,-2-3-20,0 1-32,0 0-45,0-3-56,0-1-71,2-2-85,1-4-777,-1 4 446,-11 57 553</inkml:trace>
  <inkml:trace contextRef="#ctx0" brushRef="#br0" timeOffset="94240.1557">24110 4523 42,'0'0'1953,"0"0"-1855,0 0-98,0 0-117,0 0 117,0 0 130,0 0-7,0 0 19,0 0-9,0 0-46,113-11-35,-91 11-27,-4-1-14,4-1-11,-8 0 0,-1 2-3,0-2-26,-4 2-52,-3-1-74,-2-1-81,-2-1-47,0 1-113,-2-2-40,0 0-76</inkml:trace>
  <inkml:trace contextRef="#ctx0" brushRef="#br0" timeOffset="94734.1756">24423 4296 333,'0'0'1315,"0"0"-1315,0 0-30,0 0 30,0 0 111,0 0-46,0 0-20,0 0-28,0 0 5,0 0 21,0 0-42,110 75 2,-102-63 13,-3 0-13,-1 1-3,-4-1 0,0-1-45,0-2 25,-2 2-15,-7 1 2,-3-2 4,-1-3 0,-2 1-7,5-4 34,-4 1-1,6-3-15,2 1 18,2-3 17,4 0 12,0 0-29,0 0-58,2-5-16,6 1-40,0 0 42,8 1 72,-2-1 75,6 0 3,-4 3-23,6-1 7,-3 2-23,3 0 16,-6 2 1,1 5 5,-2 5 24,0 3-7,-1 2-75,-3 0 13,-4 3 16,-1-3-12,-6 0-17,0-2 26,0 1 30,0-4 9,-6-2-4,-3 0 4,-2-1-19,-1-1-7,-3-2-23,-2 0-6,0-2-11,3-1-2,-4-1 13,3-2 15,-2 0-28,4 0-1,3 0 0,-1 0-28,5 0 16,1-2-23,3 0-54,2-2-104,0-2-10,0 1 15,7-2-100,2-5-193,-1 2-511</inkml:trace>
  <inkml:trace contextRef="#ctx0" brushRef="#br0" timeOffset="95219.9752">24862 4350 627,'0'0'1606,"0"0"-1580,0 0-26,0 0-175,0 0 175,0 0 3,0 0 20,0 0 32,0 0 36,0 0-20,111-13-32,-97 9-33,4 2-6,-8-1-29,0 3-52,-3-3-22,-5 3-21,-2 0 37,0 0 61,-4 0 25,-7 5 0,-3-2-265,-8 3-33,-2 1 182,4 4 117,-4-4 0,3 3 61,1-3 18,6 0 5,2 1-38,0 1 9,8-2-22,2 2 6,2 1-20,0 1 14,2 0 6,9 3 6,0 1-6,3-1-10,4-1 1,-2 1 5,3-1-18,-1 1 2,-2-3-6,2 2-13,-2 0 0,2 1 13,-6 3 3,1-2 33,0 2-30,-5 1 1,1-1-18,-5-4 14,0 1 0,-4-5 23,0 1 17,0-3 44,-4-2 0,-5 2-3,1-4-45,-5 2-23,0-4-26,3-1 20,0 0-10,-2 0 12,4 0-14,0 0-11,4-3-58,2-3-16,-1-1-97,3 2-11,0-2-6,0-3-33,9 1-316,-1 0-176</inkml:trace>
  <inkml:trace contextRef="#ctx0" brushRef="#br0" timeOffset="95731.5441">25331 4576 1315,'0'0'465,"0"0"-335,0 0-75,0 0 3,0 0 75,0 0-90,0 0 15,0 0-56,-6-101-2,12 87 3,3 3 23,1 1-26,6 2-23,-4 3-6,0 1 29,2 4 0,-4 0 10,-2 0 9,1 0 20,-1 8 39,3-1-59,-4 5 7,1 1-22,-2 2 17,0 0-20,-1 1 1,-2-2-1,-3-3-1,0-2-22,0-2 21,0-2 1,0-2 0,0 0-10,0-3 10,0 0 0,0 0 29,0 0 10,0 0-10,0-3-29,0-5-2,0-3-153,2-2 87,2-2 13,2-3-62,2 2 65,5-2 29,0 2 4,2 4-4,2 1 4,-2 1 12,-1 5 7,2 0 36,-6 5 9,0 0 46,1 0 42,0 5 0,-5 2-40,2 4-31,1 2 12,-5 4-13,3 3 0,-3 0-3,-2 2-22,0 1-4,-2-4-10,0 0-22,0-4 2,0-2 2,0-3-4,0-2 0,0-2-26,0-3-48,0-3-52,0 0-71,0 0-107,2 0-10,3-3-132,-1-1-267,2-11-10</inkml:trace>
  <inkml:trace contextRef="#ctx0" brushRef="#br0" timeOffset="95904.1171">25932 4509 1954,'0'0'110,"0"0"-41,0 0-69,0 0 136,0 0 0,0 0-69,115-10-21,-92 7 25,3-4-16,-2 2-33,-2 1-22,2 1 0,-7-1-61,-1 0-143,0-2-87,-6 2-86,-2 1-244,-4-7-491</inkml:trace>
  <inkml:trace contextRef="#ctx0" brushRef="#br0" timeOffset="96283.1044">26276 4303 1931,'0'0'182,"0"0"-182,0 0-74,0 0 74,0 0 61,0 0-22,0 0 3,0 0 65,112-10-10,-92 10-13,-8 3-35,3 5-7,-2 1-29,-4-2-13,-3 3 0,-2-1-33,-2 1 4,-2 0 13,0 1 16,-4 0-2,-7 3-40,1-1-7,-7 2 11,2 0-8,-2-2 20,4 3 24,1-1-20,0-1-4,4-1 10,2-1-4,4-3 20,0 0 1,2 0 2,0-2 17,4-1 6,2-2-7,4 1 33,4-3 6,0 0 13,4 0-9,0-2-1,6 0-22,-5 0-13,5 0-4,-6-2-9,4-2-12,-1 1-1,0-1-19,-2-2-78,1 2-90,-8-1-53,0-4-20,2 2-140,-8 1-205</inkml:trace>
  <inkml:trace contextRef="#ctx0" brushRef="#br0" timeOffset="96607.0506">26767 4375 1083,'0'0'538,"0"0"-457,0 0-36,0 0 17,0 0 123,0 0 10,0 0-46,0 0 19,14-95-42,-12 87-17,0 4-35,-2 3-9,2-2-27,-2 3 1,0 0 12,0 0 7,0 6-7,0 2-51,0 2 3,3 6 7,3 4 73,1 2-48,-1 3-13,-2-1 1,0 1-22,3-2 8,-1 1-9,-2-3-2,5-2-1,-5-2-9,1-3 12,-3-2 2,0-5 1,-2-1-3,0-2-17,0-3-25,0 1-38,0-2-41,0 0 11,0 0 1,0 0-10,0-3-62,0-9-178,0-4-271,0 3-122,-2-11-19</inkml:trace>
  <inkml:trace contextRef="#ctx0" brushRef="#br0" timeOffset="96937.3464">26892 4001 417,'0'0'1755,"0"0"-1733,0 0-22,0 0 0,0 0 78,0 0 74,0 0-52,101 109 0,-71-56 16,0 2-6,-5 3-1,-3-3-6,-4 2-43,-2-2-40,-2 1-4,-1-2-15,-4-3 2,-5-3 0,-2-5-1,-2-6 11,0-3-10,0 2 10,-4-4-11,0-8 20,-5-4 1,2-7 9,1-3 0,0 2-13,0-3 3,0 0-21,-2-1 18,4-2-6,0-2 3,2-3-16,2-1 0,0 0-29,0 0-28,0 0-39,0 0-22,0 0-36,0 0-52,6 0-185,6 0-50,-6 0-248</inkml:trace>
  <inkml:trace contextRef="#ctx0" brushRef="#br0" timeOffset="98441.8533">27467 4450 427,'0'0'1277,"0"0"-1095,0 0-75,0 0-29,0 0 48,0 0 56,0 0-40,0 0-48,0 0-23,0 0 6,10 0 0,4-1 13,4-2 0,4 0-29,1 2-59,7-3 16,6 0-18,-4 2 0,-5 1 0,-3-1-2,-8 0 0,4 0 1,-4 0-2,0 2-26,-6 0 0,-4-2-39,-1 2 4,-5 0-13,0 0 0,0 0 12,0 0-12,0 0-30,0 0-51,-3-1-23,-3-2-92,-2-1-289,0-1-84,-4 2-22</inkml:trace>
  <inkml:trace contextRef="#ctx0" brushRef="#br0" timeOffset="98789.9366">27620 4291 1111,'0'0'315,"0"0"-162,0 0-68,0 0 25,0 0 37,0 0-18,0 0-28,0 0-23,0 0-17,0 0-9,0 0 123,14 46-27,-4-9-38,-2 10-33,-2 1-32,-2 0-16,2-7-29,-1-8 0,-1-2-1,-2-7-1,3-6 0,-3-5-1,0-2 2,0-1 1,0 2 0,2-2-15,-2-5 15,1-1 0,-1-2 0,-2-1 0,0-1 16,0 0 23,0 0 15,0 0-6,2 0-9,-2 0-17,0 0-3,0 0-19,0 0-11,0 0-37,0 0-33,0 0-34,2-1-52,-2-1-88,2 0-92,-2-2-107,0 2-253,-6 13-247</inkml:trace>
  <inkml:trace contextRef="#ctx0" brushRef="#br0" timeOffset="100135.0633">28289 4116 1374,'0'0'244,"0"0"-188,0 0 61,0 0 26,0 0-1,0 0-12,0 0-17,0 0-9,0 0-14,21-20-22,-13 20-26,3 0-3,0 0-10,-1 4-29,0 1-16,0 2-10,-6 1-13,-2-1 10,-2 0 16,0 2-6,0 1 16,-4 3-20,-5-2-45,-4 0 29,-2-2 4,3 1-23,-6-2 22,4 0 13,1-3 1,0-1 2,3-1-9,4 0 29,1-2 2,0-1-1,5 0-1,0 0-19,0 0-4,5 0-3,2 3-28,3 0 54,2 2 16,6 2 17,1 0-31,2 3 0,2 0-2,-1 2-11,-4 1 10,2 0 0,-3 2-1,-2 0-4,-5 3 6,-3-2 22,-1 3-9,-4-4-12,-2 1-1,0-2 65,0 2-29,-8-4 29,-5-1 15,-2 2 1,-4-4-26,-3-2-10,4 1-32,-4-2 3,1 0-13,4-2 8,0-3-10,5-1 34,0 0-22,6 0-13,0 0-13,4 0-42,2 0-52,0-7-64,2-5-88,6-3 9,8-5-254,-6 8-249</inkml:trace>
  <inkml:trace contextRef="#ctx0" brushRef="#br0" timeOffset="101121.9181">28567 4127 1502,'0'0'316,"0"0"-316,0 0-7,0 0 7,0 0 81,0 0-29,0 0-9,0 0-21,0 0 14,117-17 0,-105 12-15,3 5-21,-5-2-2,-3-1-24,0 1-16,-5 2-23,-2 0 20,0 0 45,0 0-1,0 0-15,-9 0-26,-2 0-39,1 0-46,-5 0 125,-2 0-17,0 5 18,3-3 1,-6 3 1,5 1 47,2-2 8,1 1-4,3-1-7,3-1-43,4-1 18,2 1-20,0-3-16,0 1-7,0 1 23,0-2 28,0 2 1,2-2-13,0 1 1,0 2 15,0 0-30,-2-3-2,2 0-1,-2 0 1,0 0 2,0 0 1,0 0 13,0 0 0,0 0-13,0 0 0,0 0-1,0 0-2,0 0-12,0 0-5,0 0-9,0 0 7,0 0 16,0 0-10,0 0 11,2 0 2,-2 0 3,0 0 13,3 0-13,-3 0 14,0 0-15,0 0 1,0 0 20,0 0-23,0 0 0,0 0-23,0 0 3,0 0 4,0 0 3,0 0 11,0 0 1,0 0-2,0 0-26,2 0 9,2 0 20,0 0 45,2 0-2,1 0-24,0 0 4,-3 0-10,0 0-11,-2 0-2,0 0-13,0 1 10,-2-1 0,0 0 2,0 0 1,0 0 2,0 0 11,0 0 6,0 0-3,-4 0-16,0 1-2,-2-1-76,-3 0 36,0 0 39,-1 5 3,1-3 0,1 2-3,-3 0 3,4-1 32,-1 1-31,2 1 0,0-1 1,2 0 2,-4 2-3,6-1 15,-2 2-13,4 0-3,-2 0 2,2 3-2,0 0 4,0 0-1,6 0 0,4 0-3,-4 2 2,4-1 2,3-1 18,2 0-9,-2-1-11,1 1-2,4-5-12,-2 2 12,2-7 3,-4 4-1,1-4-1,0 3-1,-2-3-2,-1 1-2,1 1-9,-2 1 12,-1 1-12,-2-1 13,2 1-2,-4 1-24,0 3 26,-2-1 12,0 2-12,-2 1 23,1 2 9,-3 0 36,0 1-16,0 1-13,-7-1 20,-1 0-37,0-2 30,-4 1-16,2-2-4,0-2-3,-1-1 13,0-1 3,1-3-28,1 0 5,1-2 14,4-1-7,-3 0-10,3 0 7,2 0-26,-1 0-22,3 0 3,0 0-42,0-1-98,0-5-38,5 0-37,4-1-26,-1-1-205,3 2-592</inkml:trace>
  <inkml:trace contextRef="#ctx0" brushRef="#br0" timeOffset="101641.0733">29007 4440 1877,'0'0'140,"0"0"-65,0 0-11,0 0-25,0 0 113,0 0-42,0 0-108,-12-101 146,12 80-135,2-1-7,5-2-6,-2 2 0,-1-2-45,2 5-13,2 0-19,1 2-17,0 5 65,-3 6-1,0 3-15,0 3 3,-1 0 13,-1 0 29,0 8 3,3 5 17,-3 9 15,0 11 69,0 4-33,1-4-35,-3-9-33,-2-9-3,2-4-1,-2 2-15,2-1 13,0 0 3,-2-4-13,2-3 1,0-3 12,-2-2 0,0 0 12,2 0 1,0 0-10,2-3 13,4-7 6,-4-4-22,4-2-90,-2-2 12,2 1 52,4-2 23,-4 0-110,2 0 35,3 1 65,0 5 3,0-1 10,-1 5 1,4 4 2,-4 0 14,0 3 18,4 2 30,-6 0 10,3 0 25,0 10 0,-5 0-32,3 3-13,-1 5-10,1-2-9,-4 4-23,-1 0 9,0 0-20,-2-2-1,-2-1-1,-2-5 0,2 0-1,-2-3-15,0-3-10,0 1-3,0-4-84,0 1-84,0-3-39,0-1-27,0 0-128,0 0-185</inkml:trace>
  <inkml:trace contextRef="#ctx0" brushRef="#br0" timeOffset="101860.7407">29692 4274 1623,'0'0'276,"0"0"-275,0 0 12,0 0 58,0 0 40,129-11-40,-92 6 7,-7 0-10,-12 2 10,-3 1-11,2-1-41,2 0-26,-2-1-26,0 1-71,-7 2-84,-2-1-30,-6-2-68,-2 2-53,0-1-82</inkml:trace>
  <inkml:trace contextRef="#ctx0" brushRef="#br0" timeOffset="102100.4214">29771 4112 661,'0'0'1056,"0"0"-1036,0 0 25,0 0 40,0 0-24,0 0 82,27 97-7,-23-76-10,1-1 10,-1 2-23,0-1-42,0 0-19,0-2-33,1-2-18,-1-1 0,-2-3 0,0 0-1,0-5 0,3 0 0,-5-3-70,2-1-11,0-1-64,0-2-76,2-1 37,1 0-34,3-1-114,0-11-221,4 4-262</inkml:trace>
  <inkml:trace contextRef="#ctx0" brushRef="#br0" timeOffset="102765.7512">30053 4042 1725,'0'0'269,"0"0"-246,0 0-7,0 0-9,0 0 93,0 0 10,0 0-35,0 0 41,121 3-35,-104 2 0,-2 4-33,0 0-22,-1 0-25,-1 2 1,-4 4 14,-1-2-16,-4 0 0,-4 0-19,0 3-17,0-3 33,-2 2 1,-6 1-14,-3 0 13,0 0-10,-3 0 10,1-2-20,0 0 20,4-1-13,1-1 3,4-1-23,2-1 34,2-1-27,0-3-19,0 0 12,4-5 4,4 2-1,7-2 20,2-1-3,4 0-16,5-1-43,8-11-67,6-1-14,1-2-49,-5-5 52,-6 5-88,-11 4-78,-5-2-7,0 6 166,-2-4 69,0 0 13,0-1 78,-4 0 261,-6 4-141,-2 3 108,0 1-16,0 2-36,-2 1 19,-4-1-32,2 2 87,2 0-29,-4 0-75,2 0-69,2 2-67,-2 5 9,-2 2-9,2 3 42,0 0-33,4 1-3,0 0-12,0-1-4,0 1 19,6 1-19,4 0-3,-2-1-26,6-2 12,-2-1-12,3-1-6,-2-2-20,2-3 16,2-2 16,-2-2-3,-1 0 7,6 0 18,-4-10-28,2-1 6,-2-4 23,-3 0 33,0-4 5,-6 0 24,-1-2-17,-6-3 23,0 3-7,0 1 20,-6-1-13,-5 3 22,-4 3 16,0 2 16,-4 3-25,0 2-56,-3 3 7,2 3-48,-2 2-38,1 0 19,-1 0-7,4 7-61,0 4-2,4 2-24,-1 3-32,4 3-117,-1 3-172,5-6-327</inkml:trace>
  <inkml:trace contextRef="#ctx0" brushRef="#br0" timeOffset="105196.0573">31214 4250 1702,'0'0'406,"0"0"-257,0 0-68,0 0-33,0 0 82,0 0 41,0 0-20,0 0-32,0 0-17,2 0-2,-2 0-21,0 0-24,2 0-27,0 0-8,3 0-18,1 0 23,4 0-3,2 0 1,0 0-22,2 0-1,2 0-3,-4 0 0,3 0 2,-2 0-18,0-2-6,-3-1-32,1 1-36,0 2-45,-3-4-32,-2 3-3,-2-3-92,-4-2-65,0 1 38,0-5-121,0 1-865</inkml:trace>
  <inkml:trace contextRef="#ctx0" brushRef="#br0" timeOffset="105456.9146">31208 4096 1083,'0'0'1082,"0"0"-985,0 0-97,0 0 0,0 0 26,0 0 168,0 0-49,0 0-51,0 0-23,0 0 6,0 0 6,33 2 7,-19 0-48,-2-2-10,0 0-31,2 0 0,-2 0-1,-1 0 1,0 0 0,-1 0-1,1 0 1,-1 0-1,-1 0-19,2 0-10,-3 0-25,0 0-14,-4 0-54,4 0-55,-6 3-78,0-1-69,-2-2-69,0 5-206,0-3-482</inkml:trace>
  <inkml:trace contextRef="#ctx0" brushRef="#br0" timeOffset="113339.7593">31832 4123 746,'0'0'443,"0"0"-206,0 0-171,0 0-37,0 0 42,0 0 53,0 0 9,0 0 4,0 0 5,0 0-2,0 0-8,2 0-19,-2 0-25,0 0-14,0 0-16,2 0-10,0 0-6,5-2-13,-1 2 0,7-1-10,6-2 4,0-1-23,5 3-3,1-1 0,-2 0 3,0-1-19,-1 3 8,-4 0 11,2 0 1,-5 0-1,0 0 0,-5 0-2,-3 0 1,-1 0 1,-4 0-3,-2 0 0,0 0-1,0 0-12,0 0-16,0 0-23,0 0-9,0 0-7,0 0-26,0 0-68,2 0-84,2 0-33,5-5-134,0 3-174</inkml:trace>
  <inkml:trace contextRef="#ctx0" brushRef="#br0" timeOffset="114189.9911">32376 3907 1490,'0'0'199,"0"0"-176,0 0 22,0 0 40,0 0 80,0 0-45,0 0-13,0 0-19,0 0 54,0 0-7,27-87-15,-20 69-72,-1 3-46,0-2 43,0-1 45,0 3-45,-1 0-22,2-1 15,-5 3 14,2 1 5,-2 3 3,-2 4-59,2-1 52,-2 2-8,0 2 19,0 2-10,0 0-13,0 0-9,0 0-13,0 0-17,0 4-2,0-2-17,0 1-43,0 3-36,0 8-12,0 11 108,2 8 11,2 6-7,1 0 12,1-9-16,-4-9 0,0 4-3,5 2-7,-3 0 10,0-3 0,3-5-1,-5-3-3,2 0 2,2 5-10,0 3-1,4-2-9,-4-1 22,2 3 0,-2-5-1,0 0-1,1-5 0,-2 1-11,-3-4-3,0-2-22,-2-3-7,2-1 26,-2-1-23,0-4-3,0 3 13,0-3 16,0 0 14,0 0 2,-2 0 12,-2 0 13,-6 0-25,0 0-6,-2 0-52,0 0 52,0 0 6,-3-3 16,5 2-16,-5-2 0,0 3-23,2 0 23,0 0-2,3 0-17,2 0 19,4 0 13,1 0-12,3 0-1,0 0-23,0 0 10,0 0 11,0 0-20,0 0-7,3 0-3,-1 0 6,2 0 26,4 4 26,0-1 9,3 0-32,2 2 29,2-5-12,2 3-7,0-1 3,-1-2 13,4 2-7,-2-2 23,2 0-19,-3 0-1,2 0 8,0 0 21,-2 0-16,-2 0-6,-3 0 0,0 0-13,-4 0-6,-4 0-11,-2 0 27,-2 0-3,0 0 6,0 0 6,0 0-3,0 0 3,0 0 0,0 0 0,0 0-6,0 0-10,0 0-9,0 0 0,0 0-13,0 0-12,0 0-23,0 0-16,0 0-12,0 0-33,0 0-47,0 0-27,0 0-36,0-2-103,2-3-115,5-3-116,-3 1-620,-17 29 794</inkml:trace>
  <inkml:trace contextRef="#ctx0" brushRef="#br0" timeOffset="115006.7247">33015 3521 1328,'0'0'328,"0"0"-178,0 0-95,0 0 13,0 0 78,0 0 16,0 0-13,0 0-29,0 0-94,0 0-4,4 35 7,0-5 26,2 14 45,-2 7-23,0 7-25,-2-5-20,4-3-10,-4 0 14,2 0-36,2-1 0,-2 2 1,2-1-4,3 1-1,0-2 4,-1 1 0,-2-3 0,3-1 17,-5 0-17,0-4 0,0-2-9,-1-1 9,-1-3 19,-2 0-18,2-1 12,-2-2-12,0-4 15,0-4-13,0-5 29,0-7-28,0-2-8,0 0 5,0 1-1,0 0 4,0-3-3,0-1 1,0-4-4,0-3 2,0 1-1,0-2 1,0 0 16,0 0 3,0 0 7,0 0 2,0 0 7,0 0-9,-2 0 6,2 0 16,-2 0 3,2 0 3,-5 0-6,3 0-10,-2 0-9,-2 0 9,-3-3-38,-1-3 0,-6 2-35,2-4 34,-4 3-12,0-2-6,-6 2-3,-7-3 18,-11 4-53,-6-2-3,1 5 44,1 1-3,6 0 16,1 0-22,-1 0 24,0 4-12,1 1 11,1 2-1,4 1 3,7-3 2,5 1 0,8-1 0,-2 1-2,0-1 3,-2 6-3,0-4 0,1 1 24,4-3-11,4 1-1,1-2 23,4-2-12,2 0 2,0-1 1,2-1 15,0 0 3,0 0 1,0 0 2,0 0 4,0 0 3,0 0 3,0 0-4,0 0-3,0 0-9,0 0-12,0 0-7,0 0-7,0 0-14,0 0-1,0 0-1,0 0-2,0 0-19,0 0-6,0 0-13,0 0-13,0 0-34,0 0-48,2 0-51,-2 0-94,0 0-172,0 0-353,0-1-688,-2 2 1127</inkml:trace>
  <inkml:trace contextRef="#ctx0" brushRef="#br0" timeOffset="117618.3123">13109 3488 1057,'0'0'625,"0"0"-446,0 0-153,0 0-23,0 0 53,0 0 31,0 0-12,0 0-20,0-3 10,0 3-7,0-2-29,0 2-3,0 0 10,0 0 15,0 0 17,0 0 10,0 0-4,0 0-13,0 0-9,0 0-11,0 0-2,0 0 0,0 0 9,0 0 3,0 0 10,0 0-16,-4 2 6,0 0-41,-5-1-10,-1 2-132,-6 1 65,4 1 45,-3 5 20,0 0-15,1 1-5,-2 4-1,6 1 21,-1-1-20,3 3 6,-1-1 16,5-1 0,2 1 2,2 1 1,0-1 10,4-1-10,7 2 0,-1-1-2,1 2 1,4 1-2,0-3-2,-1 1 2,4-2 0,-2 0-1,-1-3-1,0-4-14,-2-1 16,2-2-11,-2-4 11,-3 0 0,2-2-1,0 0 0,-2 0-24,0-4 2,-1-2-12,2-2-59,-3-1-3,-1-3-100,-3 1-33,0-4-26,-4 1-154,0 3-193</inkml:trace>
  <inkml:trace contextRef="#ctx0" brushRef="#br0" timeOffset="117798.5705">13044 3685 1485,'0'0'423,"0"0"-420,0 0-1,0 0-2,0 0 101,0 0 19,0 0-55,0 0 22,0 0 26,0 0-55,78-17-38,-49 8-20,5-5-75,0 3-73,-6-2-34,-1-1-104,-3 2-192,-7-1-343</inkml:trace>
  <inkml:trace contextRef="#ctx0" brushRef="#br0" timeOffset="118181.9955">13436 3321 1472,'0'0'380,"0"0"-367,0 0-11,0 0-2,0 0 74,0 0 17,0 0 6,0 0-9,0 0 19,0 0-33,98-4-25,-75 2-36,5 2-12,-1 0-1,-4-2-13,1 2 12,-5 0-25,0 0 25,-6 0-12,2 0 12,-5 0-15,-3 4 14,-1 0-14,-2 1 16,-2 3 27,-2 3 35,0 1 22,0 9-20,-4 6 1,-6 7-23,-7 4 6,-1 2-16,2-1 3,-2-6 4,4 2-38,-1-4 25,2-5-10,7-4 3,0-7-16,-1-2-3,3 1 0,0 0-2,-3-2 1,5 0-2,0-7-20,2-1-44,0-4-65,0 0-75,2 0-67,2-5 17,7-8 4,4-12-72,-3 1-265</inkml:trace>
  <inkml:trace contextRef="#ctx0" brushRef="#br0" timeOffset="118450.1854">13850 3367 450,'0'0'1474,"0"0"-1354,0 0-120,0 0-26,0 0 26,0 0 165,0 0 17,0 0-24,0 0-26,0 0-48,-4 95-19,0-70-40,-1 0-2,1-5-10,0 6-12,-1-4 2,-1 2 26,0-4-10,-2 1-16,0-2 10,0 1-13,4-5 0,-2 0-2,0-2-11,-1-3-12,3-1-17,-1-3-16,3-3-29,0-2-23,0-1-45,2 0-52,0 0 3,0 0-14,-2-6-107,0-2-134</inkml:trace>
  <inkml:trace contextRef="#ctx0" brushRef="#br0" timeOffset="118700.8118">13595 3520 1304,'0'0'809,"0"0"-725,0 0-84,0 0 0,0 0 123,0 0 71,0 0-22,0 0-66,123 7 6,-71-3-9,-4-1-42,-1 1-42,-9-2-3,-8 1-3,-9-3-13,-6 3 0,-2-1-3,-1-2 1,4 3-21,-4 0-25,-4 1-51,-2-3-40,0 2 4,-6-3-39,0 1-40,0 2 33,0-2 19,-8 5-46,-2-1-124,2 1-254,-16 2-224</inkml:trace>
  <inkml:trace contextRef="#ctx0" brushRef="#br0" timeOffset="118931.997">13699 3813 1063,'0'0'225,"0"0"-138,0 0-12,0 0 108,0 0 41,0 0-52,0 0 6,0 0 16,109 18 0,-93-17-78,4-1-35,-1 0-36,0 0-23,-4 0-2,-3 0-19,4 0 2,-6 0-2,-2 0-1,1 0-16,-3-1-10,3-1-48,-1 0-42,-1-4-29,1 1-114,0-3-49,4-4-111,-6 3-259</inkml:trace>
  <inkml:trace contextRef="#ctx0" brushRef="#br0" timeOffset="119217.4861">14117 3309 2005,'0'0'321,"0"0"-305,0 0-3,0 0 68,0 0 129,0 0-49,0 0-29,0 0-20,0 0-13,0 0-45,109-7 7,-84 2-29,-2 2-16,1-2-3,-7 2-13,0-1-18,-4 2-5,-5 0-50,1 2-1,-3-1-28,-4 1-39,-2 0-17,0 0 6,0-2-28,0 0-37,-11-2-92,-1 2-351,1-2-397</inkml:trace>
  <inkml:trace contextRef="#ctx0" brushRef="#br0" timeOffset="119491.8854">14236 3188 1023,'0'0'543,"0"0"-400,0 0-104,0 0 56,0 0 135,0 0 104,0 0-95,0 0-88,0 0-109,0 0-29,4 44 64,-4-25 22,0 10-22,0 4-42,3-3-12,-1-3-4,0-6 7,0-3-1,3-2-9,-3 5 6,2-3-9,0-3-11,-2 1 2,2-6 12,0 1-16,-2-4 0,-2-1-2,2-3 2,-2-1 0,3-2 0,-3 0-2,0 0-26,0 0-36,0 0-42,0 0-44,0 0-34,0 0-103,0 0-195,0-2-269</inkml:trace>
  <inkml:trace contextRef="#ctx0" brushRef="#br0" timeOffset="133252.287">23838 6684 1334,'5'3'1404,"0"-3"-1404,1 0-126,4 0 33,14 0 93,7 0 122,19 0-38,4-8-23,3 3-12,1-4 15,-7 1 3,3 0-54,-6 0 13,-5 1-26,-1-1-2,-4 2-21,-8 1-25,-13 1-48,-5 2-36,-2 0-49,-6-1-32,-2 1-37,-2-1-16,-2-1 116,-10 1 79,-15-1-17</inkml:trace>
  <inkml:trace contextRef="#ctx0" brushRef="#br0" timeOffset="133837.3439">23854 6495 714,'0'0'827,"0"0"-547,0 0-189,0 0-91,0 0 0,0 0 26,0 0 52,0 0 42,113-43 22,-61 37-19,5 1-22,1 1-53,-7 2-35,-3 2-10,2 0 0,-6 0-3,-1 2-1,-5 2-14,-9 1 14,-3-1-1,-6 0-14,-6 1-10,0 0-3,6 1 10,-5-1-23,-5-1-1,1 0 24,-4-4-23,-5 0 42,0 0 2,-2 0 43,0 0 23,0 0-16,0 0-16,0 0-36,0 0-4,2-4-47,-2-1 2,4-7-6,0 0 33,2-3-53,-2-2 40,4 2 12,-4-3-10,0 3 30,-4 2-26,2-1 29,-2 3 52,0-1-20,0 3 7,0 2 29,-2-2 13,0 4-13,0 1-23,2 2-16,0 0 20,0 2-28,0 0-21,0 0-29,0 0-10,0 0 1,0 4-24,4 3 62,6 2 71,3 1-29,6 6-18,0-1-24,3 5-1,-2-1-1,2 2-18,2-2 18,-6-2 0,4 1-17,-5-1 2,-3-5-5,-3-2-7,-4-1 6,-5-1 22,-2-1 1,0-2 16,-9 1 29,-10 3 10,-11 2-39,-6 4-16,-7 1 0,3-3 7,7 1 28,5-4 14,4-1 31,10-1-35,3-3-9,-2 3-36,0 0-32,5 0-13,4-3-42,4 1-68,0-4-120,8-1-14,24-1-49,15-11-17,-3-4-179,5-2-193</inkml:trace>
  <inkml:trace contextRef="#ctx0" brushRef="#br0" timeOffset="134449.0394">25606 6307 1371,'0'0'192,"0"0"-192,0 0 0,0 0 91,0 0 94,0 0-51,0 0-57,0 0 89,0 0 51,0 0-88,-90-99-19,73 96-11,3 3-99,-4 0-13,1 0 13,-2 7 32,2 4-15,-2 4-15,2 0-2,3 5 13,-2-3-13,6 2-22,3 0 9,5-2 1,2 1-1,0-2-7,5-2-12,5-1 6,4-1-19,4-5 0,1-1-7,2-4-15,0-2-1,1 0 29,-2-9-16,0-4 3,-1-5 17,-2-1-30,-2-2 3,-2-4 7,-5-6 16,-3-5-26,-5-4 42,0 0 7,-3 5-94,-5 5 80,-1 1 30,1 7 3,1 2 36,1 7 6,2 2 27,-2-1-14,-1 0-45,0 1 84,3 3-45,2 5 104,-2 3-72,2 0 26,0 0-20,2 0-41,-2 5-49,2 7-70,0 11 70,0 12 68,6 6-19,4 3-7,2-4-17,0-2-2,-1-2 3,3-5-4,-1 0 1,0-1 6,-1-3-13,2-6-3,-6-4 12,-2-3-25,0-5 16,1 3-15,0-1 1,-1 1-2,-4-2 1,2-3 20,-2-2-21,0-1 0,0-4-19,-2 0-52,3 0-74,-1 0-84,4 0-46,5-5-17,2-6-65,-3 1-317</inkml:trace>
  <inkml:trace contextRef="#ctx0" brushRef="#br0" timeOffset="134636.2716">26051 6379 2195,'0'0'0,"0"0"7,0 0-7,0 0 152,0 0 22,0 0-67,0 0-26,117 10-27,-96-10-22,3 0-28,-4 0-4,0-2-29,-4 0-42,2-1-126,-10-3-81,1 0-53,-9-1-147,0 1-222,-5-6-22</inkml:trace>
  <inkml:trace contextRef="#ctx0" brushRef="#br0" timeOffset="134799.755">26029 6277 2108,'0'0'608,"0"0"-608,0 0-78,0 0 20,0 0 58,0 0 84,0 0-10,0 0-22,0 0 6,117-14-23,-93 12-35,-3 0-13,1 2-48,-2 0-107,4 0-155,-3 0-111,-4 0-292</inkml:trace>
  <inkml:trace contextRef="#ctx0" brushRef="#br0" timeOffset="135315.2195">26620 6203 1471,'0'0'439,"0"0"-439,0 0-39,0 0 39,0 0 224,0 0 25,10-100-16,-10 90-59,0 4 38,-2 1-36,2 2-70,0 2-14,-2 1-28,2 0-29,0 0-10,-2 4-6,0-2-19,0 1-15,2 1-20,0 8-16,0 9 51,4 12 6,2 5 29,0 1-35,4-4-2,-6-5-1,4-3-13,-2 2 14,1-6-14,-1-5 0,-4-3 15,5-1-1,-3 0-11,0 4 12,3-1 1,-1-3-1,-4-2-1,0-4 1,0-3-25,-2-1-38,0-4-25,0 0 12,-2 0 26,-6 0 3,-3 0 22,-2 0-138,-4-2 71,-1 0 54,-6 1 12,2 1 27,2 0 26,0 0 61,5 0 35,5 0-12,4 0-40,4 0-19,2 0-12,0 0-7,0 0 12,4 0-27,0 0-17,6 0-12,3 1 12,11 6 48,8-4 9,10 1 3,0-2-18,1-2-20,-11 0-9,-16 0-1,0 0-9,-8 0-2,1 0-1,1 0-4,-2 0-18,-1 0-32,-3 0-51,-4 0-45,0 0-45,0 2-63,-4 1-107,-11 3-89,0 3-274</inkml:trace>
  <inkml:trace contextRef="#ctx0" brushRef="#br0" timeOffset="136115.9214">24951 7236 412,'0'0'776,"0"0"-457,0 0-88,0 0 25,0 0 13,0 0-42,0 0-46,0 0 15,0 0-20,0 0-35,-101 2-58,107-2-44,2 0-36,12 0-3,11 0 98,25 0 17,16 0-39,11 0-32,8 0-15,4 0-1,5-6-3,4 1-9,4-2-15,3-1 10,4 3-11,1 1-1,-4 3-12,1 1 12,-3 0 1,-5 0-1,-6 0 1,-1 0 0,-5 0 0,1 0 0,-8-3 0,2-1-13,-7-1-9,-12 1 0,-7 0 21,-11 0-12,-13 4 10,-12-1-7,-9 1 10,-7 0 1,1 0-1,-2 0-2,-1 0-1,-4 0 3,-4 0 3,0 0 12,0 0 1,0 0-3,0 0-1,0 0-8,0 0 11,0 0-11,0 0 11,0 0-2,0 0-1,0 0 7,0 0 0,0 0 0,0 0 0,0 0-16,0 0 10,2 0-11,-2 0 0,2-4-1,0-3 1,2 0 23,4-8-3,0-8-11,2-13-10,3-9-1,-2-8 0,-3-4-1,-2-8-21,1-8-22,-5-3-7,2-4-37,-2 2 31,0-3 57,-2 7 3,0 3 10,0 5-11,0 3 30,0 6-10,0 7-9,-4 9 40,-2 5 19,1 9-9,-1 8-6,2 5 3,2 4 15,-2 1 0,4 1-6,-2 3-29,0 1-9,2 4 3,0 0-15,0 0-18,-2 0-1,2 0-19,0 0-18,0 0-19,0 0-16,0 0-9,0 0-7,0 0-16,0 0-15,0 2-39,8 2-35,4 1-107,8 1-226,-5-2-484,10-2-626,-105-25 1636</inkml:trace>
  <inkml:trace contextRef="#ctx0" brushRef="#br0" timeOffset="136913.6443">28787 7028 251,'0'0'2630,"0"0"-2418,0 0-212,30-108-71,0 49 71,1-12 32,8-3 45,-5-3-32,4-6 15,2-5 46,-1-6-17,5-7-23,3-1-27,2 3-39,0 9-10,-1 11 8,-1 18 1,-5 10 1,-3 13 19,-9 13-17,-7 8-2,-10 10-25,-5 0 6,-2 5-26,-2 2-22,-2 0 29,-2 0 9,0 2 29,-4 5 0,-8 10-44,-16 7 44,-10 10 6,-7 5-6,1-7-48,12-8-19,11-10 16,11-4 6,0-3 23,6 0-4,2 1-6,2-3-23,0 1-25,8-1-7,12 1 49,14 1 19,15-3 19,6 2 1,5-2 1,-8 4-4,-5 1 2,-3 4 0,-1 3-12,-5 3 11,-4 3-1,-6-4 2,-2 10 0,-7 0 3,0 5 16,-6 2-3,-5-2 0,-4 0-3,-4-3 0,0-1 13,-8 4-10,-7 1 19,-4 4-17,-4-1-18,-7 0 0,-2-1-25,-2-3-1,0-5 0,-1 1 25,0-6 1,-1-3 3,0-3 29,2-8 7,6-1 3,7-7 16,8-1-4,2 0 7,1-1 6,2-9-3,4-7-6,4-12-20,16-17 54,22-13-25,19-8-42,18 0-25,10 6 26,13 4 24,7 5 23,8 3 0,-2 5 28,-3 7 15,-6 7 11,-16 6 19,-13 8 44,-25 4-5,-16 7-74,-12 3-68,-12-1-21,1 3-22,-3 0-1,-2 0 1,-4 0-1,0 0 1,0 0-43,0 0-46,-4 0-47,-2 3-57,-11 4-40,-19 10-95,-22 2-369,3-1-782</inkml:trace>
  <inkml:trace contextRef="#ctx0" brushRef="#br0" timeOffset="156073.2949">2381 9527 148,'0'0'359,"0"0"-298,0 0-58,0 0 75,0 0 147,0 0-46,0 0-23,0 0-32,0 0-52,-76 2 77,72 0 8,4-2-66,0 0-43,0 0-25,0 0 19,0 0 43,-2 0 44,2 0 20,0 0-26,0 0-64,0 0-59,0 0-25,0 0-17,0 0-17,0 0 8,0 0 5,0 1 14,0-1 6,0 0 3,0 0 1,0 0 2,0 0 20,0 0-1,0 0-1,0 0-1,0 0-13,0 0 13,0-1 2,0-1-10,0-2 11,0-1 22,0 3-22,-2-5-91,-7 2 46,-4-1 12,1 0-56,-5 4 89,-1 0 61,0 2 14,0 0-20,2 2-15,1 6-40,-2-1-29,4 4 0,0 0 12,0 2-12,3 2-23,0 6 10,-2 6 0,4 7-17,4 0 24,2-5-17,2-7 9,0-7-2,0-4-4,6 4-10,6-1-25,4-3-24,7-3-6,7-8 17,10-4 41,0-15 40,1-6-72,-7-6 86,-6 1 2,-6-5-33,-4 0-19,-6 8-36,-3-1 7,-7 8-66,0 7-13,-2 0 160,0 5 39,0 1 160,-4-2 117,-2 7-16,-1 2-66,-1 0 27,2 0 37,-3 8-171,2 2-7,1 5-20,0 6-9,4 9 9,2 4-26,0 5-29,10-8-9,1-9-20,0-8-14,1-1-2,3-2-23,4 1 4,2 0-7,3-4-41,-3-8-37,2 0-61,-1 0-16,1-20-23,-1-10-177,-6 2-182</inkml:trace>
  <inkml:trace contextRef="#ctx0" brushRef="#br0" timeOffset="156355.7181">2653 8822 1053,'0'0'1355,"0"0"-1355,0 0-123,0 0 123,0 144 45,0-86 107,2-2-81,3-7-32,-1 3 35,2 2-9,-2-3-20,0 1 0,1-5-29,-3-3-14,1-4 12,-1-6-14,-2-2 0,0-8-1,0-7 1,0-3-2,0-3-37,0 0-3,0 1-48,2 0-16,0-5-82,-2-3-25,4-2-21,0-2-159,0 0-171,2-8-176</inkml:trace>
  <inkml:trace contextRef="#ctx0" brushRef="#br0" timeOffset="157323.8653">3091 9030 545,'0'0'817,"0"0"-589,0 0-156,0 0 12,0 0 33,0 0 0,0 0-45,0 0-30,0 0-10,-20 118 111,16-63-59,2 1-19,2-5-62,0-7-1,0-1-2,0-5-3,0-4 3,0-7-4,0-5 4,2-9-11,-2-2 10,0 3 1,2-1-16,-2 0 16,2-3 0,-2-3 13,2-1-13,-2-4 0,0-2-38,0 0-30,2 0 3,-2 0 13,8-8 10,-2-1-30,6-5 1,8-3 22,7-6 1,9 0 25,2 2 10,-2 8-3,-6 6 3,-11 7 10,-4 0 3,-2 0 2,3 3 30,0 8 23,3 6 43,-4 3-4,-3 8-16,-3-1-14,-5-4-22,-4-2-6,0-6 29,-6 1 22,-7 1 10,-2-2-3,-4-1-4,-3-4-23,0-3-15,-4-4-20,0-3 10,3 0 9,-3 0-22,4-5-4,2-3-9,3 1-16,4-1 0,3 2-16,5 1-38,3-2-39,2 4-74,0-2-101,11 3-98,10-1 64,9-1-62,11 4-95,-8 0-219</inkml:trace>
  <inkml:trace contextRef="#ctx0" brushRef="#br0" timeOffset="157555.5758">3921 9588 352,'0'0'1039,"0"0"-802,0 0-175,136-24-39,-98 19 25,-8 3-5,-7 1-27,-6 1-14,0 0 1,-3 0-3,8 0 1,-3 0-1,0 0 3,-2 0-3,-4 0-3,0 0-32,-3 0 9,-2-5-23,2 1-6,-6-1-33,0-1 7,-2-1 6,-2-4-20,0 3-55,-2-4-12,-9 0-236,-4-2-29</inkml:trace>
  <inkml:trace contextRef="#ctx0" brushRef="#br0" timeOffset="157958.3393">4103 9397 389,'0'0'548,"0"0"-281,0 0-49,0 0-84,0 0 28,0 0-32,0 0-10,0 0-104,0 0-16,0 0-84,0 0 74,-46-17 10,69 17 72,8 2-27,8 3-43,3-1 13,-4 2-15,-8-1-2,-11-1-40,-1 1-29,-6-5-7,3 5 39,2-2 37,-3 2-18,2-3-9,-4-2-10,-1 0 13,-4 0 10,-1 0 16,-4 0 2,0-7-1,-2-1 38,0-3-39,0-2-49,0-2 33,0-1 16,0-1 0,0 0-14,0 0 7,0 2 7,0 1 13,0 4 13,0 1 39,7 3 10,-1 4 0,2 0-17,5 2 17,0 0 25,3 0-35,4 6 19,-1 5-12,4 1-21,-4 4-21,5 2-17,-2-2-10,-6 1-3,-1 3 0,-2-5-19,-5 0 19,-6 1 36,-2-3 9,0 0 13,-4 2 23,-11 2 3,-2 1-23,-5-3-19,0 0-13,-4-1-3,1-1-26,1 1-45,0-4-78,6 0-122,3-4-144,4-2-189,5-2-684</inkml:trace>
  <inkml:trace contextRef="#ctx0" brushRef="#br0" timeOffset="158523.2749">5371 9349 326,'0'0'294,"0"0"28,0 0-116,0 0-1,0 0 52,0 0 48,0 0-6,0 0-60,0 0-42,0 0-110,-8-17-32,-2 12 28,0 4-31,-4 1-4,-2 0 22,2 0-28,-3 4-42,-3 7-25,2 2 21,-2 3-21,4 1 2,0 2 7,4 1-22,3-2 2,5 2 4,2-1-19,2-4 12,0 0-6,8-3-29,5-1-13,4-1-7,2-5 27,3 0 24,0-5-8,2 0-1,-1 0 13,1-5-3,-6-4 6,4-1-9,-5-4-14,-2 2-18,-4-4-8,-1-2 20,-4 6 30,1-2 35,-5 3 31,-2 4 57,0 3 19,0 4 42,0 0 29,0 0-10,0 2-52,0 3-25,0 1-42,0 3-49,0 2 0,0 4 34,0-1 5,9 3-39,1-2-3,2-2-26,6-2-4,1-4-60,9-3-26,4-4-33,-2 0-101,-1-7-45,-2-12-206,-12 5-644</inkml:trace>
  <inkml:trace contextRef="#ctx0" brushRef="#br0" timeOffset="158832.9589">5806 8585 1644,'0'0'611,"0"0"-602,0 0-9,0 0 0,0 0 85,0 0 128,33 145-84,-15-86-42,-8 2-16,-1-4 3,2 2-10,-3 1-13,-2-3-16,-1-1-3,-1-3-28,-2-1 34,0 1-13,-2-3-21,0-3 75,0-1-59,0-7-8,0-8-8,2-10 15,-2-6-19,0-2-1,2 2-2,1-1-20,-1-1-85,0-2-53,2-4-34,0-7-99,1 0-149,1 0 11,0-2-161</inkml:trace>
  <inkml:trace contextRef="#ctx0" brushRef="#br0" timeOffset="159536.1851">6137 8918 297,'0'0'1254,"0"0"-877,0 125-182,2-77-82,2 1-51,-2-3-17,1-1-9,-1-7 9,-2 0-42,0-9 46,0-9 9,2-3-3,-2-3-10,0-1 0,0 3-13,0-3-21,2-3-11,0-5-13,-2-1-22,2-4-46,3 0-9,-3 0 12,2-4 30,5-5 3,-1-4 44,7-5-14,0 1-11,1-2-35,6 2 19,-3 2 9,6 3 14,-1 0-1,1 7 1,1 3 19,-3 2 10,0 2 22,-1 10-9,-1 10 35,1 7-3,-8-2-55,-2 0-32,-7-7 30,-5-4 2,0 1 11,0 2 31,-5-5 17,-7-1 18,-2-1-18,-4-3-8,-7-2-31,-5 1-18,-8-3 27,6-5-13,4 0 26,9 0-16,7-5 25,-4 2-9,0-4-7,0 2 1,8-1-10,2 0-13,4 1-13,2 1-27,0-1-54,0 2-64,4-2-94,10-2-13,14 0 86,9-4-81,-3 1-133,-6 2-327</inkml:trace>
  <inkml:trace contextRef="#ctx0" brushRef="#br0" timeOffset="160063.4827">6691 9303 848,'0'0'1207,"0"0"-1207,0 0-65,0 0-3,0 0 68,0 0 91,0 0-62,0 0 0,126 16-28,-101-8 19,-2 4 25,-1 2 4,-4 1-17,-2 0-32,-6-1 0,-3-2-75,-3 1 17,-4-4 48,0 3 10,-7-3 4,-5 1-1,-6 0 23,2-3-26,-4 0-4,4-1-21,-4-2 5,8 0-19,1-1 36,3-3 3,1 0 39,7 0-10,0 0-29,0-5-19,0-3-14,9 1-61,4-4 3,3-4 72,14-5 19,6-6 32,5-5-32,-1 4-2,-8 4-27,-11 5-33,-6 7-10,-2 2 40,-3-1-1,1 2-24,-2 0 57,-5 3 23,-2 3 22,-2 2 72,0 0 101,-2 0-43,-7 5-10,-6 0-58,0 4-91,-4 3 42,2 3 49,1 2 2,-2 2-2,6 3-4,3-3 2,2 1-12,5 2-48,2-6-3,0 4-17,12-5-12,0 0 3,2-2 16,8-5-31,-1 1 0,5-4-2,0-1-1,-4-4-17,4 0-26,-2 0-41,-3-2-49,-2-5 26,0 2-49,-3-4-103,4-1-173,-5-1-157,-4 3-390</inkml:trace>
  <inkml:trace contextRef="#ctx0" brushRef="#br0" timeOffset="160390.0889">8230 9439 874,'0'0'1517,"0"0"-1227,0 0-190,0 0-52,0 0-22,0 0 22,0 0-48,0 0-38,0 0-33,0 0 3,4 0 23,-4 0-32,2 1-149,3 5-141,-2 5 23,1 1-85,0 0-217,-26-54 54</inkml:trace>
  <inkml:trace contextRef="#ctx0" brushRef="#br0" timeOffset="160539.9853">8256 9831 375,'0'0'1607,"0"0"-1160,0 0-272,0 0-95,0 0 14,0 0 25,0 0-20,0 0-89,0 0-10,0 0-19,0 0-45,6 70-46,-2-70-44,5-8-53,10-7-19,11-14 2,8-14-199,-9 2-300</inkml:trace>
  <inkml:trace contextRef="#ctx0" brushRef="#br0" timeOffset="161016.617">8663 9167 798,'0'0'1653,"0"0"-1653,0 0-68,0 0-48,0 0 116,0 0 90,0 0-35,109 18-53,-88-9 37,-2 0 16,-4 1 3,-3 2-26,-3-1 7,-2 0-39,-3 1 0,-4 2-14,0-3 14,-2 0-32,-7 1-20,-6 0 10,1-1 10,-1-2 6,-5-1 25,6-1-2,-2-3-49,6 1-19,2-3 55,4-2 16,2 0-33,2 0-70,0 0-1,0 0 75,6 0 28,4-7-28,3 0 29,4-3 20,2-4-17,5 1-3,-4-2-13,4 2 0,-2-4-13,-4 1 4,0 1 5,-6 2 17,-1-1 33,-5 6-7,-2 3 26,-2 1 25,-2 4 43,0 0 36,0 0 15,0 0-29,-6 4-36,2 4-38,-5 1-39,3 5 12,-2 3 43,1 1-1,3 6 13,4-2-35,0 2-23,0-2-3,6 0-22,5-1-13,4-2-13,2 0-9,2-6-7,5-1-45,2-5-15,15-7-52,7-4-3,8-15-46,-5-9-150,-9-5-159,-14 11-243</inkml:trace>
  <inkml:trace contextRef="#ctx0" brushRef="#br0" timeOffset="161232.987">9396 9085 1129,'0'0'1394,"0"0"-1236,0 0-142,0 0 10,0 0 67,0 0 52,0 0-52,0 0-26,0 0 16,0 0 4,-55 90-8,53-71-25,2 2-28,0-1-26,0-4-1,2 2-15,6-1-6,-2-4 6,6 0-10,-2-3-12,0 0-32,6-3-32,-4-1-17,3-4-9,4-2-33,-2 0-84,0-4-189,0-7-125,-9 1-525</inkml:trace>
  <inkml:trace contextRef="#ctx0" brushRef="#br0" timeOffset="161399.0968">9309 9165 1155,'0'0'1624,"0"0"-1602,0 0-22,0 0-148,0 0 148,0 0 58,0 0-22,0 0-7,0 0-29,108 12 0,-65-20-49,1-4-70,-8 1-194,-12 0-158,-12 5-310</inkml:trace>
  <inkml:trace contextRef="#ctx0" brushRef="#br0" timeOffset="161724.9614">9653 8864 954,'0'0'1377,"0"0"-1377,0 0-22,0 0 18,0 0 4,0 0 133,0 0-64,121-7-67,-77 2 9,-1-1-9,-5-1-2,-4 3 1,-2 0-2,-7 1-21,-5 1-68,-8 2-33,-6 0-3,1 0 58,0 3 32,-5 5 36,-2 7 75,0 8 125,-5 9-86,-8 10-5,-1 4-34,-2-2-21,4-3 11,2-7-14,-3 0 10,2-1-28,2-3-18,1-5-14,2-4 10,-3-5-11,3-5 29,1 2-29,-1 0-19,0-1-52,2-4-48,2-4-42,2-2-39,0-2-95,0 0-23,2-9-82,6-4-134,-2 2-177</inkml:trace>
  <inkml:trace contextRef="#ctx0" brushRef="#br0" timeOffset="161947.5639">10194 8879 1039,'0'0'1146,"0"0"-998,0 0-112,0 0 67,0 0 82,-31 113-2,15-69-55,4-2-44,2-2-4,-2-6-23,4-1-5,2-3-8,2-5-44,-1-6-2,3-4-14,0-3-13,2 1-34,-2-2-30,0 3-48,-3-6-26,3-2-37,0-5-99,-2-1-41,0 0-63,-3-7-283,1-3-122</inkml:trace>
  <inkml:trace contextRef="#ctx0" brushRef="#br0" timeOffset="162139.0614">9903 8984 2722,'0'0'427,"0"0"-427,0 0-154,0 0 154,0 0 87,0 0 22,0 0-65,0 0-2,141 35 22,-99-32-14,1 1-5,-5-4-42,-13 1-2,-4-1-1,-6 0-71,0 0-72,-2 0-52,-1 0-59,2 3-192,-8-1-173,-4 2-159</inkml:trace>
  <inkml:trace contextRef="#ctx0" brushRef="#br0" timeOffset="162333.0805">9954 9326 2045,'0'0'599,"0"0"-522,0 0-61,0 0 77,0 0 71,0 0-32,0 0-24,0 0-28,113 59 12,-75-55-25,2-2-10,-6-2-38,-8 0 7,-11 0-26,-1 0-41,4-2-57,-2-2-68,6-1-61,-5-2-75,-5-1-270,-3 1-467</inkml:trace>
  <inkml:trace contextRef="#ctx0" brushRef="#br0" timeOffset="164383.9272">10762 8460 1110,'0'0'1431,"0"0"-1431,-129-55-19,85 34-65,-5 2 84,-6-4 19,-5 1 13,-3 2-32,-7-3 0,-4 0 3,-1-2 87,-1-1-28,-3 1 34,0 0 30,-3-2-4,-7-2-7,-4 1-54,-8-1-61,2-1-17,-3-1 17,0 2 16,0 1-13,0-1 42,2-1-43,-8-1 11,2 1-10,-6-3 0,-3 4 32,-2 0-32,-6 4 11,-4 4-14,-6 1-35,4 0 35,0 3 26,4 2 25,4 4 3,2-1 0,2 2-19,-2 3-35,2 3-20,-2 2 7,5 0 11,3 0 1,5 0-1,6-1 2,1 1 31,3-1-15,1 3 23,-3 0-39,-2 0-38,-1 0 37,-2 5-10,1 2-5,5 1-8,2 4 24,-2-1 0,2 2-9,-1 1 9,5 1 3,-2 0 7,2 1-10,1-1-2,1-2-14,4-1 0,1 2-10,1-4 4,-2 2-32,-5 1 41,5-2-51,1 1 10,3 2 35,0-1 19,3 2 32,1 2-32,1 2 0,4 2-16,2 1 0,0-1 15,-1 0 1,6 0 0,-3 1-34,2 3-11,5 1 43,1-2-34,3 0-28,-1 0 26,3-2-7,0 2-4,-3 0 37,2-1-1,-4 0 13,3 0 0,-1 2 32,5 0-16,-2 2 10,2-2 9,0 1-32,2 1-6,3-1-16,-2 0-10,1-2-11,7-1 38,-1 0 4,5 2 46,2 1-46,0-2 23,4 2 17,1-1-40,3 4 8,-2 0-10,3 0 0,-1-1 2,2 5-2,1 1-1,4-4 1,2 5-2,-1-3-11,4 3 13,0 1 0,0 4 22,0 1 20,4 2-7,2 5-19,-1-2-13,4 0-1,3-2-2,0-2-17,2-2 14,0-3-10,-1-2-9,1-2 21,2-3 1,-2-1 3,0-1 23,0-4-13,0-5-10,2 6 19,0 6 10,0 0-3,6 8-26,5-5 25,4-3-27,4 2-1,5 0 38,2 2-12,9 2-24,1-1 17,4 0 4,9 0-1,4 1-22,4-3 2,7-2 7,2 2-9,4-3-3,-2 0-13,5-1 4,-4 1-7,3-6 15,1 1-5,1 0 9,3-4 0,-3 4 3,5-6-1,-4 4 14,4-4-16,-3-1 0,1-1 0,-1-1-14,1-1 11,-1-1-32,1-2 34,-5 0-15,1 1 14,-6-1 0,3 2-1,0-1-13,-2-2 16,4-1 3,-2-4-2,-1 1-1,-2-3 0,3-1-29,0-1-29,5-3 13,1 0 7,3 0 36,2 0 1,-3 0-41,3 0 23,-2 0 6,-1 0 11,3 0 2,-4 0-2,5 0 0,-4 1-24,0 1-19,1 0 42,-1 1-20,3-3 23,0 0-58,-1 0 29,1 0 13,5 0-3,-3 0 19,-1-5-26,1 3 24,0-2-43,-3 2 19,1-2 24,0 1-53,-3 1-6,1-2 61,-3 1-17,1-3-54,-1 0 16,-2 1-13,-2-3 10,3-1 6,-5 0-6,2 2 43,-4-3 15,2 2 2,0-2 11,1 3-13,-2-3 2,5 1 3,-1-3-5,-1-1-12,2 0 12,1-2 20,-2-3-20,4 1-14,1 0-48,1 1-45,-2-2 13,-3 1 19,-4-1 1,-2 3-44,-2 0 96,-6-1 12,1 1 10,-3 0 0,-4 1 1,-3 1 41,-2-1 1,0 5-4,-2-3-4,-1 4-2,1-1-1,-3 0-12,3 1-18,3-4 0,-4 4 14,1-4 1,-1 0-11,1 1 14,-1-2-20,2 1 1,-2-1 5,-1-1-5,-1 0-1,-1-1 17,-3 2-17,-2 0-4,-2 0 4,1 1 4,-5-1-2,-3 0 20,3-2-2,-2 3-17,-4-2 16,-8 5-19,-3-2 0,2 2 13,0-2-13,4-2 16,0-5-14,3 3 1,-5-2 56,0-1 9,-2 1 19,0 1-15,-2-2-1,-1-1-16,2 0-16,-2 1 9,4-4-16,-2 1 4,-1 0-20,5 0 3,-6 2-15,4 0 15,-4-1-16,-2 1 10,4 0-12,-2 2 12,-3-2-12,4 2-1,-2 0 3,-1-3 0,4 3-3,-4 0 19,-2 0 13,4 1 16,-6 3 1,0-2-14,1 0-6,-3 2 3,1-3 0,-1 3-3,0-2 13,1 1-23,-3-1 4,2 1-4,1-1-3,-3 0 13,1 0-13,-1-3-13,-2 1 29,2 0-10,0-2-3,-2 2-19,0-2 16,2-1 10,-2 1 15,0-1-5,0 2-5,2-2 1,-4 3 3,0-5 16,0 3-3,0-4-1,-4 2-6,0-1-15,-2 0 15,2 5-3,-2-3 16,-2 5-20,1 2-15,-2-1 25,1 3-22,2 2 0,-3-3-22,1 0-38,-3-1 16,2 2 0,1-1-28,2 0-19,0-3-49,1 2-66,2-4-100,3-2-98,0 0-235,6-1-50,-2 7-622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29A9-47CE-45F0-AF59-4780B9A7D901}" type="datetimeFigureOut">
              <a:rPr lang="es-AR" smtClean="0"/>
              <a:t>15/10/2022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D586A-4A08-4656-908B-14DEB36B5CD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8351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29A9-47CE-45F0-AF59-4780B9A7D901}" type="datetimeFigureOut">
              <a:rPr lang="es-AR" smtClean="0"/>
              <a:t>15/10/2022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D586A-4A08-4656-908B-14DEB36B5CD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02407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29A9-47CE-45F0-AF59-4780B9A7D901}" type="datetimeFigureOut">
              <a:rPr lang="es-AR" smtClean="0"/>
              <a:t>15/10/2022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D586A-4A08-4656-908B-14DEB36B5CD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3823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29A9-47CE-45F0-AF59-4780B9A7D901}" type="datetimeFigureOut">
              <a:rPr lang="es-AR" smtClean="0"/>
              <a:t>15/10/2022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D586A-4A08-4656-908B-14DEB36B5CD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29164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29A9-47CE-45F0-AF59-4780B9A7D901}" type="datetimeFigureOut">
              <a:rPr lang="es-AR" smtClean="0"/>
              <a:t>15/10/2022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D586A-4A08-4656-908B-14DEB36B5CD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6229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29A9-47CE-45F0-AF59-4780B9A7D901}" type="datetimeFigureOut">
              <a:rPr lang="es-AR" smtClean="0"/>
              <a:t>15/10/2022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D586A-4A08-4656-908B-14DEB36B5CD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6525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29A9-47CE-45F0-AF59-4780B9A7D901}" type="datetimeFigureOut">
              <a:rPr lang="es-AR" smtClean="0"/>
              <a:t>15/10/2022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D586A-4A08-4656-908B-14DEB36B5CD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92646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29A9-47CE-45F0-AF59-4780B9A7D901}" type="datetimeFigureOut">
              <a:rPr lang="es-AR" smtClean="0"/>
              <a:t>15/10/2022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D586A-4A08-4656-908B-14DEB36B5CD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01307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29A9-47CE-45F0-AF59-4780B9A7D901}" type="datetimeFigureOut">
              <a:rPr lang="es-AR" smtClean="0"/>
              <a:t>15/10/2022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D586A-4A08-4656-908B-14DEB36B5CD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76792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29A9-47CE-45F0-AF59-4780B9A7D901}" type="datetimeFigureOut">
              <a:rPr lang="es-AR" smtClean="0"/>
              <a:t>15/10/2022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D586A-4A08-4656-908B-14DEB36B5CD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67423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29A9-47CE-45F0-AF59-4780B9A7D901}" type="datetimeFigureOut">
              <a:rPr lang="es-AR" smtClean="0"/>
              <a:t>15/10/2022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D586A-4A08-4656-908B-14DEB36B5CD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6754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529A9-47CE-45F0-AF59-4780B9A7D901}" type="datetimeFigureOut">
              <a:rPr lang="es-AR" smtClean="0"/>
              <a:t>15/10/2022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D586A-4A08-4656-908B-14DEB36B5CD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66167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customXml" Target="../ink/ink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emf"/><Relationship Id="rId4" Type="http://schemas.openxmlformats.org/officeDocument/2006/relationships/customXml" Target="../ink/ink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emf"/><Relationship Id="rId4" Type="http://schemas.openxmlformats.org/officeDocument/2006/relationships/customXml" Target="../ink/ink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38" y="269875"/>
            <a:ext cx="8852166" cy="21127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741240" y="253080"/>
              <a:ext cx="8094960" cy="534852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120" y="246600"/>
                <a:ext cx="8110440" cy="536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/>
              <p14:cNvContentPartPr/>
              <p14:nvPr/>
            </p14:nvContentPartPr>
            <p14:xfrm>
              <a:off x="3130200" y="3039480"/>
              <a:ext cx="7262640" cy="2847600"/>
            </p14:xfrm>
          </p:contentPart>
        </mc:Choice>
        <mc:Fallback xmlns="">
          <p:pic>
            <p:nvPicPr>
              <p:cNvPr id="6" name="Entrada de lápiz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23000" y="3032280"/>
                <a:ext cx="7278480" cy="28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/>
              <p14:cNvContentPartPr/>
              <p14:nvPr/>
            </p14:nvContentPartPr>
            <p14:xfrm>
              <a:off x="4879800" y="3624120"/>
              <a:ext cx="6011640" cy="451800"/>
            </p14:xfrm>
          </p:contentPart>
        </mc:Choice>
        <mc:Fallback xmlns="">
          <p:pic>
            <p:nvPicPr>
              <p:cNvPr id="7" name="Entrada de lápiz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72960" y="3618000"/>
                <a:ext cx="6027120" cy="46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685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56" y="291720"/>
            <a:ext cx="7747246" cy="20835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466920" y="240840"/>
              <a:ext cx="11630160" cy="508248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800" y="233280"/>
                <a:ext cx="11643840" cy="509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899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6" y="237923"/>
            <a:ext cx="8686800" cy="6381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19" y="1122363"/>
            <a:ext cx="5057775" cy="381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/>
              <p14:cNvContentPartPr/>
              <p14:nvPr/>
            </p14:nvContentPartPr>
            <p14:xfrm>
              <a:off x="586080" y="172440"/>
              <a:ext cx="11224080" cy="5704920"/>
            </p14:xfrm>
          </p:contentPart>
        </mc:Choice>
        <mc:Fallback xmlns="">
          <p:pic>
            <p:nvPicPr>
              <p:cNvPr id="6" name="Entrada de lápiz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160" y="165240"/>
                <a:ext cx="11241000" cy="571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30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03" y="195732"/>
            <a:ext cx="8696325" cy="2190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514080" y="627480"/>
              <a:ext cx="7835040" cy="313740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160" y="621360"/>
                <a:ext cx="7845480" cy="315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329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/>
              <p14:cNvContentPartPr/>
              <p14:nvPr/>
            </p14:nvContentPartPr>
            <p14:xfrm>
              <a:off x="482760" y="231480"/>
              <a:ext cx="10470240" cy="520704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6640" y="224640"/>
                <a:ext cx="10486440" cy="522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187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/>
              <p14:cNvContentPartPr/>
              <p14:nvPr/>
            </p14:nvContentPartPr>
            <p14:xfrm>
              <a:off x="493560" y="133200"/>
              <a:ext cx="11152080" cy="594684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720" y="126720"/>
                <a:ext cx="11166840" cy="596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740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/>
              <p14:cNvContentPartPr/>
              <p14:nvPr/>
            </p14:nvContentPartPr>
            <p14:xfrm>
              <a:off x="121320" y="128520"/>
              <a:ext cx="10230840" cy="567576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760" y="122400"/>
                <a:ext cx="10246680" cy="56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Entrada de lápiz 4"/>
              <p14:cNvContentPartPr/>
              <p14:nvPr/>
            </p14:nvContentPartPr>
            <p14:xfrm>
              <a:off x="5334480" y="1513800"/>
              <a:ext cx="997560" cy="11736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28360" y="1506600"/>
                <a:ext cx="1006560" cy="13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908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38" y="269875"/>
            <a:ext cx="8852166" cy="21127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622800" y="842760"/>
              <a:ext cx="10697400" cy="450900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6320" y="839160"/>
                <a:ext cx="10714320" cy="45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146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25" y="462835"/>
            <a:ext cx="9617491" cy="6447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678600" y="1131120"/>
              <a:ext cx="11109960" cy="500040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2120" y="1124280"/>
                <a:ext cx="11126520" cy="50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166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25" y="462835"/>
            <a:ext cx="9617491" cy="6447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580680" y="498600"/>
              <a:ext cx="11345400" cy="336024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760" y="491400"/>
                <a:ext cx="11361240" cy="337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973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53" y="196872"/>
            <a:ext cx="8810625" cy="12096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53" y="1642056"/>
            <a:ext cx="8686800" cy="457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/>
              <p14:cNvContentPartPr/>
              <p14:nvPr/>
            </p14:nvContentPartPr>
            <p14:xfrm>
              <a:off x="288000" y="1031040"/>
              <a:ext cx="11406600" cy="4345200"/>
            </p14:xfrm>
          </p:contentPart>
        </mc:Choice>
        <mc:Fallback xmlns="">
          <p:pic>
            <p:nvPicPr>
              <p:cNvPr id="6" name="Entrada de lápiz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720" y="1028520"/>
                <a:ext cx="11419200" cy="435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935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67" y="449263"/>
            <a:ext cx="56007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9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55" y="291720"/>
            <a:ext cx="8677275" cy="23336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564120" y="378720"/>
              <a:ext cx="11301480" cy="501516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6920" y="371520"/>
                <a:ext cx="11319480" cy="502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079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0</Words>
  <Application>Microsoft Office PowerPoint</Application>
  <PresentationFormat>Panorámica</PresentationFormat>
  <Paragraphs>0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Usuario de Windows</cp:lastModifiedBy>
  <cp:revision>7</cp:revision>
  <dcterms:created xsi:type="dcterms:W3CDTF">2022-10-13T19:05:53Z</dcterms:created>
  <dcterms:modified xsi:type="dcterms:W3CDTF">2022-10-15T14:45:39Z</dcterms:modified>
</cp:coreProperties>
</file>